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2" d="100"/>
          <a:sy n="112" d="100"/>
        </p:scale>
        <p:origin x="-198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3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2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2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42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7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8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7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42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8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303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0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211DBF-D0D4-4F25-8847-DD44C14F3A9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33E0E-F4A0-4129-B076-7E3342EA9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65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97B-25F2-4CA7-8E72-3DFE0E50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6460-8306-4440-A5EE-6DC4E055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217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D024-EF11-4FA0-8407-2FFD2A06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dirty="0" err="1"/>
              <a:t>Buat</a:t>
            </a:r>
            <a:r>
              <a:rPr lang="en-US" dirty="0"/>
              <a:t> LDA plot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ggplot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825A-F84B-43CE-BD7B-00723389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709" y="3427159"/>
            <a:ext cx="6875143" cy="7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1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0F36-027B-4302-A69A-BE21C94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00810F-76DB-4A87-B2C8-8E99560F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522" y="3429000"/>
            <a:ext cx="6773515" cy="5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CA6F-1F37-4B05-A33C-57FE4DD4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di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setosa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080B6-6E96-4352-B842-6A774161B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933" y="3429000"/>
            <a:ext cx="5421994" cy="5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3015-D5FD-4799-AC29-6BCC1578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02365"/>
            <a:ext cx="9601196" cy="517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Discriminant Analysis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statistika</a:t>
            </a:r>
            <a:r>
              <a:rPr lang="en-ID" dirty="0"/>
              <a:t> yang </a:t>
            </a:r>
            <a:r>
              <a:rPr lang="en-ID" dirty="0" err="1"/>
              <a:t>dipergunakan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observasi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variabel-variabel</a:t>
            </a:r>
            <a:r>
              <a:rPr lang="en-ID" dirty="0"/>
              <a:t> (Johnson &amp; Wichern 2007). </a:t>
            </a:r>
          </a:p>
        </p:txBody>
      </p:sp>
    </p:spTree>
    <p:extLst>
      <p:ext uri="{BB962C8B-B14F-4D97-AF65-F5344CB8AC3E}">
        <p14:creationId xmlns:p14="http://schemas.microsoft.com/office/powerpoint/2010/main" val="280287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9FD8-141F-437F-BFFC-BA2BD0F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R packages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1D277-4C8A-4CC6-A3A2-D8C606C56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285999"/>
            <a:ext cx="9372600" cy="276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BE30F-E946-41F2-87B0-6599D949B4C5}"/>
              </a:ext>
            </a:extLst>
          </p:cNvPr>
          <p:cNvSpPr txBox="1"/>
          <p:nvPr/>
        </p:nvSpPr>
        <p:spPr>
          <a:xfrm>
            <a:off x="1409700" y="5327374"/>
            <a:ext cx="920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Tidyverse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dan </a:t>
            </a:r>
            <a:r>
              <a:rPr lang="en-US" dirty="0" err="1"/>
              <a:t>manipulasi</a:t>
            </a:r>
            <a:r>
              <a:rPr lang="en-US" dirty="0"/>
              <a:t> data yang </a:t>
            </a:r>
            <a:r>
              <a:rPr lang="en-US" dirty="0" err="1"/>
              <a:t>mudah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Caret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mudah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07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008A-69A5-4508-8BB4-20933046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Pisahkan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training dan test set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464A02-4752-4545-BE7B-46C4B120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280" y="3290612"/>
            <a:ext cx="4801440" cy="10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5A2F-ED8C-4A66-9507-9337BA4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Normalisasikan</a:t>
            </a:r>
            <a:r>
              <a:rPr lang="en-US" dirty="0"/>
              <a:t> data.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FA7C3-550E-4B50-B76E-AF928A5A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375" y="3550063"/>
            <a:ext cx="6507249" cy="7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26E7-B819-42BA-9ECD-B1A9E0AE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ida</a:t>
            </a:r>
            <a:r>
              <a:rPr lang="en-US" dirty="0"/>
              <a:t>()[MASS package]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4C4BE-3D27-4095-AAEA-F3397C0A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162" y="3031698"/>
            <a:ext cx="4849675" cy="24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61A99-1999-4284-8BA6-6012423CE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83" y="1471612"/>
            <a:ext cx="426720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E4330-D55D-406D-944F-48CD830B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9" y="1819274"/>
            <a:ext cx="3086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0C23-3357-4B27-8A29-87FD74E6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3A806-9A4E-4CE2-8C29-E7E6D60D1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751" y="2859086"/>
            <a:ext cx="5534498" cy="569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58484-5CEB-4263-A18E-9D99913B80BA}"/>
              </a:ext>
            </a:extLst>
          </p:cNvPr>
          <p:cNvSpPr txBox="1"/>
          <p:nvPr/>
        </p:nvSpPr>
        <p:spPr>
          <a:xfrm>
            <a:off x="887896" y="3684104"/>
            <a:ext cx="1023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predict ()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class: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observasi</a:t>
            </a:r>
            <a:r>
              <a:rPr lang="en-ID" dirty="0"/>
              <a:t> yang </a:t>
            </a:r>
            <a:r>
              <a:rPr lang="en-ID" dirty="0" err="1"/>
              <a:t>diprediksi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posterior: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yang </a:t>
            </a:r>
            <a:r>
              <a:rPr lang="en-ID" dirty="0" err="1"/>
              <a:t>kolomnya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posterior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pengamatan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x: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diskriminan</a:t>
            </a:r>
            <a:r>
              <a:rPr lang="en-ID" dirty="0"/>
              <a:t> linier, </a:t>
            </a:r>
            <a:r>
              <a:rPr lang="en-ID" dirty="0" err="1"/>
              <a:t>dijelaskan</a:t>
            </a:r>
            <a:r>
              <a:rPr lang="en-ID" dirty="0"/>
              <a:t> di </a:t>
            </a:r>
            <a:r>
              <a:rPr lang="en-ID" dirty="0" err="1"/>
              <a:t>atas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14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1CD-7A34-44BB-BAB3-32DE2DDC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D68ED-7330-40A6-8C28-73D477446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3078163"/>
            <a:ext cx="3600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1147</TotalTime>
  <Words>163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Discriminant Analysis</vt:lpstr>
      <vt:lpstr>PowerPoint Presentation</vt:lpstr>
      <vt:lpstr>Pertama kita memuat R packages yang digunakan </vt:lpstr>
      <vt:lpstr>1. Pisahkan data ke training dan test set</vt:lpstr>
      <vt:lpstr>2. Normalisasikan data. Variabel kategori secara otomatis diabaikan.</vt:lpstr>
      <vt:lpstr>3. Hitung dengan fungsi ida()[MASS package]</vt:lpstr>
      <vt:lpstr>PowerPoint Presentation</vt:lpstr>
      <vt:lpstr>4. Buat prediksi </vt:lpstr>
      <vt:lpstr>5. Lihat hasilnya </vt:lpstr>
      <vt:lpstr>6. Buat LDA plot menggunakan fungsi ggplot 2</vt:lpstr>
      <vt:lpstr>7. Hitung akurasi model</vt:lpstr>
      <vt:lpstr>8. Jumlah observasi di grup setosa bisa dihitung ulang menggunakan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Discriminant Analysis</dc:title>
  <dc:creator>Acer</dc:creator>
  <cp:lastModifiedBy>Acer</cp:lastModifiedBy>
  <cp:revision>7</cp:revision>
  <dcterms:created xsi:type="dcterms:W3CDTF">2021-04-22T07:10:03Z</dcterms:created>
  <dcterms:modified xsi:type="dcterms:W3CDTF">2021-04-23T02:17:45Z</dcterms:modified>
</cp:coreProperties>
</file>