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2606-4E80-4150-8977-957E0CD689BE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6330-CCCA-49A3-B8A8-C820601069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002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2606-4E80-4150-8977-957E0CD689BE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6330-CCCA-49A3-B8A8-C820601069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371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2606-4E80-4150-8977-957E0CD689BE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6330-CCCA-49A3-B8A8-C82060106915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6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2606-4E80-4150-8977-957E0CD689BE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6330-CCCA-49A3-B8A8-C820601069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4190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2606-4E80-4150-8977-957E0CD689BE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6330-CCCA-49A3-B8A8-C82060106915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1792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2606-4E80-4150-8977-957E0CD689BE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6330-CCCA-49A3-B8A8-C820601069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9446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2606-4E80-4150-8977-957E0CD689BE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6330-CCCA-49A3-B8A8-C820601069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161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2606-4E80-4150-8977-957E0CD689BE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6330-CCCA-49A3-B8A8-C820601069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277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2606-4E80-4150-8977-957E0CD689BE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6330-CCCA-49A3-B8A8-C820601069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537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2606-4E80-4150-8977-957E0CD689BE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6330-CCCA-49A3-B8A8-C820601069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618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2606-4E80-4150-8977-957E0CD689BE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6330-CCCA-49A3-B8A8-C820601069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0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2606-4E80-4150-8977-957E0CD689BE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6330-CCCA-49A3-B8A8-C820601069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173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2606-4E80-4150-8977-957E0CD689BE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6330-CCCA-49A3-B8A8-C820601069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021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2606-4E80-4150-8977-957E0CD689BE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6330-CCCA-49A3-B8A8-C820601069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512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2606-4E80-4150-8977-957E0CD689BE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6330-CCCA-49A3-B8A8-C820601069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825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2606-4E80-4150-8977-957E0CD689BE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6330-CCCA-49A3-B8A8-C820601069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634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22606-4E80-4150-8977-957E0CD689BE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3B6330-CCCA-49A3-B8A8-C820601069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0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017E-3E00-4B57-BB0C-1E17251D1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CBA22-04F3-4940-82F0-BAA857D55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891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8FAE-5049-47A1-8DCE-68FA6B367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48"/>
            <a:ext cx="10515600" cy="5885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b="1" i="1" dirty="0"/>
              <a:t>Logistic Regression</a:t>
            </a:r>
            <a:r>
              <a:rPr lang="en-ID" i="1" dirty="0"/>
              <a:t> 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(input) </a:t>
            </a:r>
            <a:r>
              <a:rPr lang="en-ID" dirty="0" err="1"/>
              <a:t>diskrit</a:t>
            </a:r>
            <a:r>
              <a:rPr lang="en-ID" dirty="0"/>
              <a:t>/</a:t>
            </a:r>
            <a:r>
              <a:rPr lang="en-ID" dirty="0" err="1"/>
              <a:t>kontinu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probabilitas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output </a:t>
            </a:r>
            <a:r>
              <a:rPr lang="en-ID" dirty="0" err="1"/>
              <a:t>diskrit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Tipe-tipe</a:t>
            </a:r>
            <a:r>
              <a:rPr lang="en-ID" dirty="0"/>
              <a:t> 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Binary Logistic Regression : </a:t>
            </a:r>
            <a:r>
              <a:rPr lang="en-ID" dirty="0" err="1"/>
              <a:t>Adalah</a:t>
            </a:r>
            <a:r>
              <a:rPr lang="en-ID" dirty="0"/>
              <a:t> Logistic Regression yang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2 output </a:t>
            </a:r>
            <a:r>
              <a:rPr lang="en-ID" dirty="0" err="1"/>
              <a:t>saja</a:t>
            </a:r>
            <a:r>
              <a:rPr lang="en-ID" dirty="0"/>
              <a:t> (</a:t>
            </a:r>
            <a:r>
              <a:rPr lang="en-ID" dirty="0" err="1"/>
              <a:t>mengklasifikasi</a:t>
            </a:r>
            <a:r>
              <a:rPr lang="en-ID" dirty="0"/>
              <a:t> </a:t>
            </a:r>
            <a:r>
              <a:rPr lang="en-ID" dirty="0" err="1"/>
              <a:t>kedalam</a:t>
            </a:r>
            <a:r>
              <a:rPr lang="en-ID" dirty="0"/>
              <a:t> 2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). </a:t>
            </a:r>
            <a:r>
              <a:rPr lang="en-ID" dirty="0" err="1"/>
              <a:t>Contoh</a:t>
            </a:r>
            <a:r>
              <a:rPr lang="en-ID" dirty="0"/>
              <a:t>: </a:t>
            </a:r>
            <a:r>
              <a:rPr lang="en-ID" dirty="0" err="1"/>
              <a:t>Positif-Negatif</a:t>
            </a:r>
            <a:r>
              <a:rPr lang="en-ID" dirty="0"/>
              <a:t>, </a:t>
            </a:r>
            <a:r>
              <a:rPr lang="en-ID" dirty="0" err="1"/>
              <a:t>Obesitas-Tidak</a:t>
            </a:r>
            <a:r>
              <a:rPr lang="en-ID" dirty="0"/>
              <a:t> </a:t>
            </a:r>
            <a:r>
              <a:rPr lang="en-ID" dirty="0" err="1"/>
              <a:t>Obesitas</a:t>
            </a:r>
            <a:r>
              <a:rPr lang="en-ID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Multinomial Logistic Regression : </a:t>
            </a:r>
            <a:r>
              <a:rPr lang="en-ID" dirty="0" err="1"/>
              <a:t>Adalah</a:t>
            </a:r>
            <a:r>
              <a:rPr lang="en-ID" dirty="0"/>
              <a:t> Logistic Regression yang </a:t>
            </a:r>
            <a:r>
              <a:rPr lang="en-ID" dirty="0" err="1"/>
              <a:t>memiliki</a:t>
            </a:r>
            <a:r>
              <a:rPr lang="en-ID" dirty="0"/>
              <a:t> 2 output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(</a:t>
            </a:r>
            <a:r>
              <a:rPr lang="en-ID" dirty="0" err="1"/>
              <a:t>mengklasifikasi</a:t>
            </a:r>
            <a:r>
              <a:rPr lang="en-ID" dirty="0"/>
              <a:t> </a:t>
            </a:r>
            <a:r>
              <a:rPr lang="en-ID" dirty="0" err="1"/>
              <a:t>kedalam</a:t>
            </a:r>
            <a:r>
              <a:rPr lang="en-ID" dirty="0"/>
              <a:t> 2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). </a:t>
            </a:r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Sentiment Analysis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, </a:t>
            </a:r>
            <a:r>
              <a:rPr lang="en-ID" dirty="0" err="1"/>
              <a:t>negatif</a:t>
            </a:r>
            <a:r>
              <a:rPr lang="en-ID" dirty="0"/>
              <a:t>, dan </a:t>
            </a:r>
            <a:r>
              <a:rPr lang="en-ID" dirty="0" err="1"/>
              <a:t>netral</a:t>
            </a:r>
            <a:r>
              <a:rPr lang="en-ID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Ordinal Logistic Regression : </a:t>
            </a:r>
            <a:r>
              <a:rPr lang="en-ID" dirty="0" err="1"/>
              <a:t>Adalah</a:t>
            </a:r>
            <a:r>
              <a:rPr lang="en-ID" dirty="0"/>
              <a:t> Logistic Regression yang </a:t>
            </a:r>
            <a:r>
              <a:rPr lang="en-ID" dirty="0" err="1"/>
              <a:t>memiliki</a:t>
            </a:r>
            <a:r>
              <a:rPr lang="en-ID" dirty="0"/>
              <a:t> 2 output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memperhatikan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. (</a:t>
            </a:r>
            <a:r>
              <a:rPr lang="en-ID" dirty="0" err="1"/>
              <a:t>mengklasifikasi</a:t>
            </a:r>
            <a:r>
              <a:rPr lang="en-ID" dirty="0"/>
              <a:t> </a:t>
            </a:r>
            <a:r>
              <a:rPr lang="en-ID" dirty="0" err="1"/>
              <a:t>kedalam</a:t>
            </a:r>
            <a:r>
              <a:rPr lang="en-ID" dirty="0"/>
              <a:t> 2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memperhatikan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). </a:t>
            </a:r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membagi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range Index </a:t>
            </a:r>
            <a:r>
              <a:rPr lang="en-ID" dirty="0" err="1"/>
              <a:t>Prestasi</a:t>
            </a:r>
            <a:r>
              <a:rPr lang="en-ID" dirty="0"/>
              <a:t> </a:t>
            </a:r>
            <a:r>
              <a:rPr lang="en-ID" dirty="0" err="1"/>
              <a:t>Kumulatif</a:t>
            </a:r>
            <a:r>
              <a:rPr lang="en-ID" dirty="0"/>
              <a:t> 1.xx, 2.xx, 3.xx, dan 4.00.</a:t>
            </a:r>
          </a:p>
        </p:txBody>
      </p:sp>
    </p:spTree>
    <p:extLst>
      <p:ext uri="{BB962C8B-B14F-4D97-AF65-F5344CB8AC3E}">
        <p14:creationId xmlns:p14="http://schemas.microsoft.com/office/powerpoint/2010/main" val="198427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F1E532-C16D-4DA1-8395-3CCCF82BA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222" y="820564"/>
            <a:ext cx="10525151" cy="477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2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845BBF-B9D5-4E76-9600-F82470C2D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350" y="924477"/>
            <a:ext cx="8917300" cy="451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2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5EC824D-F435-4AC8-B6F7-B3220287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04" y="1133439"/>
            <a:ext cx="9906592" cy="43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8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2B2B3D-93A2-437D-9FED-F8E0073EF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168" y="1181273"/>
            <a:ext cx="10597663" cy="360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2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19560B-A783-476E-B35F-AA6801BA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10" y="1591710"/>
            <a:ext cx="10022579" cy="367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B79CA8-A8D8-4C39-B398-C21DF36EF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742" y="1362661"/>
            <a:ext cx="10182516" cy="364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6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0F62-F9AA-413A-9957-51675D89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39FD-66F3-4733-AB5E-4D2B1D52E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68908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140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Acer</dc:creator>
  <cp:lastModifiedBy>Acer</cp:lastModifiedBy>
  <cp:revision>4</cp:revision>
  <dcterms:created xsi:type="dcterms:W3CDTF">2021-04-09T13:32:20Z</dcterms:created>
  <dcterms:modified xsi:type="dcterms:W3CDTF">2021-04-09T13:56:08Z</dcterms:modified>
</cp:coreProperties>
</file>