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30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433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796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95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754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99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49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80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501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598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93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6604BF-274D-4060-897C-3CC6C5D0412A}" type="datetimeFigureOut">
              <a:rPr lang="en-ID" smtClean="0"/>
              <a:t>04/06/2021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062379F-2851-488D-A354-B9465097F9D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433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3C55-AC7A-4C3B-97CF-3CA1081DD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Market Basket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CDC6D-33EE-4D14-B53F-EC3A8FD0E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00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A57D-0809-4445-94F3-225A1A3E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Memetakan</a:t>
            </a:r>
            <a:r>
              <a:rPr lang="en-US" dirty="0"/>
              <a:t> rules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E35E2-C7AD-4519-BCCF-59551ABA5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994" y="1101725"/>
            <a:ext cx="4362450" cy="43434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5273A-C93C-4360-A609-8E42ED67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20952-5EAF-49E1-85A8-2D6A7BC1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3166"/>
            <a:ext cx="5380382" cy="3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9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651E-0F22-4ADB-9A6E-0EDC080B4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50574"/>
            <a:ext cx="9601200" cy="54168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Market Basket Analysis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oleh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mengungkap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item. Market Basket Analysis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item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. </a:t>
            </a:r>
            <a:r>
              <a:rPr lang="en-ID" dirty="0" err="1"/>
              <a:t>Dengan</a:t>
            </a:r>
            <a:r>
              <a:rPr lang="en-ID" dirty="0"/>
              <a:t> kata lain,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barang-barang</a:t>
            </a:r>
            <a:r>
              <a:rPr lang="en-ID" dirty="0"/>
              <a:t> yang </a:t>
            </a:r>
            <a:r>
              <a:rPr lang="en-ID" dirty="0" err="1"/>
              <a:t>dibeli</a:t>
            </a:r>
            <a:r>
              <a:rPr lang="en-ID" dirty="0"/>
              <a:t> orang.</a:t>
            </a:r>
          </a:p>
        </p:txBody>
      </p:sp>
    </p:spTree>
    <p:extLst>
      <p:ext uri="{BB962C8B-B14F-4D97-AF65-F5344CB8AC3E}">
        <p14:creationId xmlns:p14="http://schemas.microsoft.com/office/powerpoint/2010/main" val="148192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B679BB-327E-4C95-BAE2-3B4FF25A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Buka library dan dataset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6294EB-5AA8-4712-8B1D-2277F5192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3381" y="2382837"/>
            <a:ext cx="4257675" cy="178117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0D373B-623F-44E5-8F84-7EC2D167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430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EAC1-7A8C-4124-9608-820BA040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Explore </a:t>
            </a:r>
            <a:r>
              <a:rPr lang="en-US" dirty="0" err="1"/>
              <a:t>datanya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A7ED7E-ED64-4FAB-9654-1FF67240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2031" y="1849437"/>
            <a:ext cx="3000375" cy="28479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66D0E-83BC-4CD3-9312-843098CB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C3E6-B443-4062-BC8D-BD4045CE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567112"/>
            <a:ext cx="43434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2807-AD89-4BDA-A7CE-A3BDE6F6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8E58B-5347-48E3-8525-7A28AE90C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1853204"/>
            <a:ext cx="5211762" cy="284044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0B1D-F3EB-4DC9-A74A-2B5F23391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minimum support </a:t>
            </a:r>
            <a:r>
              <a:rPr lang="en-US" dirty="0" err="1"/>
              <a:t>ke</a:t>
            </a:r>
            <a:r>
              <a:rPr lang="en-US" dirty="0"/>
              <a:t>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ID" dirty="0"/>
              <a:t>minimum confidence </a:t>
            </a:r>
            <a:r>
              <a:rPr lang="en-ID" dirty="0" err="1"/>
              <a:t>ke</a:t>
            </a:r>
            <a:r>
              <a:rPr lang="en-ID" dirty="0"/>
              <a:t> 0.8</a:t>
            </a:r>
          </a:p>
        </p:txBody>
      </p:sp>
    </p:spTree>
    <p:extLst>
      <p:ext uri="{BB962C8B-B14F-4D97-AF65-F5344CB8AC3E}">
        <p14:creationId xmlns:p14="http://schemas.microsoft.com/office/powerpoint/2010/main" val="20708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AA63-4DE8-4D95-A8D8-E9F5B12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Sortir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confidence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C5D6E-ACB2-44C4-9025-98BB29124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186" y="3090862"/>
            <a:ext cx="6993309" cy="3381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1C36B-D679-4216-8523-2C68EAE0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673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ACD9-1C08-4272-AE49-810BAABC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Eliminasi</a:t>
            </a:r>
            <a:r>
              <a:rPr lang="en-US" dirty="0"/>
              <a:t> rules yang </a:t>
            </a:r>
            <a:r>
              <a:rPr lang="en-US" dirty="0" err="1"/>
              <a:t>berulang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67432-F81F-437F-ABCA-3C3B61A22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2810909"/>
            <a:ext cx="5211762" cy="92503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10BB-25C9-4CE9-B1E3-B3B04585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858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90-E17F-4FA3-9294-76A2F004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apriori</a:t>
            </a:r>
            <a:r>
              <a:rPr lang="en-US" dirty="0"/>
              <a:t>()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BC39D-8811-44B5-9648-9B44F6123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2769158"/>
            <a:ext cx="5211762" cy="100853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7C9B0-9051-4005-9B26-ADE5C0B87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897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8BB5-337E-4F42-9BA8-534F223F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>
            <a:normAutofit fontScale="90000"/>
          </a:bodyPr>
          <a:lstStyle/>
          <a:p>
            <a:r>
              <a:rPr lang="en-US" dirty="0"/>
              <a:t>7</a:t>
            </a:r>
            <a:r>
              <a:rPr lang="en-US" sz="3100" dirty="0"/>
              <a:t>. </a:t>
            </a:r>
            <a:r>
              <a:rPr lang="en-US" sz="3100" dirty="0" err="1"/>
              <a:t>atur</a:t>
            </a:r>
            <a:r>
              <a:rPr lang="en-US" sz="3100" dirty="0"/>
              <a:t> </a:t>
            </a:r>
            <a:r>
              <a:rPr lang="en-US" sz="3100" dirty="0" err="1"/>
              <a:t>sisi</a:t>
            </a:r>
            <a:r>
              <a:rPr lang="en-US" sz="3100" dirty="0"/>
              <a:t> </a:t>
            </a:r>
            <a:r>
              <a:rPr lang="en-US" sz="3100" dirty="0" err="1"/>
              <a:t>kiri</a:t>
            </a:r>
            <a:r>
              <a:rPr lang="en-US" sz="3100" dirty="0"/>
              <a:t>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/>
              <a:t>“whole milk" </a:t>
            </a:r>
            <a:r>
              <a:rPr lang="en-US" sz="3100" dirty="0"/>
              <a:t>dan </a:t>
            </a:r>
            <a:r>
              <a:rPr lang="en-US" sz="3100" dirty="0" err="1"/>
              <a:t>menemukan</a:t>
            </a:r>
            <a:r>
              <a:rPr lang="en-US" sz="3100" dirty="0"/>
              <a:t> </a:t>
            </a:r>
            <a:r>
              <a:rPr lang="en-US" sz="3100" dirty="0" err="1"/>
              <a:t>pendahulunya</a:t>
            </a:r>
            <a:r>
              <a:rPr lang="en-US" sz="3100" dirty="0"/>
              <a:t>. </a:t>
            </a:r>
            <a:r>
              <a:rPr lang="en-US" sz="3100" dirty="0" err="1"/>
              <a:t>Perhatikan</a:t>
            </a:r>
            <a:r>
              <a:rPr lang="en-US" sz="3100" dirty="0"/>
              <a:t> </a:t>
            </a:r>
            <a:r>
              <a:rPr lang="en-US" sz="3100" dirty="0" err="1"/>
              <a:t>hal</a:t>
            </a:r>
            <a:r>
              <a:rPr lang="en-US" sz="3100" dirty="0"/>
              <a:t> </a:t>
            </a:r>
            <a:r>
              <a:rPr lang="en-US" sz="3100" dirty="0" err="1"/>
              <a:t>berikut</a:t>
            </a:r>
            <a:r>
              <a:rPr lang="en-US" sz="3100" dirty="0"/>
              <a:t>:</a:t>
            </a:r>
            <a:endParaRPr lang="en-ID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5D323-5312-4ECB-8686-4232D81AA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338" y="2632325"/>
            <a:ext cx="5211762" cy="128219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2E41-D989-4EC2-A935-19469208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kepercayaan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0,15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0,8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minimum 2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item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yang </a:t>
            </a:r>
            <a:r>
              <a:rPr lang="en-ID" dirty="0" err="1"/>
              <a:t>kosong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306696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1172</TotalTime>
  <Words>139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Market Basket Analysis</vt:lpstr>
      <vt:lpstr>PowerPoint Presentation</vt:lpstr>
      <vt:lpstr>1. Buka library dan dataset</vt:lpstr>
      <vt:lpstr>2. Explore datanya </vt:lpstr>
      <vt:lpstr>3. </vt:lpstr>
      <vt:lpstr>4. Sortir data berdasarkan confidence</vt:lpstr>
      <vt:lpstr>5. Eliminasi rules yang berulang</vt:lpstr>
      <vt:lpstr>6. Sesuaikan fungsi apriori() </vt:lpstr>
      <vt:lpstr>7. atur sisi kiri menjadi “whole milk" dan menemukan pendahulunya. Perhatikan hal berikut:</vt:lpstr>
      <vt:lpstr>8. Memetakan rules ke dalam grafik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Basket Analysis</dc:title>
  <dc:creator>Acer</dc:creator>
  <cp:lastModifiedBy>Acer</cp:lastModifiedBy>
  <cp:revision>13</cp:revision>
  <dcterms:created xsi:type="dcterms:W3CDTF">2021-06-03T06:10:59Z</dcterms:created>
  <dcterms:modified xsi:type="dcterms:W3CDTF">2021-06-04T12:29:40Z</dcterms:modified>
</cp:coreProperties>
</file>