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949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90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8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410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8601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68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06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399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473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0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8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6B1257-0412-4208-AEF8-480D5A03FDC9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84161D-B007-4BFE-9B02-F58FE1C421D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64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DE8-3874-49DB-A7DA-D4B8CF918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663097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n-ID" dirty="0"/>
              <a:t>Multinomial Logistic Regression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1420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B80F-857E-4CD8-BD3B-D1AE2A5B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8.Kita </a:t>
            </a:r>
            <a:r>
              <a:rPr lang="en-US" sz="2800" dirty="0" err="1"/>
              <a:t>membagun</a:t>
            </a:r>
            <a:r>
              <a:rPr lang="en-US" sz="2800" dirty="0"/>
              <a:t> classification table </a:t>
            </a:r>
            <a:r>
              <a:rPr lang="en-US" sz="2800" dirty="0" err="1"/>
              <a:t>untuk</a:t>
            </a:r>
            <a:r>
              <a:rPr lang="en-US" sz="2800" dirty="0"/>
              <a:t> training dan </a:t>
            </a:r>
            <a:r>
              <a:rPr lang="en-US" sz="2800" dirty="0" err="1"/>
              <a:t>mengkalkulasi</a:t>
            </a:r>
            <a:r>
              <a:rPr lang="en-US" sz="2800" dirty="0"/>
              <a:t> </a:t>
            </a:r>
            <a:r>
              <a:rPr lang="en-US" sz="2800" dirty="0" err="1"/>
              <a:t>akurasi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model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62E51-3114-4084-AF8F-FFBD58AD1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25" y="2984884"/>
            <a:ext cx="6195151" cy="68596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97EC0-D620-4EA7-8BB7-C1859140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291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2AF8-D0FD-457A-8BFB-0DCD9FFC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/>
              <a:t>9.Kita </a:t>
            </a:r>
            <a:r>
              <a:rPr lang="en-ID" sz="2800" dirty="0" err="1"/>
              <a:t>sekarang</a:t>
            </a:r>
            <a:r>
              <a:rPr lang="en-ID" sz="2800" dirty="0"/>
              <a:t> </a:t>
            </a:r>
            <a:r>
              <a:rPr lang="en-ID" sz="2800" dirty="0" err="1"/>
              <a:t>mengulangi</a:t>
            </a:r>
            <a:r>
              <a:rPr lang="en-ID" sz="2800" dirty="0"/>
              <a:t> </a:t>
            </a:r>
            <a:r>
              <a:rPr lang="en-ID" sz="2800" dirty="0" err="1"/>
              <a:t>hal</a:t>
            </a:r>
            <a:r>
              <a:rPr lang="en-ID" sz="2800" dirty="0"/>
              <a:t> pada slide </a:t>
            </a:r>
            <a:r>
              <a:rPr lang="en-ID" sz="2800" dirty="0" err="1"/>
              <a:t>sebelumnya</a:t>
            </a:r>
            <a:r>
              <a:rPr lang="en-ID" sz="2800" dirty="0"/>
              <a:t> pada dataset </a:t>
            </a:r>
            <a:r>
              <a:rPr lang="en-ID" sz="2800" dirty="0" err="1"/>
              <a:t>tak</a:t>
            </a:r>
            <a:r>
              <a:rPr lang="en-ID" sz="2800" dirty="0"/>
              <a:t> </a:t>
            </a:r>
            <a:r>
              <a:rPr lang="en-ID" sz="2800" dirty="0" err="1"/>
              <a:t>terlihat</a:t>
            </a:r>
            <a:r>
              <a:rPr lang="en-ID" sz="2800" dirty="0"/>
              <a:t> yang </a:t>
            </a:r>
            <a:r>
              <a:rPr lang="en-ID" sz="2800" dirty="0" err="1"/>
              <a:t>menguji</a:t>
            </a:r>
            <a:r>
              <a:rPr lang="en-ID" sz="2800" dirty="0"/>
              <a:t> dataset.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2DEBD4-49D8-4376-88D9-0E2AA5333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5913" y="2984917"/>
            <a:ext cx="6387548" cy="7071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CCCAA-1D33-41D5-8B47-B9169041A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66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B93E01-9E04-4E6B-A567-0088E921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6875"/>
            <a:ext cx="10515600" cy="5780088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Multinomial Logistic Regression </a:t>
            </a:r>
            <a:r>
              <a:rPr lang="en-ID" dirty="0" err="1"/>
              <a:t>adalah</a:t>
            </a:r>
            <a:r>
              <a:rPr lang="en-ID" dirty="0"/>
              <a:t> model </a:t>
            </a:r>
            <a:r>
              <a:rPr lang="en-ID" dirty="0" err="1"/>
              <a:t>regresi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dependen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data </a:t>
            </a:r>
            <a:r>
              <a:rPr lang="en-ID" dirty="0" err="1"/>
              <a:t>kualitatif</a:t>
            </a:r>
            <a:r>
              <a:rPr lang="en-ID" dirty="0"/>
              <a:t> </a:t>
            </a:r>
            <a:r>
              <a:rPr lang="en-ID" dirty="0" err="1"/>
              <a:t>berbentuk</a:t>
            </a:r>
            <a:r>
              <a:rPr lang="en-ID" dirty="0"/>
              <a:t> </a:t>
            </a:r>
            <a:r>
              <a:rPr lang="en-ID" i="1" dirty="0"/>
              <a:t>multinomial </a:t>
            </a:r>
            <a:r>
              <a:rPr lang="en-ID" dirty="0"/>
              <a:t>(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independent</a:t>
            </a:r>
          </a:p>
          <a:p>
            <a:pPr marL="0" indent="0">
              <a:buNone/>
            </a:pPr>
            <a:r>
              <a:rPr lang="en-ID" dirty="0"/>
              <a:t>Multinomial Logistic Regression </a:t>
            </a:r>
            <a:r>
              <a:rPr lang="en-ID" dirty="0" err="1"/>
              <a:t>membandingkan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grup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regresi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</a:t>
            </a:r>
            <a:r>
              <a:rPr lang="en-ID" dirty="0" err="1"/>
              <a:t>biner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832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1973-FE9F-447D-8872-2BF5948A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1.Kita load </a:t>
            </a:r>
            <a:r>
              <a:rPr lang="en-US" dirty="0" err="1"/>
              <a:t>datanya</a:t>
            </a:r>
            <a:r>
              <a:rPr lang="en-US" dirty="0"/>
              <a:t> 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81169-DBF5-4CE6-9589-5F085040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938" y="2843684"/>
            <a:ext cx="4249043" cy="81321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620AB-4AF6-40A5-9FF4-DB46FA94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66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956D9-280F-425C-A44E-EDFBEE5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2.Kita </a:t>
            </a:r>
            <a:r>
              <a:rPr lang="en-US" dirty="0" err="1"/>
              <a:t>cek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datanya</a:t>
            </a:r>
            <a:endParaRPr lang="en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6C35F8-58C9-4AD5-B5B8-08EE6D011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6514" y="1924611"/>
            <a:ext cx="6372963" cy="21850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008B5-C5A3-4D57-BA1D-4264AC67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3507421"/>
            <a:ext cx="3688705" cy="6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3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8B85-BF9F-47ED-9238-D39C91E6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3.split </a:t>
            </a:r>
            <a:r>
              <a:rPr lang="en-US" sz="3600" dirty="0" err="1"/>
              <a:t>datanya</a:t>
            </a:r>
            <a:r>
              <a:rPr lang="en-US" sz="3600" dirty="0"/>
              <a:t> </a:t>
            </a:r>
            <a:r>
              <a:rPr lang="en-US" sz="3600" dirty="0" err="1"/>
              <a:t>kedalam</a:t>
            </a:r>
            <a:r>
              <a:rPr lang="en-US" sz="3600" dirty="0"/>
              <a:t> train dan </a:t>
            </a:r>
            <a:r>
              <a:rPr lang="en-US" sz="3600" dirty="0" err="1"/>
              <a:t>mengetesnya</a:t>
            </a:r>
            <a:endParaRPr lang="en-ID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2B2C3-2517-4122-8B57-95B6A848D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934748"/>
            <a:ext cx="5240253" cy="263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0A7-A25C-44EE-A197-8BC9BE2E5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4.tetapkan salah </a:t>
            </a:r>
            <a:r>
              <a:rPr lang="en-US" sz="3600" dirty="0" err="1"/>
              <a:t>satu</a:t>
            </a:r>
            <a:r>
              <a:rPr lang="en-US" sz="3600" dirty="0"/>
              <a:t> level </a:t>
            </a:r>
            <a:r>
              <a:rPr lang="en-US" sz="3600" dirty="0" err="1"/>
              <a:t>variabel</a:t>
            </a:r>
            <a:r>
              <a:rPr lang="en-US" sz="3600" dirty="0"/>
              <a:t> </a:t>
            </a:r>
            <a:r>
              <a:rPr lang="en-US" sz="3600" dirty="0" err="1"/>
              <a:t>dependen</a:t>
            </a:r>
            <a:r>
              <a:rPr lang="en-US" sz="3600" dirty="0"/>
              <a:t> </a:t>
            </a:r>
            <a:r>
              <a:rPr lang="en-US" sz="3600" dirty="0" err="1"/>
              <a:t>sebagai</a:t>
            </a:r>
            <a:r>
              <a:rPr lang="en-US" sz="3600" dirty="0"/>
              <a:t> </a:t>
            </a:r>
            <a:r>
              <a:rPr lang="en-US" sz="3600" dirty="0" err="1"/>
              <a:t>garis</a:t>
            </a:r>
            <a:r>
              <a:rPr lang="en-US" sz="3600" dirty="0"/>
              <a:t> </a:t>
            </a:r>
            <a:r>
              <a:rPr lang="en-US" sz="3600" dirty="0" err="1"/>
              <a:t>dasar</a:t>
            </a:r>
            <a:r>
              <a:rPr lang="en-US" sz="3600" dirty="0"/>
              <a:t>.</a:t>
            </a:r>
            <a:endParaRPr lang="en-ID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BC2EBB-CAA4-4C9F-B2BD-8ADEE9A09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168748"/>
            <a:ext cx="4983826" cy="260252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17CF80-6671-41AE-A95D-FD39759DD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relevel() function.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316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EA8-D051-43E8-B24A-2155C64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5.Gunakan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multinom</a:t>
            </a:r>
            <a:r>
              <a:rPr lang="en-US" sz="2400" dirty="0"/>
              <a:t> () agar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model dan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summary()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mengeksplorasi</a:t>
            </a:r>
            <a:r>
              <a:rPr lang="en-US" sz="2400" dirty="0"/>
              <a:t> </a:t>
            </a:r>
            <a:r>
              <a:rPr lang="en-US" sz="2400" dirty="0" err="1"/>
              <a:t>koefisien</a:t>
            </a:r>
            <a:r>
              <a:rPr lang="en-US" sz="2400" dirty="0"/>
              <a:t> beta model</a:t>
            </a:r>
            <a:endParaRPr lang="en-ID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E9F357-EA2B-4C51-A880-5B1CDE245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06612"/>
            <a:ext cx="5273215" cy="2518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2902B0-CE4F-4412-A443-F5C7A10E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" y="3273426"/>
            <a:ext cx="5414177" cy="15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0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D9BA-31D2-4C4F-86C0-8ED8DB9A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/>
              <a:t>6.Untuk </a:t>
            </a:r>
            <a:r>
              <a:rPr lang="en-ID" sz="2800" dirty="0" err="1"/>
              <a:t>mendapatkan</a:t>
            </a:r>
            <a:r>
              <a:rPr lang="en-ID" sz="2800" dirty="0"/>
              <a:t> </a:t>
            </a:r>
            <a:r>
              <a:rPr lang="en-ID" sz="2800" dirty="0" err="1"/>
              <a:t>rasio</a:t>
            </a:r>
            <a:r>
              <a:rPr lang="en-ID" sz="2800" dirty="0"/>
              <a:t> odds IE </a:t>
            </a:r>
            <a:r>
              <a:rPr lang="en-ID" sz="2800" dirty="0" err="1"/>
              <a:t>risiko</a:t>
            </a:r>
            <a:r>
              <a:rPr lang="en-ID" sz="2800" dirty="0"/>
              <a:t> </a:t>
            </a:r>
            <a:r>
              <a:rPr lang="en-ID" sz="2800" dirty="0" err="1"/>
              <a:t>relatif</a:t>
            </a:r>
            <a:r>
              <a:rPr lang="en-ID" sz="2800" dirty="0"/>
              <a:t>, </a:t>
            </a:r>
            <a:r>
              <a:rPr lang="en-ID" sz="2800" dirty="0" err="1"/>
              <a:t>kita</a:t>
            </a:r>
            <a:r>
              <a:rPr lang="en-ID" sz="2800" dirty="0"/>
              <a:t> 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mengeksponensial</a:t>
            </a:r>
            <a:r>
              <a:rPr lang="en-ID" sz="2800" dirty="0"/>
              <a:t> </a:t>
            </a:r>
            <a:r>
              <a:rPr lang="en-ID" sz="2800" dirty="0" err="1"/>
              <a:t>koefisien</a:t>
            </a:r>
            <a:r>
              <a:rPr lang="en-ID" sz="2800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E22DC-EC86-42F8-8A36-552718A63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0640" y="2843684"/>
            <a:ext cx="4558932" cy="123798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D3CF8-044E-4035-BE65-15F7116CF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304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9FAC-05F9-4A66-977C-0A3E4DC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7.Kita juga </a:t>
            </a:r>
            <a:r>
              <a:rPr lang="en-US" sz="2800" dirty="0" err="1"/>
              <a:t>bisa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probabilities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memahami</a:t>
            </a:r>
            <a:r>
              <a:rPr lang="en-US" sz="2800" dirty="0"/>
              <a:t> model data </a:t>
            </a:r>
            <a:endParaRPr lang="en-ID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8C8F79-83D6-46B2-A073-623F2C18C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28520"/>
            <a:ext cx="5616698" cy="160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06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382</TotalTime>
  <Words>165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Multinomial Logistic Regression </vt:lpstr>
      <vt:lpstr>PowerPoint Presentation</vt:lpstr>
      <vt:lpstr>1.Kita load datanya </vt:lpstr>
      <vt:lpstr>2.Kita cek struktur datanya</vt:lpstr>
      <vt:lpstr>3.split datanya kedalam train dan mengetesnya</vt:lpstr>
      <vt:lpstr>4.tetapkan salah satu level variabel dependen sebagai garis dasar.</vt:lpstr>
      <vt:lpstr>5.Gunakan fungsi multinom () agar sesuai dengan model dan kemudian menggunakan fungsi summary() untuk mengeksplorasi koefisien beta model</vt:lpstr>
      <vt:lpstr>6.Untuk mendapatkan rasio odds IE risiko relatif, kita perlu mengeksponensial koefisien.</vt:lpstr>
      <vt:lpstr>7.Kita juga bisa menggunakan probabilities untuk memahami model data </vt:lpstr>
      <vt:lpstr>8.Kita membagun classification table untuk training dan mengkalkulasi akurasi dari model</vt:lpstr>
      <vt:lpstr>9.Kita sekarang mengulangi hal pada slide sebelumnya pada dataset tak terlihat yang menguji dataset.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Logistic Regression</dc:title>
  <dc:creator>Acer</dc:creator>
  <cp:lastModifiedBy>Acer</cp:lastModifiedBy>
  <cp:revision>10</cp:revision>
  <dcterms:created xsi:type="dcterms:W3CDTF">2021-04-15T06:19:17Z</dcterms:created>
  <dcterms:modified xsi:type="dcterms:W3CDTF">2021-04-15T12:44:11Z</dcterms:modified>
</cp:coreProperties>
</file>