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9D2AB8E-E763-407D-9F60-D8A145BA4DE7}" type="datetimeFigureOut">
              <a:rPr lang="en-ID" smtClean="0"/>
              <a:t>09/04/2021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B178BCF-3D5A-4141-AC3F-E6B72001AE03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97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B8E-E763-407D-9F60-D8A145BA4DE7}" type="datetimeFigureOut">
              <a:rPr lang="en-ID" smtClean="0"/>
              <a:t>09/04/2021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BCF-3D5A-4141-AC3F-E6B72001AE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16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B8E-E763-407D-9F60-D8A145BA4DE7}" type="datetimeFigureOut">
              <a:rPr lang="en-ID" smtClean="0"/>
              <a:t>09/04/2021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BCF-3D5A-4141-AC3F-E6B72001AE03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348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B8E-E763-407D-9F60-D8A145BA4DE7}" type="datetimeFigureOut">
              <a:rPr lang="en-ID" smtClean="0"/>
              <a:t>09/04/2021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BCF-3D5A-4141-AC3F-E6B72001AE03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453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B8E-E763-407D-9F60-D8A145BA4DE7}" type="datetimeFigureOut">
              <a:rPr lang="en-ID" smtClean="0"/>
              <a:t>09/04/2021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BCF-3D5A-4141-AC3F-E6B72001AE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5021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B8E-E763-407D-9F60-D8A145BA4DE7}" type="datetimeFigureOut">
              <a:rPr lang="en-ID" smtClean="0"/>
              <a:t>09/04/2021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BCF-3D5A-4141-AC3F-E6B72001AE03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725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B8E-E763-407D-9F60-D8A145BA4DE7}" type="datetimeFigureOut">
              <a:rPr lang="en-ID" smtClean="0"/>
              <a:t>09/04/2021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BCF-3D5A-4141-AC3F-E6B72001AE03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830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B8E-E763-407D-9F60-D8A145BA4DE7}" type="datetimeFigureOut">
              <a:rPr lang="en-ID" smtClean="0"/>
              <a:t>09/04/2021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BCF-3D5A-4141-AC3F-E6B72001AE03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9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B8E-E763-407D-9F60-D8A145BA4DE7}" type="datetimeFigureOut">
              <a:rPr lang="en-ID" smtClean="0"/>
              <a:t>09/04/2021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BCF-3D5A-4141-AC3F-E6B72001AE03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0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B8E-E763-407D-9F60-D8A145BA4DE7}" type="datetimeFigureOut">
              <a:rPr lang="en-ID" smtClean="0"/>
              <a:t>09/04/2021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BCF-3D5A-4141-AC3F-E6B72001AE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579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B8E-E763-407D-9F60-D8A145BA4DE7}" type="datetimeFigureOut">
              <a:rPr lang="en-ID" smtClean="0"/>
              <a:t>09/04/2021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BCF-3D5A-4141-AC3F-E6B72001AE03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80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B8E-E763-407D-9F60-D8A145BA4DE7}" type="datetimeFigureOut">
              <a:rPr lang="en-ID" smtClean="0"/>
              <a:t>09/04/2021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BCF-3D5A-4141-AC3F-E6B72001AE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425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B8E-E763-407D-9F60-D8A145BA4DE7}" type="datetimeFigureOut">
              <a:rPr lang="en-ID" smtClean="0"/>
              <a:t>09/04/2021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BCF-3D5A-4141-AC3F-E6B72001AE03}" type="slidenum">
              <a:rPr lang="en-ID" smtClean="0"/>
              <a:t>‹#›</a:t>
            </a:fld>
            <a:endParaRPr lang="en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24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B8E-E763-407D-9F60-D8A145BA4DE7}" type="datetimeFigureOut">
              <a:rPr lang="en-ID" smtClean="0"/>
              <a:t>09/04/2021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BCF-3D5A-4141-AC3F-E6B72001AE03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53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B8E-E763-407D-9F60-D8A145BA4DE7}" type="datetimeFigureOut">
              <a:rPr lang="en-ID" smtClean="0"/>
              <a:t>09/04/2021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BCF-3D5A-4141-AC3F-E6B72001AE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996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B8E-E763-407D-9F60-D8A145BA4DE7}" type="datetimeFigureOut">
              <a:rPr lang="en-ID" smtClean="0"/>
              <a:t>09/04/2021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BCF-3D5A-4141-AC3F-E6B72001AE03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35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B8E-E763-407D-9F60-D8A145BA4DE7}" type="datetimeFigureOut">
              <a:rPr lang="en-ID" smtClean="0"/>
              <a:t>09/04/2021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BCF-3D5A-4141-AC3F-E6B72001AE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936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D2AB8E-E763-407D-9F60-D8A145BA4DE7}" type="datetimeFigureOut">
              <a:rPr lang="en-ID" smtClean="0"/>
              <a:t>09/04/2021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178BCF-3D5A-4141-AC3F-E6B72001AE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085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87A3-41B8-48FB-BC80-5308B0665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790DC-C671-457C-A77C-D43CD856B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078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6E8B-FD7F-435B-BCED-7B7874DE7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583"/>
            <a:ext cx="10515600" cy="5673380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Multiple Linear Regression Analysis (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Regresi</a:t>
            </a:r>
            <a:r>
              <a:rPr lang="en-ID" dirty="0"/>
              <a:t> Linier </a:t>
            </a:r>
            <a:r>
              <a:rPr lang="en-ID" dirty="0" err="1"/>
              <a:t>Majemuk</a:t>
            </a:r>
            <a:r>
              <a:rPr lang="en-ID" dirty="0"/>
              <a:t>) </a:t>
            </a:r>
            <a:r>
              <a:rPr lang="en-ID" dirty="0" err="1"/>
              <a:t>adalah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multivariat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mengestimasi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dependen</a:t>
            </a:r>
            <a:r>
              <a:rPr lang="en-ID" dirty="0"/>
              <a:t> </a:t>
            </a:r>
            <a:r>
              <a:rPr lang="en-ID" dirty="0" err="1"/>
              <a:t>metrik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himpunan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independen</a:t>
            </a:r>
            <a:r>
              <a:rPr lang="en-ID" dirty="0"/>
              <a:t> </a:t>
            </a:r>
            <a:r>
              <a:rPr lang="en-ID" dirty="0" err="1"/>
              <a:t>metrik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nonmetrik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regresi</a:t>
            </a:r>
            <a:r>
              <a:rPr lang="en-ID" dirty="0"/>
              <a:t> </a:t>
            </a:r>
            <a:r>
              <a:rPr lang="en-ID" dirty="0" err="1"/>
              <a:t>majemuk</a:t>
            </a:r>
            <a:r>
              <a:rPr lang="en-ID" dirty="0"/>
              <a:t> </a:t>
            </a:r>
            <a:r>
              <a:rPr lang="en-ID" dirty="0" err="1"/>
              <a:t>peneliti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mengestimasi</a:t>
            </a:r>
            <a:r>
              <a:rPr lang="en-ID" dirty="0"/>
              <a:t> dan </a:t>
            </a:r>
            <a:r>
              <a:rPr lang="en-ID" dirty="0" err="1"/>
              <a:t>atau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ratarata</a:t>
            </a:r>
            <a:r>
              <a:rPr lang="en-ID" dirty="0"/>
              <a:t> (</a:t>
            </a:r>
            <a:r>
              <a:rPr lang="en-ID" dirty="0" err="1"/>
              <a:t>populasi</a:t>
            </a:r>
            <a:r>
              <a:rPr lang="en-ID" dirty="0"/>
              <a:t>)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dependen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independen</a:t>
            </a:r>
            <a:r>
              <a:rPr lang="en-ID" dirty="0"/>
              <a:t>.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regresi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persamaan</a:t>
            </a:r>
            <a:r>
              <a:rPr lang="en-ID" dirty="0"/>
              <a:t>/model </a:t>
            </a:r>
            <a:r>
              <a:rPr lang="en-ID" dirty="0" err="1"/>
              <a:t>regresi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609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7F31EA-958C-4CD6-944E-8F53E1E0B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025" y="964234"/>
            <a:ext cx="9309949" cy="461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2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81CC7A-8F9E-41BF-93F2-510FE6081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24" y="1903516"/>
            <a:ext cx="10096551" cy="240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6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62E7FB-AE2A-43F1-B562-069D6C9F8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6305" y="2045149"/>
            <a:ext cx="3059389" cy="240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7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DF05CD-A15A-4CC8-ABA8-57E37F792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534" y="1109867"/>
            <a:ext cx="4978931" cy="15140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AE77EE-C23E-4E8C-A474-BD9A4E5E5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211" y="3199157"/>
            <a:ext cx="4979578" cy="151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3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EF8CFA-BCFB-4430-AEDA-B17A2951A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612" y="2160726"/>
            <a:ext cx="5382776" cy="21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30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</TotalTime>
  <Words>72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Multiple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Acer</dc:creator>
  <cp:lastModifiedBy>Acer</cp:lastModifiedBy>
  <cp:revision>4</cp:revision>
  <dcterms:created xsi:type="dcterms:W3CDTF">2021-04-09T14:01:18Z</dcterms:created>
  <dcterms:modified xsi:type="dcterms:W3CDTF">2021-04-09T14:16:07Z</dcterms:modified>
</cp:coreProperties>
</file>