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73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4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37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5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4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5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4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0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495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00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8085B1-D221-4468-A958-4BBC65A68E34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EEEFC4-DD1C-4A66-BA73-E2832AE80F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67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5A6C-87A1-4706-97A0-2F502CFD6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C9058-96D0-4730-99F1-484A07DC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95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C724-BFDE-421D-B60B-437DE7F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8BBBD-F2BC-4F07-8D69-6343E397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149" y="2152650"/>
            <a:ext cx="4169709" cy="32867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0B76-7D8D-403E-B785-7EFE315E9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3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0F74C-0938-4F04-808A-EBA3D9F4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565" y="2495210"/>
            <a:ext cx="6347011" cy="21668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6216-1495-4C94-9F4D-505830AF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ID" dirty="0"/>
              <a:t>Pada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RMSE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training set. Kami </a:t>
            </a:r>
            <a:r>
              <a:rPr lang="en-ID" dirty="0" err="1"/>
              <a:t>menghitung</a:t>
            </a:r>
            <a:r>
              <a:rPr lang="en-ID" dirty="0"/>
              <a:t> RMSE median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set </a:t>
            </a:r>
            <a:r>
              <a:rPr lang="en-ID" dirty="0" err="1"/>
              <a:t>pelatihan</a:t>
            </a:r>
            <a:r>
              <a:rPr lang="en-ID" dirty="0"/>
              <a:t> dan </a:t>
            </a:r>
            <a:r>
              <a:rPr lang="en-ID" dirty="0" err="1"/>
              <a:t>memplotnya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6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6DC9-9382-44BC-A948-F34D7B66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9A656-4F34-4025-998E-5EBB96693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863" y="1881188"/>
            <a:ext cx="3267075" cy="3095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372C2-8DC9-4174-8FF0-FC26ED6A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54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DDD31-6B24-48E8-A2CB-045C75CA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738" y="2928938"/>
            <a:ext cx="5691601" cy="108068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BD28-4ED6-4111-9687-0FBF5885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928938"/>
            <a:ext cx="3718455" cy="2540531"/>
          </a:xfrm>
        </p:spPr>
        <p:txBody>
          <a:bodyPr>
            <a:normAutofit/>
          </a:bodyPr>
          <a:lstStyle/>
          <a:p>
            <a:pPr algn="l"/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sambil</a:t>
            </a:r>
            <a:r>
              <a:rPr lang="en-ID" dirty="0"/>
              <a:t> </a:t>
            </a:r>
            <a:r>
              <a:rPr lang="en-ID" dirty="0" err="1"/>
              <a:t>memasang</a:t>
            </a:r>
            <a:r>
              <a:rPr lang="en-ID" dirty="0"/>
              <a:t> neural network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set data </a:t>
            </a:r>
            <a:r>
              <a:rPr lang="en-ID" dirty="0" err="1"/>
              <a:t>pelatihan</a:t>
            </a:r>
            <a:r>
              <a:rPr lang="en-ID" dirty="0"/>
              <a:t> dan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3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19AF-72A3-46D6-B48E-FBD1DF2B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730F4-0C1E-4D0A-8F85-F299738A8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3184121"/>
            <a:ext cx="5806453" cy="51983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6F9D-2CA7-47F1-8180-CD84D12D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min-max normalization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01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AD278-D293-494D-9C80-99901E096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44" y="2363783"/>
            <a:ext cx="6261326" cy="24384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BDAF-555E-44EA-B9D1-179B3698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err="1"/>
              <a:t>Visualisasikan</a:t>
            </a:r>
            <a:r>
              <a:rPr lang="en-US" dirty="0"/>
              <a:t> neural network </a:t>
            </a:r>
            <a:r>
              <a:rPr lang="en-US" dirty="0" err="1"/>
              <a:t>dengan</a:t>
            </a:r>
            <a:r>
              <a:rPr lang="en-US" dirty="0"/>
              <a:t> weights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2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E17B-C3C3-4DC5-83E4-0B01A91B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76B8E-73DA-41E9-B6DA-C78B6B1C7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350" y="1714500"/>
            <a:ext cx="30861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1459-B475-41F1-A2D5-EEAC28A1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AD64-059C-427F-B562-4BB55EE2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AF7B8-2F2B-472C-B9CA-B433CE326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304" y="3138078"/>
            <a:ext cx="6504339" cy="6917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45C52-1C07-4FEF-BCAE-73E3BD48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Kita </a:t>
            </a:r>
            <a:r>
              <a:rPr lang="en-US" dirty="0" err="1"/>
              <a:t>prediksi</a:t>
            </a:r>
            <a:r>
              <a:rPr lang="en-US" dirty="0"/>
              <a:t> rating </a:t>
            </a:r>
            <a:r>
              <a:rPr lang="en-US" dirty="0" err="1"/>
              <a:t>menggunakan</a:t>
            </a:r>
            <a:r>
              <a:rPr lang="en-US" dirty="0"/>
              <a:t> model neural network. Kami juga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yang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. RMSE </a:t>
            </a:r>
            <a:r>
              <a:rPr lang="en-US" dirty="0" err="1"/>
              <a:t>untuk</a:t>
            </a:r>
            <a:r>
              <a:rPr lang="en-US" dirty="0"/>
              <a:t> neural network model </a:t>
            </a:r>
            <a:r>
              <a:rPr lang="en-US" dirty="0" err="1"/>
              <a:t>adalah</a:t>
            </a:r>
            <a:r>
              <a:rPr lang="en-US" dirty="0"/>
              <a:t> 6.05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44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48E5-5974-4705-ABE5-6E4C7D78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7391F-87A8-4827-A17C-6508D3183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775" y="2066925"/>
            <a:ext cx="3143250" cy="27241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2129-CC04-4D6F-BAAA-B9F7B1AE0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428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062CF-8F1C-46C4-AA97-FF61520B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224" y="2181997"/>
            <a:ext cx="6252882" cy="28506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7D8A-617B-47DE-B6E4-766FC911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1532965"/>
            <a:ext cx="3718455" cy="3936504"/>
          </a:xfrm>
        </p:spPr>
        <p:txBody>
          <a:bodyPr>
            <a:normAutofit lnSpcReduction="10000"/>
          </a:bodyPr>
          <a:lstStyle/>
          <a:p>
            <a:pPr algn="l"/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k-fold cross-validation pada model neural network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set </a:t>
            </a:r>
            <a:r>
              <a:rPr lang="en-ID" dirty="0" err="1"/>
              <a:t>pelatihan</a:t>
            </a:r>
            <a:r>
              <a:rPr lang="en-ID" dirty="0"/>
              <a:t>, j , </a:t>
            </a:r>
            <a:r>
              <a:rPr lang="en-ID" dirty="0" err="1"/>
              <a:t>bervariasi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 </a:t>
            </a:r>
            <a:r>
              <a:rPr lang="en-ID" dirty="0" err="1"/>
              <a:t>hingga</a:t>
            </a:r>
            <a:r>
              <a:rPr lang="en-ID" dirty="0"/>
              <a:t> 65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j , 100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ditugaskan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set </a:t>
            </a:r>
            <a:r>
              <a:rPr lang="en-ID" dirty="0" err="1"/>
              <a:t>pengujian</a:t>
            </a:r>
            <a:r>
              <a:rPr lang="en-ID" dirty="0"/>
              <a:t>. Model </a:t>
            </a:r>
            <a:r>
              <a:rPr lang="en-ID" dirty="0" err="1"/>
              <a:t>dilatih</a:t>
            </a:r>
            <a:r>
              <a:rPr lang="en-ID" dirty="0"/>
              <a:t> pada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5600 set data </a:t>
            </a:r>
            <a:r>
              <a:rPr lang="en-ID" dirty="0" err="1"/>
              <a:t>pelatihan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pada set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 Kita </a:t>
            </a:r>
            <a:r>
              <a:rPr lang="en-ID" dirty="0" err="1"/>
              <a:t>menghitung</a:t>
            </a:r>
            <a:r>
              <a:rPr lang="en-ID" dirty="0"/>
              <a:t> RMSE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masing</a:t>
            </a:r>
            <a:r>
              <a:rPr lang="en-ID" dirty="0"/>
              <a:t> – </a:t>
            </a:r>
            <a:r>
              <a:rPr lang="en-ID" dirty="0" err="1"/>
              <a:t>masing</a:t>
            </a:r>
            <a:r>
              <a:rPr lang="en-ID" dirty="0"/>
              <a:t> set </a:t>
            </a:r>
            <a:r>
              <a:rPr lang="en-ID" dirty="0" err="1"/>
              <a:t>tes</a:t>
            </a:r>
            <a:r>
              <a:rPr lang="en-ID" dirty="0"/>
              <a:t>. Nilai RMSE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[100 X 56].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kami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bias </a:t>
            </a:r>
            <a:r>
              <a:rPr lang="en-ID" dirty="0" err="1"/>
              <a:t>sampel</a:t>
            </a:r>
            <a:r>
              <a:rPr lang="en-ID" dirty="0"/>
              <a:t> dan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kekokohan</a:t>
            </a:r>
            <a:r>
              <a:rPr lang="en-ID" dirty="0"/>
              <a:t> model. Kita </a:t>
            </a:r>
            <a:r>
              <a:rPr lang="en-ID" dirty="0" err="1"/>
              <a:t>gunakan</a:t>
            </a:r>
            <a:r>
              <a:rPr lang="en-ID" dirty="0"/>
              <a:t> nested for loop.</a:t>
            </a:r>
          </a:p>
        </p:txBody>
      </p:sp>
    </p:spTree>
    <p:extLst>
      <p:ext uri="{BB962C8B-B14F-4D97-AF65-F5344CB8AC3E}">
        <p14:creationId xmlns:p14="http://schemas.microsoft.com/office/powerpoint/2010/main" val="406330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0D894-BBB5-41EC-92D6-C542F8DD2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777" y="3313720"/>
            <a:ext cx="6199094" cy="2612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FE288-3439-4E42-8CDE-A39526E32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boxplot </a:t>
            </a:r>
            <a:r>
              <a:rPr lang="en-ID" dirty="0" err="1"/>
              <a:t>untuk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di </a:t>
            </a:r>
            <a:r>
              <a:rPr lang="en-ID" dirty="0" err="1"/>
              <a:t>Matrix.RMSE</a:t>
            </a:r>
            <a:r>
              <a:rPr lang="en-ID" dirty="0"/>
              <a:t>, di mana training set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65.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box plot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training set (10 </a:t>
            </a:r>
            <a:r>
              <a:rPr lang="en-ID" dirty="0" err="1"/>
              <a:t>hingga</a:t>
            </a:r>
            <a:r>
              <a:rPr lang="en-ID" dirty="0"/>
              <a:t> 65).</a:t>
            </a:r>
          </a:p>
        </p:txBody>
      </p:sp>
    </p:spTree>
    <p:extLst>
      <p:ext uri="{BB962C8B-B14F-4D97-AF65-F5344CB8AC3E}">
        <p14:creationId xmlns:p14="http://schemas.microsoft.com/office/powerpoint/2010/main" val="3495752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</TotalTime>
  <Words>235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2021-06-17T05:43:54Z</dcterms:created>
  <dcterms:modified xsi:type="dcterms:W3CDTF">2021-06-17T13:45:55Z</dcterms:modified>
</cp:coreProperties>
</file>