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962A2A-8263-4E1E-8790-C167EE5342E8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72D15A-B2DA-4CD2-8437-09F44E586425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64813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2A2A-8263-4E1E-8790-C167EE5342E8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D15A-B2DA-4CD2-8437-09F44E5864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868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2A2A-8263-4E1E-8790-C167EE5342E8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D15A-B2DA-4CD2-8437-09F44E5864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032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2A2A-8263-4E1E-8790-C167EE5342E8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D15A-B2DA-4CD2-8437-09F44E5864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339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962A2A-8263-4E1E-8790-C167EE5342E8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72D15A-B2DA-4CD2-8437-09F44E586425}" type="slidenum">
              <a:rPr lang="en-ID" smtClean="0"/>
              <a:t>‹#›</a:t>
            </a:fld>
            <a:endParaRPr lang="en-ID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72708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2A2A-8263-4E1E-8790-C167EE5342E8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D15A-B2DA-4CD2-8437-09F44E5864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822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2A2A-8263-4E1E-8790-C167EE5342E8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D15A-B2DA-4CD2-8437-09F44E5864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49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2A2A-8263-4E1E-8790-C167EE5342E8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D15A-B2DA-4CD2-8437-09F44E5864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67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2A2A-8263-4E1E-8790-C167EE5342E8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D15A-B2DA-4CD2-8437-09F44E5864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125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962A2A-8263-4E1E-8790-C167EE5342E8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72D15A-B2DA-4CD2-8437-09F44E586425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1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962A2A-8263-4E1E-8790-C167EE5342E8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72D15A-B2DA-4CD2-8437-09F44E586425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198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7962A2A-8263-4E1E-8790-C167EE5342E8}" type="datetimeFigureOut">
              <a:rPr lang="en-ID" smtClean="0"/>
              <a:t>11/06/2021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272D15A-B2DA-4CD2-8437-09F44E586425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950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3816-2EE4-4546-A287-D2A89C78D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Recency, Frequency and Monetary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BD66C-CE5D-48FD-850B-F2BB11F91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425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60CE8-E885-492D-B71B-B05BCB4D4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sz="2400" dirty="0"/>
              <a:t>2. F Median</a:t>
            </a:r>
            <a:endParaRPr lang="en-ID" sz="2400" b="1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71F8B-B919-4128-B298-D45B4DF4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0650"/>
            <a:ext cx="3686175" cy="346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67D60D-BB04-4F23-81AF-19665DF8E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80" y="2769083"/>
            <a:ext cx="5597320" cy="35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1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2092A-B9DC-447A-8CD6-50B0FC750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3932237" cy="4873625"/>
          </a:xfrm>
        </p:spPr>
        <p:txBody>
          <a:bodyPr>
            <a:normAutofit/>
          </a:bodyPr>
          <a:lstStyle/>
          <a:p>
            <a:r>
              <a:rPr lang="en-US" sz="2400" dirty="0"/>
              <a:t>3. M Median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0DB29-7D11-4E1C-96D0-A35ADCC6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81" y="1662112"/>
            <a:ext cx="4285215" cy="4129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A1D77C-3AEE-44CF-B748-B857D388A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80" y="2947366"/>
            <a:ext cx="5482501" cy="4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7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1A5B-28BA-495F-B985-E9509FD5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RFM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B26EA-10B0-4CC1-AA9F-3C39E7B70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45" y="3159815"/>
            <a:ext cx="4911415" cy="444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24589-2DAA-43B7-A0CC-AA18A918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860" y="1671637"/>
            <a:ext cx="4520027" cy="43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3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7267-0C60-484E-AE4F-6E704F0E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Plot Bar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Pesanan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CF280-E0D9-4FFC-991F-984C98B26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485" y="1695449"/>
            <a:ext cx="4420428" cy="4234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570E0B-CD3D-4BAE-8E52-71CEDDE3F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23" y="3279408"/>
            <a:ext cx="4564132" cy="53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4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8452-048D-403B-837A-D90B476A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42122"/>
            <a:ext cx="9601200" cy="51252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RFM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ID" dirty="0"/>
              <a:t>recency, frequency and monetary, 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berkontribusi</a:t>
            </a:r>
            <a:r>
              <a:rPr lang="en-ID" dirty="0"/>
              <a:t> pada </a:t>
            </a:r>
            <a:r>
              <a:rPr lang="en-ID" dirty="0" err="1"/>
              <a:t>bisnis</a:t>
            </a:r>
            <a:r>
              <a:rPr lang="en-ID" dirty="0"/>
              <a:t>. Recency </a:t>
            </a:r>
            <a:r>
              <a:rPr lang="en-ID" dirty="0" err="1"/>
              <a:t>memberitahu</a:t>
            </a:r>
            <a:r>
              <a:rPr lang="en-ID" dirty="0"/>
              <a:t> </a:t>
            </a:r>
            <a:r>
              <a:rPr lang="en-ID" dirty="0" err="1"/>
              <a:t>kapan</a:t>
            </a:r>
            <a:r>
              <a:rPr lang="en-ID" dirty="0"/>
              <a:t> </a:t>
            </a:r>
            <a:r>
              <a:rPr lang="en-ID" dirty="0" err="1"/>
              <a:t>pembelian</a:t>
            </a:r>
            <a:r>
              <a:rPr lang="en-ID" dirty="0"/>
              <a:t> </a:t>
            </a:r>
            <a:r>
              <a:rPr lang="en-ID" dirty="0" err="1"/>
              <a:t>terbaru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Frequency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/>
              <a:t>dan Monetary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menghabiskan</a:t>
            </a:r>
            <a:r>
              <a:rPr lang="en-ID" dirty="0"/>
              <a:t> rata-rata di </a:t>
            </a:r>
            <a:r>
              <a:rPr lang="en-ID" dirty="0" err="1"/>
              <a:t>bisnis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11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777F-88F0-4A4E-AEAD-F45D4EB5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Kita install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59168-6774-42CB-AFE9-C4C42AAC4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423" y="2249532"/>
            <a:ext cx="7185577" cy="23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0CAE4-F592-44F3-9E54-92EEB7446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674058"/>
            <a:ext cx="3932237" cy="5194930"/>
          </a:xfrm>
        </p:spPr>
        <p:txBody>
          <a:bodyPr>
            <a:normAutofit/>
          </a:bodyPr>
          <a:lstStyle/>
          <a:p>
            <a:r>
              <a:rPr lang="en-US" sz="3200" dirty="0"/>
              <a:t>3. Install developer tools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menjalankan</a:t>
            </a:r>
            <a:r>
              <a:rPr lang="en-US" sz="3200" dirty="0"/>
              <a:t> </a:t>
            </a:r>
            <a:r>
              <a:rPr lang="en-US" sz="3200" dirty="0" err="1"/>
              <a:t>analisis</a:t>
            </a:r>
            <a:r>
              <a:rPr lang="en-US" sz="3200" dirty="0"/>
              <a:t> RF, dan </a:t>
            </a:r>
            <a:r>
              <a:rPr lang="en-US" sz="3200" dirty="0" err="1"/>
              <a:t>memuat</a:t>
            </a:r>
            <a:r>
              <a:rPr lang="en-US" sz="3200" dirty="0"/>
              <a:t> “</a:t>
            </a:r>
            <a:r>
              <a:rPr lang="en-US" sz="3200" dirty="0" err="1"/>
              <a:t>rfm</a:t>
            </a:r>
            <a:r>
              <a:rPr lang="en-US" sz="3200" dirty="0"/>
              <a:t>” package di </a:t>
            </a:r>
            <a:r>
              <a:rPr lang="en-US" sz="3200" dirty="0" err="1"/>
              <a:t>proyek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endParaRPr lang="en-ID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D4496B-31CC-4492-AA4D-1A9AACF3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050" y="674058"/>
            <a:ext cx="6421161" cy="2592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76E0A6-E953-4C83-B1B9-4C124AAE9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935" y="3591509"/>
            <a:ext cx="3129671" cy="4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9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FDC36-AE39-4BA4-88CB-FC57E7D0A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702365"/>
            <a:ext cx="3932237" cy="5166623"/>
          </a:xfrm>
        </p:spPr>
        <p:txBody>
          <a:bodyPr>
            <a:normAutofit/>
          </a:bodyPr>
          <a:lstStyle/>
          <a:p>
            <a:r>
              <a:rPr lang="en-US" sz="3200" dirty="0"/>
              <a:t>4. </a:t>
            </a:r>
            <a:r>
              <a:rPr lang="en-US" sz="3200" dirty="0" err="1"/>
              <a:t>Tentukan</a:t>
            </a:r>
            <a:r>
              <a:rPr lang="en-US" sz="3200" dirty="0"/>
              <a:t> </a:t>
            </a:r>
            <a:r>
              <a:rPr lang="en-US" sz="3200" dirty="0" err="1"/>
              <a:t>tanggal</a:t>
            </a:r>
            <a:r>
              <a:rPr lang="en-US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laporan</a:t>
            </a:r>
            <a:r>
              <a:rPr lang="en-ID" sz="3200" dirty="0"/>
              <a:t> yang </a:t>
            </a:r>
            <a:r>
              <a:rPr lang="en-ID" sz="3200" dirty="0" err="1"/>
              <a:t>akan</a:t>
            </a:r>
            <a:r>
              <a:rPr lang="en-ID" sz="3200" dirty="0"/>
              <a:t> </a:t>
            </a:r>
            <a:r>
              <a:rPr lang="en-ID" sz="3200" dirty="0" err="1"/>
              <a:t>dihasilkan</a:t>
            </a:r>
            <a:r>
              <a:rPr lang="en-ID" sz="3200" dirty="0"/>
              <a:t>, </a:t>
            </a:r>
            <a:r>
              <a:rPr lang="en-ID" sz="3200" dirty="0" err="1"/>
              <a:t>diperlukan</a:t>
            </a:r>
            <a:r>
              <a:rPr lang="en-ID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memperkirakan</a:t>
            </a:r>
            <a:r>
              <a:rPr lang="en-ID" sz="3200" dirty="0"/>
              <a:t> </a:t>
            </a:r>
            <a:r>
              <a:rPr lang="en-ID" sz="3200" dirty="0" err="1"/>
              <a:t>kebaruan</a:t>
            </a:r>
            <a:r>
              <a:rPr lang="en-ID" sz="3200" dirty="0"/>
              <a:t> </a:t>
            </a:r>
            <a:r>
              <a:rPr lang="en-ID" sz="3200" dirty="0" err="1"/>
              <a:t>relatif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setiap</a:t>
            </a:r>
            <a:r>
              <a:rPr lang="en-ID" sz="3200" dirty="0"/>
              <a:t> </a:t>
            </a:r>
            <a:r>
              <a:rPr lang="en-ID" sz="3200" dirty="0" err="1"/>
              <a:t>pelanggan</a:t>
            </a:r>
            <a:r>
              <a:rPr lang="en-ID" sz="3200" dirty="0"/>
              <a:t> </a:t>
            </a:r>
            <a:r>
              <a:rPr lang="en-ID" sz="3200" dirty="0" err="1"/>
              <a:t>individu</a:t>
            </a:r>
            <a:r>
              <a:rPr lang="en-ID" sz="3200" dirty="0"/>
              <a:t>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8F9CF-0E69-49EE-A199-746F6B0A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25" y="1257300"/>
            <a:ext cx="6234223" cy="5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4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D3792-4644-4643-909B-7FD94B105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Autofit/>
          </a:bodyPr>
          <a:lstStyle/>
          <a:p>
            <a:r>
              <a:rPr lang="en-US" sz="2400" dirty="0"/>
              <a:t>5.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semua</a:t>
            </a:r>
            <a:r>
              <a:rPr lang="en-ID" sz="2400" dirty="0"/>
              <a:t> parameter yang </a:t>
            </a:r>
            <a:r>
              <a:rPr lang="en-ID" sz="2400" dirty="0" err="1"/>
              <a:t>ditentukan</a:t>
            </a:r>
            <a:r>
              <a:rPr lang="en-ID" sz="2400" dirty="0"/>
              <a:t>, </a:t>
            </a:r>
            <a:r>
              <a:rPr lang="en-ID" sz="2400" dirty="0" err="1"/>
              <a:t>masukkan</a:t>
            </a:r>
            <a:r>
              <a:rPr lang="en-ID" sz="2400" dirty="0"/>
              <a:t> </a:t>
            </a:r>
            <a:r>
              <a:rPr lang="en-ID" sz="2400" dirty="0" err="1"/>
              <a:t>sesuatu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“</a:t>
            </a:r>
            <a:r>
              <a:rPr lang="en-ID" sz="2400" dirty="0" err="1"/>
              <a:t>rfm_table</a:t>
            </a:r>
            <a:r>
              <a:rPr lang="en-ID" sz="2400" dirty="0"/>
              <a:t>()”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menghasilkan</a:t>
            </a:r>
            <a:r>
              <a:rPr lang="en-ID" sz="2400" dirty="0"/>
              <a:t> </a:t>
            </a:r>
            <a:r>
              <a:rPr lang="en-ID" sz="2400" dirty="0" err="1"/>
              <a:t>laporan</a:t>
            </a:r>
            <a:r>
              <a:rPr lang="en-ID" sz="2400" dirty="0"/>
              <a:t>.  </a:t>
            </a:r>
            <a:r>
              <a:rPr lang="en-ID" sz="2400" dirty="0" err="1"/>
              <a:t>Laporan</a:t>
            </a:r>
            <a:r>
              <a:rPr lang="en-ID" sz="2400" dirty="0"/>
              <a:t> RFM </a:t>
            </a:r>
            <a:r>
              <a:rPr lang="en-ID" sz="2400" dirty="0" err="1"/>
              <a:t>dihasilkan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tabel</a:t>
            </a:r>
            <a:r>
              <a:rPr lang="en-ID" sz="2400" dirty="0"/>
              <a:t>, oleh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menyimpan</a:t>
            </a:r>
            <a:r>
              <a:rPr lang="en-ID" sz="2400" dirty="0"/>
              <a:t> </a:t>
            </a:r>
            <a:r>
              <a:rPr lang="en-ID" sz="2400" dirty="0" err="1"/>
              <a:t>analisis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variabel</a:t>
            </a:r>
            <a:r>
              <a:rPr lang="en-ID" sz="2400" dirty="0"/>
              <a:t> </a:t>
            </a:r>
            <a:r>
              <a:rPr lang="en-ID" sz="2400" dirty="0" err="1"/>
              <a:t>bernama</a:t>
            </a:r>
            <a:r>
              <a:rPr lang="en-ID" sz="2400" dirty="0"/>
              <a:t> “report". </a:t>
            </a:r>
            <a:r>
              <a:rPr lang="en-ID" sz="2400" dirty="0" err="1"/>
              <a:t>Lalu</a:t>
            </a:r>
            <a:r>
              <a:rPr lang="en-ID" sz="2400" dirty="0"/>
              <a:t> </a:t>
            </a:r>
            <a:r>
              <a:rPr lang="en-ID" sz="2400" dirty="0" err="1"/>
              <a:t>simpan</a:t>
            </a:r>
            <a:r>
              <a:rPr lang="en-ID" sz="2400" dirty="0"/>
              <a:t> file report-</a:t>
            </a:r>
            <a:r>
              <a:rPr lang="en-ID" sz="2400" dirty="0" err="1"/>
              <a:t>nya</a:t>
            </a:r>
            <a:r>
              <a:rPr lang="en-ID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67AA8-FD7F-4578-B878-5C1552FD5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445108"/>
            <a:ext cx="7414944" cy="27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372D13-B3E4-4457-B641-5CC351DE9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2414174"/>
            <a:ext cx="7414944" cy="1724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C7DCC7-C9F0-4DE8-AE99-4980BA96A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4689124"/>
            <a:ext cx="6779937" cy="2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9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A9F74-4375-4487-A7A6-D2644F4C7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791570"/>
            <a:ext cx="3932237" cy="5077418"/>
          </a:xfrm>
        </p:spPr>
        <p:txBody>
          <a:bodyPr>
            <a:normAutofit/>
          </a:bodyPr>
          <a:lstStyle/>
          <a:p>
            <a:r>
              <a:rPr lang="en-US" sz="3200" dirty="0"/>
              <a:t>6. </a:t>
            </a:r>
            <a:r>
              <a:rPr lang="en-US" sz="3200" dirty="0" err="1"/>
              <a:t>Lalu</a:t>
            </a:r>
            <a:r>
              <a:rPr lang="en-US" sz="3200" dirty="0"/>
              <a:t> </a:t>
            </a:r>
            <a:r>
              <a:rPr lang="en-US" sz="3200" dirty="0" err="1"/>
              <a:t>Bagi</a:t>
            </a:r>
            <a:r>
              <a:rPr lang="en-US" sz="3200" dirty="0"/>
              <a:t> data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segmen</a:t>
            </a:r>
            <a:endParaRPr lang="en-ID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0A548-5B82-459E-9A4D-E9BC7AEF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790" y="1255642"/>
            <a:ext cx="7327210" cy="203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CC33C-362C-478A-A8CB-BC729829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790" y="1643276"/>
            <a:ext cx="66008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2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11D2C-83E8-4EE3-9200-CAA7EB037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894315"/>
            <a:ext cx="3932237" cy="4974673"/>
          </a:xfrm>
        </p:spPr>
        <p:txBody>
          <a:bodyPr>
            <a:normAutofit/>
          </a:bodyPr>
          <a:lstStyle/>
          <a:p>
            <a:r>
              <a:rPr lang="en-US" sz="3200" dirty="0"/>
              <a:t>7. </a:t>
            </a:r>
            <a:r>
              <a:rPr lang="en-US" sz="3200" dirty="0" err="1"/>
              <a:t>berikan</a:t>
            </a:r>
            <a:r>
              <a:rPr lang="en-US" sz="3200" dirty="0"/>
              <a:t> </a:t>
            </a:r>
            <a:r>
              <a:rPr lang="en-US" sz="3200" dirty="0" err="1"/>
              <a:t>ambang</a:t>
            </a:r>
            <a:r>
              <a:rPr lang="en-US" sz="3200" dirty="0"/>
              <a:t> </a:t>
            </a:r>
            <a:r>
              <a:rPr lang="en-US" sz="3200" dirty="0" err="1"/>
              <a:t>numerik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komponen</a:t>
            </a:r>
            <a:r>
              <a:rPr lang="en-US" sz="3200" dirty="0"/>
              <a:t> RFM yang </a:t>
            </a:r>
            <a:r>
              <a:rPr lang="en-US" sz="3200" dirty="0" err="1"/>
              <a:t>mengkategorikan</a:t>
            </a:r>
            <a:r>
              <a:rPr lang="en-US" sz="3200" dirty="0"/>
              <a:t> </a:t>
            </a:r>
            <a:r>
              <a:rPr lang="en-US" sz="3200" dirty="0" err="1"/>
              <a:t>pelanggan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segmen</a:t>
            </a:r>
            <a:r>
              <a:rPr lang="en-US" sz="3200" dirty="0"/>
              <a:t>.</a:t>
            </a:r>
            <a:endParaRPr lang="en-ID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7E303-64B6-41E3-9004-1B75395A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799" y="894315"/>
            <a:ext cx="7274201" cy="43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2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0B7C-E47D-45ED-91EE-CEBA8128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Segmentasi</a:t>
            </a:r>
            <a:r>
              <a:rPr lang="en-ID" dirty="0"/>
              <a:t> </a:t>
            </a:r>
            <a:r>
              <a:rPr lang="en-ID" dirty="0" err="1"/>
              <a:t>Pelanggan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1E14D-CF54-4257-826B-B5CA9EAB7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 R Median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318EF-9AA1-4989-B2AF-CF56D64B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6472"/>
            <a:ext cx="4253948" cy="4022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B149BE-E591-4BC4-94D5-AC81778D2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3267075"/>
            <a:ext cx="5262563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945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200</TotalTime>
  <Words>186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Recency, Frequency and Monetary</vt:lpstr>
      <vt:lpstr>PowerPoint Presentation</vt:lpstr>
      <vt:lpstr>1. Kita install paket yang dibutuhkan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Analisis Segmentasi Pelanggan</vt:lpstr>
      <vt:lpstr>PowerPoint Presentation</vt:lpstr>
      <vt:lpstr>PowerPoint Presentation</vt:lpstr>
      <vt:lpstr>Histogram RFM</vt:lpstr>
      <vt:lpstr>Plot Bar untuk Pesanan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Recency, Frequency and Monetary</dc:title>
  <dc:creator>Acer</dc:creator>
  <cp:lastModifiedBy>Acer</cp:lastModifiedBy>
  <cp:revision>10</cp:revision>
  <dcterms:created xsi:type="dcterms:W3CDTF">2021-06-10T11:23:31Z</dcterms:created>
  <dcterms:modified xsi:type="dcterms:W3CDTF">2021-06-11T13:51:38Z</dcterms:modified>
</cp:coreProperties>
</file>