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3" r:id="rId1"/>
  </p:sldMasterIdLst>
  <p:sldIdLst>
    <p:sldId id="257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82" d="100"/>
          <a:sy n="82" d="100"/>
        </p:scale>
        <p:origin x="300" y="-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7/9/2021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7/9/2021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7/9/2021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7/9/2021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7/9/2021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7/9/2021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7/9/2021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7/9/2021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7/9/2021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7/9/2021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7/9/2021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7/9/2021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Random Forest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1"/>
                </a:solidFill>
              </a:rPr>
              <a:t>Sit Dolor Amet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8B734-0839-47A0-9772-E68239076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E7D893D-14AB-45E6-B7A1-9947E62D82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411" y="2059873"/>
            <a:ext cx="7907086" cy="2080327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B29F13-FCB4-436F-820B-BD45764CDD7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run “summary” </a:t>
            </a:r>
            <a:r>
              <a:rPr lang="en-US" dirty="0" err="1"/>
              <a:t>lagi</a:t>
            </a:r>
            <a:r>
              <a:rPr lang="en-US" dirty="0"/>
              <a:t>,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melihat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“?” </a:t>
            </a:r>
            <a:r>
              <a:rPr lang="en-US" dirty="0" err="1"/>
              <a:t>masih</a:t>
            </a:r>
            <a:r>
              <a:rPr lang="en-US" dirty="0"/>
              <a:t> </a:t>
            </a:r>
            <a:r>
              <a:rPr lang="en-US" dirty="0" err="1"/>
              <a:t>dipandang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potential class.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6218378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0E368-62D3-4437-B8E0-A00481F54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6A9115F-5EEB-4950-8649-DAADE0DAC4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545" y="1880170"/>
            <a:ext cx="7751201" cy="2260030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FC097C-0174-4643-B3B6-1C012BD03CB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fi-FI" dirty="0"/>
              <a:t>Untuk mengatasi masalah ini, kami melemparkan kolom ke faktor.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6592358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EEBE4-267E-4C63-98F5-9A8DA71E1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58E0B99-4724-4A4C-AE0D-FA5FEE1F1D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2823" y="2766941"/>
            <a:ext cx="4143953" cy="1019317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95E487-7ECA-4BE1-A388-87D137F8414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ID" dirty="0"/>
              <a:t>Kita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menyisihkan</a:t>
            </a:r>
            <a:r>
              <a:rPr lang="en-ID" dirty="0"/>
              <a:t> </a:t>
            </a:r>
            <a:r>
              <a:rPr lang="en-ID" dirty="0" err="1"/>
              <a:t>sebagian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data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pengujian</a:t>
            </a:r>
            <a:r>
              <a:rPr lang="en-ID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524643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7F85C-D5D6-4586-B847-DDE5520DB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0325E09-CBA0-4424-83C9-2DBC1C3553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7600" y="2884215"/>
            <a:ext cx="3510831" cy="1089569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17A993-1390-492D-B5B6-1AF4B62EF1C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err="1"/>
              <a:t>Kemudian</a:t>
            </a:r>
            <a:r>
              <a:rPr lang="en-US" dirty="0"/>
              <a:t>,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menginisialisasi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instance </a:t>
            </a:r>
            <a:r>
              <a:rPr lang="en-US" dirty="0" err="1"/>
              <a:t>dari</a:t>
            </a:r>
            <a:r>
              <a:rPr lang="en-US" dirty="0"/>
              <a:t> “</a:t>
            </a:r>
            <a:r>
              <a:rPr lang="en-US" dirty="0" err="1"/>
              <a:t>randomForest</a:t>
            </a:r>
            <a:r>
              <a:rPr lang="en-US" dirty="0"/>
              <a:t>”.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“</a:t>
            </a:r>
            <a:r>
              <a:rPr lang="en-US" dirty="0" err="1"/>
              <a:t>scikit</a:t>
            </a:r>
            <a:r>
              <a:rPr lang="en-US" dirty="0"/>
              <a:t>-learn”,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memanggil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“fit”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eksplisit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melatih</a:t>
            </a:r>
            <a:r>
              <a:rPr lang="en-US" dirty="0"/>
              <a:t> model </a:t>
            </a:r>
            <a:r>
              <a:rPr lang="en-US" dirty="0" err="1"/>
              <a:t>kita</a:t>
            </a:r>
            <a:r>
              <a:rPr lang="en-US" dirty="0"/>
              <a:t>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3830382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EDC7E-A9B5-4203-A86E-7B6EE386A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25CE451-C907-44E1-8D5E-CD5BFB9521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7259" y="3074910"/>
            <a:ext cx="5130693" cy="708180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942D2B-C392-40D0-95B1-5290517A334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Sekarang</a:t>
            </a:r>
            <a:r>
              <a:rPr lang="en-US" dirty="0"/>
              <a:t>,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gunakan</a:t>
            </a:r>
            <a:r>
              <a:rPr lang="en-US" dirty="0"/>
              <a:t> model </a:t>
            </a:r>
            <a:r>
              <a:rPr lang="en-US" dirty="0" err="1"/>
              <a:t>tadi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memprediksi</a:t>
            </a:r>
            <a:r>
              <a:rPr lang="en-US" dirty="0"/>
              <a:t> </a:t>
            </a:r>
            <a:r>
              <a:rPr lang="en-US" dirty="0" err="1"/>
              <a:t>apakah</a:t>
            </a:r>
            <a:r>
              <a:rPr lang="en-US" dirty="0"/>
              <a:t> orang di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tes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mempunyai</a:t>
            </a:r>
            <a:r>
              <a:rPr lang="en-US" dirty="0"/>
              <a:t> </a:t>
            </a:r>
            <a:r>
              <a:rPr lang="en-US" dirty="0" err="1"/>
              <a:t>penyakit</a:t>
            </a:r>
            <a:r>
              <a:rPr lang="en-US" dirty="0"/>
              <a:t> </a:t>
            </a:r>
            <a:r>
              <a:rPr lang="en-US" dirty="0" err="1"/>
              <a:t>jantung</a:t>
            </a:r>
            <a:r>
              <a:rPr lang="en-US" dirty="0"/>
              <a:t>. </a:t>
            </a:r>
          </a:p>
          <a:p>
            <a:r>
              <a:rPr lang="en-US" dirty="0" err="1"/>
              <a:t>Ingat</a:t>
            </a:r>
            <a:r>
              <a:rPr lang="en-US" dirty="0"/>
              <a:t> </a:t>
            </a:r>
            <a:r>
              <a:rPr lang="en-ID" dirty="0" err="1"/>
              <a:t>bahwa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pada diagonal </a:t>
            </a:r>
            <a:r>
              <a:rPr lang="en-ID" dirty="0" err="1"/>
              <a:t>sesuai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positif</a:t>
            </a:r>
            <a:r>
              <a:rPr lang="en-ID" dirty="0"/>
              <a:t> dan </a:t>
            </a:r>
            <a:r>
              <a:rPr lang="en-ID" dirty="0" err="1"/>
              <a:t>negatif</a:t>
            </a:r>
            <a:r>
              <a:rPr lang="en-ID" dirty="0"/>
              <a:t> yang </a:t>
            </a:r>
            <a:r>
              <a:rPr lang="en-ID" dirty="0" err="1"/>
              <a:t>benar</a:t>
            </a:r>
            <a:r>
              <a:rPr lang="en-ID" dirty="0"/>
              <a:t> (</a:t>
            </a:r>
            <a:r>
              <a:rPr lang="en-ID" dirty="0" err="1"/>
              <a:t>prediksi</a:t>
            </a:r>
            <a:r>
              <a:rPr lang="en-ID" dirty="0"/>
              <a:t> yang </a:t>
            </a:r>
            <a:r>
              <a:rPr lang="en-ID" dirty="0" err="1"/>
              <a:t>benar</a:t>
            </a:r>
            <a:r>
              <a:rPr lang="en-ID" dirty="0"/>
              <a:t>) </a:t>
            </a:r>
            <a:r>
              <a:rPr lang="en-ID" dirty="0" err="1"/>
              <a:t>sedangkan</a:t>
            </a:r>
            <a:r>
              <a:rPr lang="en-ID" dirty="0"/>
              <a:t> yang lain </a:t>
            </a:r>
            <a:r>
              <a:rPr lang="en-ID" dirty="0" err="1"/>
              <a:t>sesuai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positif</a:t>
            </a:r>
            <a:r>
              <a:rPr lang="en-ID" dirty="0"/>
              <a:t> </a:t>
            </a:r>
            <a:r>
              <a:rPr lang="en-ID" dirty="0" err="1"/>
              <a:t>palsu</a:t>
            </a:r>
            <a:r>
              <a:rPr lang="en-ID" dirty="0"/>
              <a:t> dan </a:t>
            </a:r>
            <a:r>
              <a:rPr lang="en-ID" dirty="0" err="1"/>
              <a:t>negatif</a:t>
            </a:r>
            <a:r>
              <a:rPr lang="en-ID" dirty="0"/>
              <a:t> </a:t>
            </a:r>
            <a:r>
              <a:rPr lang="en-ID" dirty="0" err="1"/>
              <a:t>palsu</a:t>
            </a:r>
            <a:r>
              <a:rPr lang="en-ID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06601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7714F-1782-4F5C-B30F-AFE3470C6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B4B45A6-2B22-41BC-9A39-3501646ADF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1699" y="2879421"/>
            <a:ext cx="6176218" cy="1099158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BDCBDD-4FC9-4C03-A12A-A7D7AFF4884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err="1"/>
              <a:t>Disini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package “</a:t>
            </a:r>
            <a:r>
              <a:rPr lang="en-US" dirty="0" err="1"/>
              <a:t>randomForest</a:t>
            </a:r>
            <a:r>
              <a:rPr lang="en-US" dirty="0"/>
              <a:t>” dan “</a:t>
            </a:r>
            <a:r>
              <a:rPr lang="en-US" dirty="0" err="1"/>
              <a:t>caTools</a:t>
            </a:r>
            <a:r>
              <a:rPr lang="en-US" dirty="0"/>
              <a:t>”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508627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3DA7A-3769-45F4-B915-CAF077C20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C6D4838-E93C-46EB-8177-27673D0D86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608" y="2934911"/>
            <a:ext cx="7636900" cy="494089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418628-A673-4977-BAFD-168B94794FB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err="1"/>
              <a:t>Tujuan</a:t>
            </a:r>
            <a:r>
              <a:rPr lang="en-US" dirty="0"/>
              <a:t> </a:t>
            </a:r>
            <a:r>
              <a:rPr lang="en-US" dirty="0" err="1"/>
              <a:t>percobaan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ID" dirty="0" err="1"/>
              <a:t>memprediksi</a:t>
            </a:r>
            <a:r>
              <a:rPr lang="en-ID" dirty="0"/>
              <a:t> </a:t>
            </a:r>
            <a:r>
              <a:rPr lang="en-ID" dirty="0" err="1"/>
              <a:t>apakah</a:t>
            </a:r>
            <a:r>
              <a:rPr lang="en-ID" dirty="0"/>
              <a:t> </a:t>
            </a:r>
            <a:r>
              <a:rPr lang="en-ID" dirty="0" err="1"/>
              <a:t>seseorang</a:t>
            </a:r>
            <a:r>
              <a:rPr lang="en-ID" dirty="0"/>
              <a:t>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penyakit</a:t>
            </a:r>
            <a:r>
              <a:rPr lang="en-ID" dirty="0"/>
              <a:t> </a:t>
            </a:r>
            <a:r>
              <a:rPr lang="en-ID" dirty="0" err="1"/>
              <a:t>jantung</a:t>
            </a:r>
            <a:r>
              <a:rPr lang="en-ID" dirty="0"/>
              <a:t>, File </a:t>
            </a:r>
            <a:r>
              <a:rPr lang="nb-NO" dirty="0"/>
              <a:t>csv berisi 303 baris dan 14 kolom.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000475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97BA5-DC29-4600-8D0B-A2BF3C38F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C614A4E-571A-497A-B4A4-7D34698D7B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135" y="2741036"/>
            <a:ext cx="7395665" cy="1155103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956D8B-881B-48A0-AE9D-50FD94742D6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err="1"/>
              <a:t>Buat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kolom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manual, dan </a:t>
            </a:r>
            <a:r>
              <a:rPr lang="en-US" dirty="0" err="1"/>
              <a:t>gunakan</a:t>
            </a:r>
            <a:r>
              <a:rPr lang="en-US" dirty="0"/>
              <a:t> “head”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melihat</a:t>
            </a:r>
            <a:r>
              <a:rPr lang="en-US" dirty="0"/>
              <a:t> </a:t>
            </a:r>
            <a:r>
              <a:rPr lang="en-US" dirty="0" err="1"/>
              <a:t>baris</a:t>
            </a:r>
            <a:r>
              <a:rPr lang="en-US" dirty="0"/>
              <a:t> </a:t>
            </a:r>
            <a:r>
              <a:rPr lang="en-US" dirty="0" err="1"/>
              <a:t>pertama</a:t>
            </a:r>
            <a:r>
              <a:rPr lang="en-US" dirty="0"/>
              <a:t>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335411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EB2A8-10A6-44A4-B9FF-8272AFC88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3475657-4A20-4960-87CF-03328BA338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587" y="2050451"/>
            <a:ext cx="7866999" cy="2813097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5F403F-9991-46E9-A408-553D110E716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ID" dirty="0" err="1"/>
              <a:t>ganti</a:t>
            </a:r>
            <a:r>
              <a:rPr lang="en-ID" dirty="0"/>
              <a:t> </a:t>
            </a:r>
            <a:r>
              <a:rPr lang="en-ID" dirty="0" err="1"/>
              <a:t>semua</a:t>
            </a:r>
            <a:r>
              <a:rPr lang="en-ID" dirty="0"/>
              <a:t> label yang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besar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1 </a:t>
            </a:r>
            <a:r>
              <a:rPr lang="en-ID" dirty="0" err="1"/>
              <a:t>dengan</a:t>
            </a:r>
            <a:r>
              <a:rPr lang="en-ID" dirty="0"/>
              <a:t> 1.  </a:t>
            </a:r>
            <a:r>
              <a:rPr lang="en-ID" dirty="0" err="1"/>
              <a:t>gunakan</a:t>
            </a:r>
            <a:r>
              <a:rPr lang="en-ID" dirty="0"/>
              <a:t> </a:t>
            </a:r>
            <a:r>
              <a:rPr lang="en-ID" dirty="0" err="1"/>
              <a:t>fungsi</a:t>
            </a:r>
            <a:r>
              <a:rPr lang="en-ID" dirty="0"/>
              <a:t> “summary”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melihat</a:t>
            </a:r>
            <a:r>
              <a:rPr lang="en-ID" dirty="0"/>
              <a:t> </a:t>
            </a:r>
            <a:r>
              <a:rPr lang="en-ID" dirty="0" err="1"/>
              <a:t>metrik</a:t>
            </a:r>
            <a:r>
              <a:rPr lang="en-ID" dirty="0"/>
              <a:t> yang </a:t>
            </a:r>
            <a:r>
              <a:rPr lang="en-ID" dirty="0" err="1"/>
              <a:t>terkait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data kami.</a:t>
            </a:r>
          </a:p>
        </p:txBody>
      </p:sp>
    </p:spTree>
    <p:extLst>
      <p:ext uri="{BB962C8B-B14F-4D97-AF65-F5344CB8AC3E}">
        <p14:creationId xmlns:p14="http://schemas.microsoft.com/office/powerpoint/2010/main" val="3643213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2AFA7-DE79-46E9-8F02-E39B4566E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DAE434-55C6-41E4-AA28-3639465A1AA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mengetahui</a:t>
            </a:r>
            <a:r>
              <a:rPr lang="en-US" dirty="0"/>
              <a:t> </a:t>
            </a:r>
            <a:r>
              <a:rPr lang="en-ID" dirty="0" err="1"/>
              <a:t>bahwa</a:t>
            </a:r>
            <a:r>
              <a:rPr lang="en-ID" dirty="0"/>
              <a:t> </a:t>
            </a:r>
            <a:r>
              <a:rPr lang="en-ID" dirty="0" err="1"/>
              <a:t>ada</a:t>
            </a:r>
            <a:r>
              <a:rPr lang="en-ID" dirty="0"/>
              <a:t> </a:t>
            </a:r>
            <a:r>
              <a:rPr lang="en-ID" dirty="0" err="1"/>
              <a:t>masalah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jenis</a:t>
            </a:r>
            <a:r>
              <a:rPr lang="en-ID" dirty="0"/>
              <a:t> </a:t>
            </a:r>
            <a:r>
              <a:rPr lang="en-ID" dirty="0" err="1"/>
              <a:t>kolom</a:t>
            </a:r>
            <a:r>
              <a:rPr lang="en-ID" dirty="0"/>
              <a:t>. Kita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melihat</a:t>
            </a:r>
            <a:r>
              <a:rPr lang="en-ID" dirty="0"/>
              <a:t> </a:t>
            </a:r>
            <a:r>
              <a:rPr lang="en-ID" dirty="0" err="1"/>
              <a:t>jenis</a:t>
            </a:r>
            <a:r>
              <a:rPr lang="en-ID" dirty="0"/>
              <a:t> </a:t>
            </a:r>
            <a:r>
              <a:rPr lang="en-ID" dirty="0" err="1"/>
              <a:t>setiap</a:t>
            </a:r>
            <a:r>
              <a:rPr lang="en-ID" dirty="0"/>
              <a:t> </a:t>
            </a:r>
            <a:r>
              <a:rPr lang="en-ID" dirty="0" err="1"/>
              <a:t>kolom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menjalankan</a:t>
            </a:r>
            <a:r>
              <a:rPr lang="en-ID" dirty="0"/>
              <a:t> </a:t>
            </a:r>
            <a:r>
              <a:rPr lang="en-ID" dirty="0" err="1"/>
              <a:t>perintah</a:t>
            </a:r>
            <a:r>
              <a:rPr lang="en-ID" dirty="0"/>
              <a:t> </a:t>
            </a:r>
            <a:r>
              <a:rPr lang="en-ID" dirty="0" err="1"/>
              <a:t>berikut</a:t>
            </a:r>
            <a:r>
              <a:rPr lang="en-ID" dirty="0"/>
              <a:t>. </a:t>
            </a:r>
            <a:r>
              <a:rPr lang="en-ID" dirty="0" err="1"/>
              <a:t>Seperti</a:t>
            </a:r>
            <a:r>
              <a:rPr lang="en-ID" dirty="0"/>
              <a:t> yang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lihat</a:t>
            </a:r>
            <a:r>
              <a:rPr lang="en-ID" dirty="0"/>
              <a:t>, </a:t>
            </a:r>
            <a:r>
              <a:rPr lang="en-ID" dirty="0" err="1"/>
              <a:t>sexsalah</a:t>
            </a:r>
            <a:r>
              <a:rPr lang="en-ID" dirty="0"/>
              <a:t> </a:t>
            </a:r>
            <a:r>
              <a:rPr lang="en-ID" dirty="0" err="1"/>
              <a:t>diperlakukan</a:t>
            </a:r>
            <a:r>
              <a:rPr lang="en-ID" dirty="0"/>
              <a:t> </a:t>
            </a:r>
            <a:r>
              <a:rPr lang="en-ID" dirty="0" err="1"/>
              <a:t>sebagai</a:t>
            </a:r>
            <a:r>
              <a:rPr lang="en-ID" dirty="0"/>
              <a:t> </a:t>
            </a:r>
            <a:r>
              <a:rPr lang="en-ID" dirty="0" err="1"/>
              <a:t>angka</a:t>
            </a:r>
            <a:r>
              <a:rPr lang="en-ID" dirty="0"/>
              <a:t> </a:t>
            </a:r>
            <a:r>
              <a:rPr lang="en-ID" dirty="0" err="1"/>
              <a:t>padahal</a:t>
            </a:r>
            <a:r>
              <a:rPr lang="en-ID" dirty="0"/>
              <a:t> </a:t>
            </a:r>
            <a:r>
              <a:rPr lang="en-ID" dirty="0" err="1"/>
              <a:t>kenyataannya</a:t>
            </a:r>
            <a:r>
              <a:rPr lang="en-ID" dirty="0"/>
              <a:t> </a:t>
            </a:r>
            <a:r>
              <a:rPr lang="en-ID" dirty="0" err="1"/>
              <a:t>hanya</a:t>
            </a:r>
            <a:r>
              <a:rPr lang="en-ID" dirty="0"/>
              <a:t> </a:t>
            </a:r>
            <a:r>
              <a:rPr lang="en-ID" dirty="0" err="1"/>
              <a:t>bisa</a:t>
            </a:r>
            <a:r>
              <a:rPr lang="en-ID" dirty="0"/>
              <a:t> 1 </a:t>
            </a:r>
            <a:r>
              <a:rPr lang="en-ID" dirty="0" err="1"/>
              <a:t>jika</a:t>
            </a:r>
            <a:r>
              <a:rPr lang="en-ID" dirty="0"/>
              <a:t> </a:t>
            </a:r>
            <a:r>
              <a:rPr lang="en-ID" dirty="0" err="1"/>
              <a:t>laki-laki</a:t>
            </a:r>
            <a:r>
              <a:rPr lang="en-ID" dirty="0"/>
              <a:t> dan 0 </a:t>
            </a:r>
            <a:r>
              <a:rPr lang="en-ID" dirty="0" err="1"/>
              <a:t>jika</a:t>
            </a:r>
            <a:r>
              <a:rPr lang="en-ID" dirty="0"/>
              <a:t> </a:t>
            </a:r>
            <a:r>
              <a:rPr lang="en-ID" dirty="0" err="1"/>
              <a:t>perempuan</a:t>
            </a:r>
            <a:r>
              <a:rPr lang="en-ID" dirty="0"/>
              <a:t>. Kita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menggunakan</a:t>
            </a:r>
            <a:r>
              <a:rPr lang="en-ID" dirty="0"/>
              <a:t> </a:t>
            </a:r>
            <a:r>
              <a:rPr lang="en-ID" dirty="0" err="1"/>
              <a:t>metode</a:t>
            </a:r>
            <a:r>
              <a:rPr lang="en-ID" dirty="0"/>
              <a:t> “transform”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mengubah</a:t>
            </a:r>
            <a:r>
              <a:rPr lang="en-ID" dirty="0"/>
              <a:t> </a:t>
            </a:r>
            <a:r>
              <a:rPr lang="en-ID" dirty="0" err="1"/>
              <a:t>tipe</a:t>
            </a:r>
            <a:r>
              <a:rPr lang="en-ID" dirty="0"/>
              <a:t> </a:t>
            </a:r>
            <a:r>
              <a:rPr lang="en-ID" dirty="0" err="1"/>
              <a:t>bawaan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setiap</a:t>
            </a:r>
            <a:r>
              <a:rPr lang="en-ID" dirty="0"/>
              <a:t> </a:t>
            </a:r>
            <a:r>
              <a:rPr lang="en-ID" dirty="0" err="1"/>
              <a:t>fitur</a:t>
            </a:r>
            <a:r>
              <a:rPr lang="en-ID" dirty="0"/>
              <a:t>.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BBF9523-301F-49C3-AD52-52F454B985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719007"/>
            <a:ext cx="7940278" cy="360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803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9CFCA-8B91-484D-A48E-B79FC1451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18BA97-7C19-4E0C-9711-CA9D8D0BED5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melihat</a:t>
            </a:r>
            <a:r>
              <a:rPr lang="en-US" dirty="0"/>
              <a:t> </a:t>
            </a:r>
            <a:r>
              <a:rPr lang="en-US" dirty="0" err="1"/>
              <a:t>ringkasan</a:t>
            </a:r>
            <a:r>
              <a:rPr lang="en-US" dirty="0"/>
              <a:t> data,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“summary”. </a:t>
            </a:r>
            <a:endParaRPr lang="en-ID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1C1DCE5-5D1C-4F84-9CBD-8B5C942099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321" y="2381400"/>
            <a:ext cx="7860488" cy="2052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815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02DFC-6CD7-4850-A8FA-9196B4263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93E701C-D0AE-4C3F-BE09-201DEC5F12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026" y="2958908"/>
            <a:ext cx="7384774" cy="684188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D1DC00-9FA1-4A9E-BFB3-94C8301DEC4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“ca” dan “</a:t>
            </a:r>
            <a:r>
              <a:rPr lang="en-US" dirty="0" err="1"/>
              <a:t>thai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sampel</a:t>
            </a:r>
            <a:r>
              <a:rPr lang="en-US" dirty="0"/>
              <a:t> </a:t>
            </a:r>
            <a:r>
              <a:rPr lang="en-US" dirty="0" err="1"/>
              <a:t>tertentu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“?” </a:t>
            </a:r>
            <a:r>
              <a:rPr lang="en-US" dirty="0" err="1"/>
              <a:t>mengindikasi</a:t>
            </a:r>
            <a:r>
              <a:rPr lang="en-US" dirty="0"/>
              <a:t> value yang </a:t>
            </a:r>
            <a:r>
              <a:rPr lang="en-US" dirty="0" err="1"/>
              <a:t>hilang</a:t>
            </a:r>
            <a:r>
              <a:rPr lang="en-US" dirty="0"/>
              <a:t>. </a:t>
            </a:r>
            <a:r>
              <a:rPr lang="en-US" dirty="0" err="1"/>
              <a:t>Setetelah</a:t>
            </a:r>
            <a:r>
              <a:rPr lang="en-US" dirty="0"/>
              <a:t> </a:t>
            </a:r>
            <a:r>
              <a:rPr lang="en-US" dirty="0" err="1"/>
              <a:t>menggantinya</a:t>
            </a:r>
            <a:r>
              <a:rPr lang="en-US" dirty="0"/>
              <a:t>, </a:t>
            </a:r>
            <a:r>
              <a:rPr lang="en-US" dirty="0" err="1"/>
              <a:t>kita</a:t>
            </a:r>
            <a:r>
              <a:rPr lang="en-US" dirty="0"/>
              <a:t> bias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“</a:t>
            </a:r>
            <a:r>
              <a:rPr lang="en-US" dirty="0" err="1"/>
              <a:t>colSums</a:t>
            </a:r>
            <a:r>
              <a:rPr lang="en-US" dirty="0"/>
              <a:t>”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melihat</a:t>
            </a:r>
            <a:r>
              <a:rPr lang="en-US" dirty="0"/>
              <a:t> value yang </a:t>
            </a:r>
            <a:r>
              <a:rPr lang="en-US" dirty="0" err="1"/>
              <a:t>hilang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tiap</a:t>
            </a:r>
            <a:r>
              <a:rPr lang="en-US" dirty="0"/>
              <a:t> </a:t>
            </a:r>
            <a:r>
              <a:rPr lang="en-US" dirty="0" err="1"/>
              <a:t>kolom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2579560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F79FA-5F4F-4175-89ED-FDEB33F1B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DC0BEDA-CFA1-4B85-8013-4F25B5176F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186" y="2899863"/>
            <a:ext cx="7634276" cy="838761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71BDB5-1DCB-4EC6-B7F6-A20BF7750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ID" dirty="0" err="1"/>
              <a:t>Selanjutnya</a:t>
            </a:r>
            <a:r>
              <a:rPr lang="en-ID" dirty="0"/>
              <a:t>,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menjatuhkan</a:t>
            </a:r>
            <a:r>
              <a:rPr lang="en-ID" dirty="0"/>
              <a:t> </a:t>
            </a:r>
            <a:r>
              <a:rPr lang="en-ID" dirty="0" err="1"/>
              <a:t>baris</a:t>
            </a:r>
            <a:r>
              <a:rPr lang="en-ID" dirty="0"/>
              <a:t> yang </a:t>
            </a:r>
            <a:r>
              <a:rPr lang="en-ID" dirty="0" err="1"/>
              <a:t>catidak</a:t>
            </a:r>
            <a:r>
              <a:rPr lang="en-ID" dirty="0"/>
              <a:t> </a:t>
            </a:r>
            <a:r>
              <a:rPr lang="en-ID" dirty="0" err="1"/>
              <a:t>ada</a:t>
            </a:r>
            <a:r>
              <a:rPr lang="en-ID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343000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IVE.pptx" id="{928531FE-40B6-4895-993A-83D26AA1E005}" vid="{C99C5ABD-1620-4AD2-A38C-62625556F38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Geometric color block</Template>
  <TotalTime>0</TotalTime>
  <Words>305</Words>
  <Application>Microsoft Office PowerPoint</Application>
  <PresentationFormat>Widescreen</PresentationFormat>
  <Paragraphs>16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Century Gothic</vt:lpstr>
      <vt:lpstr>Garamond</vt:lpstr>
      <vt:lpstr>SavonVTI</vt:lpstr>
      <vt:lpstr>Random Forest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2021-07-09T04:52:26Z</dcterms:created>
  <dcterms:modified xsi:type="dcterms:W3CDTF">2021-07-09T12:44:13Z</dcterms:modified>
</cp:coreProperties>
</file>