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1AAFEF-C62A-4411-836B-4C96A1B90A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9C3BA5-A71F-4593-8CC1-DE8AB7B1E1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1FE5BE-292F-4B0A-A245-F4BD654DFF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AB9AE2-7EA2-43FC-9263-4AC0A6AEC5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BCC5350-7DA6-4533-9FD2-B3B64C61A9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8EBB826-9D86-4C2E-A913-C1CB20749E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A8EB596-7F24-4CA7-9DDD-02F7DAE7A4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955909C-F885-49DC-B489-F004E8807B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8999640" cy="21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222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C4983A-844F-492E-AA13-E1F48CDE73E3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8999640" cy="21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222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4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5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6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FFFF3B-826C-4D04-9D96-229534B1B7D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954000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7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8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9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5F8B75-AC4E-42B0-A7D3-7B39D317B94D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954000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10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11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12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F22167-10EF-4F8B-A962-68B0BF0E3B8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0" y="1260000"/>
            <a:ext cx="10079640" cy="440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3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4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5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09D745-E022-44E0-BAC6-3DAB38793E5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 flipH="1">
            <a:off x="-720" y="0"/>
            <a:ext cx="10079640" cy="5669640"/>
          </a:xfrm>
          <a:prstGeom prst="rect">
            <a:avLst/>
          </a:prstGeom>
          <a:gradFill rotWithShape="0">
            <a:gsLst>
              <a:gs pos="0">
                <a:srgbClr val="ffffff">
                  <a:alpha val="90000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9540000" y="342036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35996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16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17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18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290CAF-504D-4CF4-AD9B-DB95ED63D10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8999640" cy="21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222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19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ftr" idx="20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sldNum" idx="21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478A12-C673-412B-BC9E-55FD1C7C403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8999640" cy="21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222"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100000"/>
              </a:lnSpc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100000"/>
              </a:lnSpc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22"/>
          </p:nvPr>
        </p:nvSpPr>
        <p:spPr>
          <a:xfrm>
            <a:off x="18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 idx="23"/>
          </p:nvPr>
        </p:nvSpPr>
        <p:spPr>
          <a:xfrm>
            <a:off x="3420000" y="2233080"/>
            <a:ext cx="32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24"/>
          </p:nvPr>
        </p:nvSpPr>
        <p:spPr>
          <a:xfrm>
            <a:off x="7560000" y="2233080"/>
            <a:ext cx="233964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97B94D-8B46-435A-99F2-3C9A6667770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440000" y="108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7380000" y="3960000"/>
            <a:ext cx="1439640" cy="125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9000000" y="2700000"/>
            <a:ext cx="1259640" cy="107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-180000" y="2430000"/>
            <a:ext cx="1439640" cy="134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540000" y="1080000"/>
            <a:ext cx="719640" cy="7196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126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5220000"/>
            <a:ext cx="1619640" cy="125964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9720000" y="4680000"/>
            <a:ext cx="719640" cy="71964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540000" y="3420000"/>
            <a:ext cx="719640" cy="71964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680000"/>
            <a:ext cx="1079640" cy="84204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>
            <a:off x="7920000" y="5400000"/>
            <a:ext cx="899640" cy="89964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1" lang="en-US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2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Arial"/>
              </a:rPr>
              <a:t>FH Spielewelt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6400800" y="4573440"/>
            <a:ext cx="4114440" cy="638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Abris Mezo, David Nawloka,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Olesja Nikel, Adrian Strassnig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Idee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85800" y="1828800"/>
            <a:ext cx="4114440" cy="18997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Retro Spiele für Studenten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Kaum Freizeitangebote im Winter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Langeweile beim Alleinsein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871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5257800" y="1828800"/>
            <a:ext cx="4114440" cy="1540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Studierende brauchen Lernpausen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Wunsch nach einfacher Unterhaltung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871"/>
              </a:spcAft>
              <a:buClr>
                <a:srgbClr val="ffffff"/>
              </a:buClr>
              <a:buSzPct val="45000"/>
              <a:buFont typeface="OpenSymbol"/>
              <a:buChar char="-"/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256784-993E-4CDE-80D0-2B1E844AF3A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Technologien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1143000"/>
            <a:ext cx="5943240" cy="363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Webseite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943600" y="1143000"/>
            <a:ext cx="4136040" cy="363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Organisation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5943600" y="1828800"/>
            <a:ext cx="360" cy="3200400"/>
          </a:xfrm>
          <a:prstGeom prst="line">
            <a:avLst/>
          </a:prstGeom>
          <a:ln w="18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655200" y="1828800"/>
            <a:ext cx="944640" cy="1090080"/>
          </a:xfrm>
          <a:prstGeom prst="rect">
            <a:avLst/>
          </a:prstGeom>
          <a:ln w="18000">
            <a:noFill/>
          </a:ln>
        </p:spPr>
      </p:pic>
      <p:pic>
        <p:nvPicPr>
          <p:cNvPr id="159" name="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3657600" y="1828800"/>
            <a:ext cx="1521000" cy="947520"/>
          </a:xfrm>
          <a:prstGeom prst="rect">
            <a:avLst/>
          </a:prstGeom>
          <a:ln w="18000">
            <a:noFill/>
          </a:ln>
        </p:spPr>
      </p:pic>
      <p:pic>
        <p:nvPicPr>
          <p:cNvPr id="160" name="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1371600" y="3429000"/>
            <a:ext cx="1090080" cy="1090080"/>
          </a:xfrm>
          <a:prstGeom prst="rect">
            <a:avLst/>
          </a:prstGeom>
          <a:ln w="18000">
            <a:noFill/>
          </a:ln>
        </p:spPr>
      </p:pic>
      <p:pic>
        <p:nvPicPr>
          <p:cNvPr id="161" name="" descr=""/>
          <p:cNvPicPr/>
          <p:nvPr/>
        </p:nvPicPr>
        <p:blipFill>
          <a:blip r:embed="rId4">
            <a:alphaModFix amt="70000"/>
          </a:blip>
          <a:stretch/>
        </p:blipFill>
        <p:spPr>
          <a:xfrm>
            <a:off x="3686040" y="3200400"/>
            <a:ext cx="1571760" cy="1304640"/>
          </a:xfrm>
          <a:prstGeom prst="rect">
            <a:avLst/>
          </a:prstGeom>
          <a:ln w="18000">
            <a:noFill/>
          </a:ln>
        </p:spPr>
      </p:pic>
      <p:pic>
        <p:nvPicPr>
          <p:cNvPr id="162" name="" descr=""/>
          <p:cNvPicPr/>
          <p:nvPr/>
        </p:nvPicPr>
        <p:blipFill>
          <a:blip r:embed="rId5">
            <a:alphaModFix amt="70000"/>
          </a:blip>
          <a:stretch/>
        </p:blipFill>
        <p:spPr>
          <a:xfrm>
            <a:off x="2057400" y="1828800"/>
            <a:ext cx="1142640" cy="942480"/>
          </a:xfrm>
          <a:prstGeom prst="rect">
            <a:avLst/>
          </a:prstGeom>
          <a:ln w="18000">
            <a:noFill/>
          </a:ln>
        </p:spPr>
      </p:pic>
      <p:pic>
        <p:nvPicPr>
          <p:cNvPr id="163" name="" descr=""/>
          <p:cNvPicPr/>
          <p:nvPr/>
        </p:nvPicPr>
        <p:blipFill>
          <a:blip r:embed="rId6">
            <a:alphaModFix amt="70000"/>
          </a:blip>
          <a:stretch/>
        </p:blipFill>
        <p:spPr>
          <a:xfrm>
            <a:off x="7529400" y="1828800"/>
            <a:ext cx="914040" cy="914040"/>
          </a:xfrm>
          <a:prstGeom prst="rect">
            <a:avLst/>
          </a:prstGeom>
          <a:ln w="18000">
            <a:noFill/>
          </a:ln>
        </p:spPr>
      </p:pic>
      <p:pic>
        <p:nvPicPr>
          <p:cNvPr id="164" name="" descr=""/>
          <p:cNvPicPr/>
          <p:nvPr/>
        </p:nvPicPr>
        <p:blipFill>
          <a:blip r:embed="rId7">
            <a:alphaModFix amt="70000"/>
          </a:blip>
          <a:stretch/>
        </p:blipFill>
        <p:spPr>
          <a:xfrm>
            <a:off x="7529400" y="3200400"/>
            <a:ext cx="928440" cy="9284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3D9E4B5-C2B9-4374-93E4-4CECBCC8E78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Flappy Bird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600200" y="1143000"/>
            <a:ext cx="7159680" cy="3924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58EF331-3183-4D89-9217-AC64DCB561A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Minesweeper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68000" y="1121040"/>
            <a:ext cx="7547040" cy="41364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D3A2368-F6D1-4467-A863-B0855012985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Arkanoid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71600" y="1164960"/>
            <a:ext cx="7467120" cy="40924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7D2B124-5D7A-4051-9CC2-25AB77265C3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Score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371600" y="1123200"/>
            <a:ext cx="7543440" cy="41342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E9F8F7E-DFE2-416B-8F70-39A9A98043FE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40000" y="2912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Userverwaltung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1143000" y="1143000"/>
            <a:ext cx="7772040" cy="42595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D0CBB2D-0213-4137-8BB2-23086DB74F8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1200" y="2003040"/>
            <a:ext cx="89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Vielen Dank für Ihre Aufmerksamkeit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48EB4F5-D0EF-48BB-970E-2613F9FC349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2025-06-25T07:38:23Z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2025-06-25T16:44:38Z</dcterms:modified>
  <cp:revision>3</cp:revision>
  <dc:subject/>
  <dc:title>Lights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