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627A0980-7E24-40FA-9245-02B3787340FE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7979FFCE-8F34-43C0-9906-E0033A482E59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54000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9E48B7DD-4DF2-46E3-BD82-921101F8DFB5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54000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0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12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0E668BA9-0427-4B0A-A3F0-390C7DC5A633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 flipH="1">
            <a:off x="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0" y="1260000"/>
            <a:ext cx="10080000" cy="441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13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14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15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60E5E681-5BB0-489A-A9F9-59396564920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00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16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17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18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5A8CAAE7-7B45-4024-BB07-8FDEC3CB0953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22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 idx="23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24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016CA07D-D1A7-49E3-9EEE-516268C9DAB4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19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20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21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54124505-BEE6-45B2-BF1D-E80D006DF30A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buNone/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FH Spielewelt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400800" y="4573440"/>
            <a:ext cx="4114800" cy="1370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Abris Mezo, David Nawloka,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Olesja Nikel, Adrian Strassnig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Idee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85800" y="1828800"/>
            <a:ext cx="4114800" cy="2286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Retro Spiele für Studenten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Kaum Freizeitangebote im Winter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Langeweile beim Alleinsein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257800" y="1828800"/>
            <a:ext cx="4114800" cy="2286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Studierende brauchen Lernpausen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Wunsch nach einfacher Unterhaltung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730A90-1115-4B5B-B0C9-74BF6576BE9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Technologien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0" y="1143000"/>
            <a:ext cx="5943600" cy="3886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Webseite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943600" y="1143000"/>
            <a:ext cx="4136400" cy="3886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Organisation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5943600" y="1828800"/>
            <a:ext cx="0" cy="3200400"/>
          </a:xfrm>
          <a:prstGeom prst="line">
            <a:avLst/>
          </a:prstGeom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655200" y="1828800"/>
            <a:ext cx="945000" cy="109044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105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3657600" y="1828800"/>
            <a:ext cx="1521360" cy="94788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106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1371600" y="3429000"/>
            <a:ext cx="1090440" cy="109044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107" name="" descr=""/>
          <p:cNvPicPr/>
          <p:nvPr/>
        </p:nvPicPr>
        <p:blipFill>
          <a:blip r:embed="rId4">
            <a:alphaModFix amt="70000"/>
          </a:blip>
          <a:stretch/>
        </p:blipFill>
        <p:spPr>
          <a:xfrm>
            <a:off x="3200400" y="3267000"/>
            <a:ext cx="1572120" cy="130500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108" name="" descr=""/>
          <p:cNvPicPr/>
          <p:nvPr/>
        </p:nvPicPr>
        <p:blipFill>
          <a:blip r:embed="rId5">
            <a:alphaModFix amt="70000"/>
          </a:blip>
          <a:stretch/>
        </p:blipFill>
        <p:spPr>
          <a:xfrm>
            <a:off x="2057400" y="1828800"/>
            <a:ext cx="1143000" cy="94284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109" name="" descr=""/>
          <p:cNvPicPr/>
          <p:nvPr/>
        </p:nvPicPr>
        <p:blipFill>
          <a:blip r:embed="rId6">
            <a:alphaModFix amt="70000"/>
          </a:blip>
          <a:stretch/>
        </p:blipFill>
        <p:spPr>
          <a:xfrm>
            <a:off x="7529400" y="1828800"/>
            <a:ext cx="914400" cy="91440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110" name="" descr=""/>
          <p:cNvPicPr/>
          <p:nvPr/>
        </p:nvPicPr>
        <p:blipFill>
          <a:blip r:embed="rId7">
            <a:alphaModFix amt="70000"/>
          </a:blip>
          <a:stretch/>
        </p:blipFill>
        <p:spPr>
          <a:xfrm>
            <a:off x="7529400" y="3200400"/>
            <a:ext cx="928800" cy="9288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8213D2-22CC-4D1F-928C-482D7D9F780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Flappy Bird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600200" y="1143000"/>
            <a:ext cx="7160040" cy="39243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2AD975-FE1A-4F59-A9A6-6552AF1C0AA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Minesweeper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368000" y="1121040"/>
            <a:ext cx="7547400" cy="41367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3101A5-0FBC-41AD-8510-8B6E5506F22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Arkanoid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371600" y="1164960"/>
            <a:ext cx="7467480" cy="40928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67E34C-E431-4B1A-978B-7CA6387D0DB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Score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371600" y="1123200"/>
            <a:ext cx="7543800" cy="41346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B33D43-6D97-439A-8014-0D7236A874F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Userverwaltung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143000" y="1143000"/>
            <a:ext cx="7772400" cy="42598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01FAAE-013D-4CEF-AE76-3EBF5B7C2A3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1200" y="19818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Vielen Dank für Ihre Aufmerksamkeit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F2B0D9-EAA7-4CBA-91B0-4572B7546D2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2025-06-25T07:38:23Z</dcterms:created>
  <dc:creator/>
  <dc:description>This work is licensed under a Creative Commons 0 License.
It makes use of the works of kka_libo_design@ashisuto.co.jp.</dc:description>
  <dc:language>en-US</dc:language>
  <cp:lastModifiedBy/>
  <dcterms:modified xsi:type="dcterms:W3CDTF">2025-06-25T08:45:20Z</dcterms:modified>
  <cp:revision>2</cp:revision>
  <dc:subject/>
  <dc:title>Lights</dc:title>
</cp:coreProperties>
</file>