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345" r:id="rId3"/>
    <p:sldId id="346" r:id="rId4"/>
    <p:sldId id="344" r:id="rId5"/>
    <p:sldId id="347" r:id="rId6"/>
    <p:sldId id="348" r:id="rId7"/>
    <p:sldId id="349" r:id="rId8"/>
    <p:sldId id="351" r:id="rId9"/>
    <p:sldId id="350" r:id="rId10"/>
    <p:sldId id="353" r:id="rId11"/>
    <p:sldId id="356" r:id="rId12"/>
    <p:sldId id="357" r:id="rId13"/>
    <p:sldId id="377" r:id="rId14"/>
    <p:sldId id="378" r:id="rId15"/>
    <p:sldId id="358" r:id="rId16"/>
    <p:sldId id="359" r:id="rId17"/>
    <p:sldId id="364" r:id="rId18"/>
    <p:sldId id="360" r:id="rId19"/>
    <p:sldId id="361" r:id="rId20"/>
    <p:sldId id="362" r:id="rId21"/>
    <p:sldId id="363" r:id="rId22"/>
    <p:sldId id="365" r:id="rId23"/>
    <p:sldId id="379" r:id="rId24"/>
    <p:sldId id="367" r:id="rId25"/>
    <p:sldId id="366" r:id="rId26"/>
    <p:sldId id="376" r:id="rId27"/>
    <p:sldId id="273" r:id="rId28"/>
    <p:sldId id="301" r:id="rId29"/>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E28884-874D-44CB-83CD-055E3A64FD7D}">
          <p14:sldIdLst>
            <p14:sldId id="256"/>
            <p14:sldId id="345"/>
            <p14:sldId id="346"/>
            <p14:sldId id="344"/>
            <p14:sldId id="347"/>
            <p14:sldId id="348"/>
            <p14:sldId id="349"/>
            <p14:sldId id="351"/>
            <p14:sldId id="350"/>
            <p14:sldId id="353"/>
            <p14:sldId id="356"/>
            <p14:sldId id="357"/>
            <p14:sldId id="377"/>
            <p14:sldId id="378"/>
            <p14:sldId id="358"/>
            <p14:sldId id="359"/>
            <p14:sldId id="364"/>
            <p14:sldId id="360"/>
            <p14:sldId id="361"/>
            <p14:sldId id="362"/>
            <p14:sldId id="363"/>
            <p14:sldId id="365"/>
            <p14:sldId id="379"/>
            <p14:sldId id="367"/>
            <p14:sldId id="366"/>
            <p14:sldId id="376"/>
            <p14:sldId id="273"/>
            <p14:sldId id="30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938772-0621-4089-AD38-1C8A09C0E858}" v="1" dt="2025-04-30T03:12:49.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94660"/>
  </p:normalViewPr>
  <p:slideViewPr>
    <p:cSldViewPr snapToGrid="0">
      <p:cViewPr varScale="1">
        <p:scale>
          <a:sx n="93" d="100"/>
          <a:sy n="93" d="100"/>
        </p:scale>
        <p:origin x="1194" y="306"/>
      </p:cViewPr>
      <p:guideLst/>
    </p:cSldViewPr>
  </p:slideViewPr>
  <p:notesTextViewPr>
    <p:cViewPr>
      <p:scale>
        <a:sx n="3" d="2"/>
        <a:sy n="3" d="2"/>
      </p:scale>
      <p:origin x="0" y="0"/>
    </p:cViewPr>
  </p:notesTextViewPr>
  <p:notesViewPr>
    <p:cSldViewPr snapToGrid="0">
      <p:cViewPr varScale="1">
        <p:scale>
          <a:sx n="83" d="100"/>
          <a:sy n="83" d="100"/>
        </p:scale>
        <p:origin x="38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a Febrian" userId="9c5cf6e8fbcaf54e" providerId="LiveId" clId="{1911592E-D84A-4A46-90EC-2A73C4FCFCAD}"/>
    <pc:docChg chg="undo custSel addSld delSld modSld sldOrd">
      <pc:chgData name="Rama Febrian" userId="9c5cf6e8fbcaf54e" providerId="LiveId" clId="{1911592E-D84A-4A46-90EC-2A73C4FCFCAD}" dt="2025-02-05T01:57:20.706" v="181" actId="20577"/>
      <pc:docMkLst>
        <pc:docMk/>
      </pc:docMkLst>
      <pc:sldChg chg="addSp delSp modSp add mod ord">
        <pc:chgData name="Rama Febrian" userId="9c5cf6e8fbcaf54e" providerId="LiveId" clId="{1911592E-D84A-4A46-90EC-2A73C4FCFCAD}" dt="2025-02-05T01:55:07.672" v="90" actId="20577"/>
        <pc:sldMkLst>
          <pc:docMk/>
          <pc:sldMk cId="3207433427" sldId="377"/>
        </pc:sldMkLst>
        <pc:spChg chg="mod">
          <ac:chgData name="Rama Febrian" userId="9c5cf6e8fbcaf54e" providerId="LiveId" clId="{1911592E-D84A-4A46-90EC-2A73C4FCFCAD}" dt="2025-02-05T01:55:07.672" v="90" actId="20577"/>
          <ac:spMkLst>
            <pc:docMk/>
            <pc:sldMk cId="3207433427" sldId="377"/>
            <ac:spMk id="2" creationId="{2DCD63D0-C052-0747-61AE-52E45581A92F}"/>
          </ac:spMkLst>
        </pc:spChg>
        <pc:spChg chg="mod">
          <ac:chgData name="Rama Febrian" userId="9c5cf6e8fbcaf54e" providerId="LiveId" clId="{1911592E-D84A-4A46-90EC-2A73C4FCFCAD}" dt="2025-02-05T01:54:03.681" v="58" actId="20577"/>
          <ac:spMkLst>
            <pc:docMk/>
            <pc:sldMk cId="3207433427" sldId="377"/>
            <ac:spMk id="8" creationId="{C210EA22-E073-9AEE-788C-D65422F35223}"/>
          </ac:spMkLst>
        </pc:spChg>
        <pc:picChg chg="add mod">
          <ac:chgData name="Rama Febrian" userId="9c5cf6e8fbcaf54e" providerId="LiveId" clId="{1911592E-D84A-4A46-90EC-2A73C4FCFCAD}" dt="2025-02-05T01:54:35.967" v="65" actId="1076"/>
          <ac:picMkLst>
            <pc:docMk/>
            <pc:sldMk cId="3207433427" sldId="377"/>
            <ac:picMk id="9" creationId="{116741BF-B991-55CD-5539-9587926BF685}"/>
          </ac:picMkLst>
        </pc:picChg>
        <pc:picChg chg="add mod">
          <ac:chgData name="Rama Febrian" userId="9c5cf6e8fbcaf54e" providerId="LiveId" clId="{1911592E-D84A-4A46-90EC-2A73C4FCFCAD}" dt="2025-02-05T01:54:33.629" v="64" actId="1076"/>
          <ac:picMkLst>
            <pc:docMk/>
            <pc:sldMk cId="3207433427" sldId="377"/>
            <ac:picMk id="12" creationId="{7366B906-6185-E720-5E66-0ADD916A48C9}"/>
          </ac:picMkLst>
        </pc:picChg>
      </pc:sldChg>
      <pc:sldChg chg="addSp delSp modSp add mod">
        <pc:chgData name="Rama Febrian" userId="9c5cf6e8fbcaf54e" providerId="LiveId" clId="{1911592E-D84A-4A46-90EC-2A73C4FCFCAD}" dt="2025-02-05T01:57:20.706" v="181" actId="20577"/>
        <pc:sldMkLst>
          <pc:docMk/>
          <pc:sldMk cId="516506080" sldId="378"/>
        </pc:sldMkLst>
        <pc:spChg chg="mod">
          <ac:chgData name="Rama Febrian" userId="9c5cf6e8fbcaf54e" providerId="LiveId" clId="{1911592E-D84A-4A46-90EC-2A73C4FCFCAD}" dt="2025-02-05T01:56:45.969" v="143" actId="20577"/>
          <ac:spMkLst>
            <pc:docMk/>
            <pc:sldMk cId="516506080" sldId="378"/>
            <ac:spMk id="2" creationId="{7C3975A3-791A-7975-9199-31DC7C9A72B1}"/>
          </ac:spMkLst>
        </pc:spChg>
        <pc:spChg chg="mod">
          <ac:chgData name="Rama Febrian" userId="9c5cf6e8fbcaf54e" providerId="LiveId" clId="{1911592E-D84A-4A46-90EC-2A73C4FCFCAD}" dt="2025-02-05T01:57:20.706" v="181" actId="20577"/>
          <ac:spMkLst>
            <pc:docMk/>
            <pc:sldMk cId="516506080" sldId="378"/>
            <ac:spMk id="8" creationId="{DFB79F17-7857-5181-FE71-DA1F00327EA8}"/>
          </ac:spMkLst>
        </pc:spChg>
        <pc:picChg chg="add del mod">
          <ac:chgData name="Rama Febrian" userId="9c5cf6e8fbcaf54e" providerId="LiveId" clId="{1911592E-D84A-4A46-90EC-2A73C4FCFCAD}" dt="2025-02-05T01:55:17.329" v="93" actId="1076"/>
          <ac:picMkLst>
            <pc:docMk/>
            <pc:sldMk cId="516506080" sldId="378"/>
            <ac:picMk id="5" creationId="{FAD6CF86-8C90-B76B-57D2-5BB56C81EC10}"/>
          </ac:picMkLst>
        </pc:picChg>
        <pc:picChg chg="add mod">
          <ac:chgData name="Rama Febrian" userId="9c5cf6e8fbcaf54e" providerId="LiveId" clId="{1911592E-D84A-4A46-90EC-2A73C4FCFCAD}" dt="2025-02-05T01:56:01.308" v="112" actId="14100"/>
          <ac:picMkLst>
            <pc:docMk/>
            <pc:sldMk cId="516506080" sldId="378"/>
            <ac:picMk id="6" creationId="{A3622F02-446C-0B68-703C-EA5003F46BE3}"/>
          </ac:picMkLst>
        </pc:picChg>
      </pc:sldChg>
      <pc:sldChg chg="add del">
        <pc:chgData name="Rama Febrian" userId="9c5cf6e8fbcaf54e" providerId="LiveId" clId="{1911592E-D84A-4A46-90EC-2A73C4FCFCAD}" dt="2025-02-05T01:51:48.783" v="9"/>
        <pc:sldMkLst>
          <pc:docMk/>
          <pc:sldMk cId="662437939" sldId="378"/>
        </pc:sldMkLst>
      </pc:sldChg>
    </pc:docChg>
  </pc:docChgLst>
  <pc:docChgLst>
    <pc:chgData name="Rama Febrian" userId="9c5cf6e8fbcaf54e" providerId="LiveId" clId="{8F938772-0621-4089-AD38-1C8A09C0E858}"/>
    <pc:docChg chg="undo custSel addSld modSld sldOrd">
      <pc:chgData name="Rama Febrian" userId="9c5cf6e8fbcaf54e" providerId="LiveId" clId="{8F938772-0621-4089-AD38-1C8A09C0E858}" dt="2025-04-30T03:17:39.789" v="31"/>
      <pc:docMkLst>
        <pc:docMk/>
      </pc:docMkLst>
      <pc:sldChg chg="addSp delSp modSp mod ord">
        <pc:chgData name="Rama Febrian" userId="9c5cf6e8fbcaf54e" providerId="LiveId" clId="{8F938772-0621-4089-AD38-1C8A09C0E858}" dt="2025-04-30T03:17:39.789" v="31"/>
        <pc:sldMkLst>
          <pc:docMk/>
          <pc:sldMk cId="1145161496" sldId="367"/>
        </pc:sldMkLst>
        <pc:spChg chg="mod">
          <ac:chgData name="Rama Febrian" userId="9c5cf6e8fbcaf54e" providerId="LiveId" clId="{8F938772-0621-4089-AD38-1C8A09C0E858}" dt="2025-04-30T03:12:54.090" v="6" actId="20577"/>
          <ac:spMkLst>
            <pc:docMk/>
            <pc:sldMk cId="1145161496" sldId="367"/>
            <ac:spMk id="2" creationId="{938530A4-0023-4C4B-ADA8-F131B07142E2}"/>
          </ac:spMkLst>
        </pc:spChg>
        <pc:spChg chg="mod">
          <ac:chgData name="Rama Febrian" userId="9c5cf6e8fbcaf54e" providerId="LiveId" clId="{8F938772-0621-4089-AD38-1C8A09C0E858}" dt="2025-04-30T03:13:10.984" v="25" actId="20577"/>
          <ac:spMkLst>
            <pc:docMk/>
            <pc:sldMk cId="1145161496" sldId="367"/>
            <ac:spMk id="3" creationId="{46D6E7C6-1687-4942-8708-780CFFD004DB}"/>
          </ac:spMkLst>
        </pc:spChg>
        <pc:picChg chg="add mod">
          <ac:chgData name="Rama Febrian" userId="9c5cf6e8fbcaf54e" providerId="LiveId" clId="{8F938772-0621-4089-AD38-1C8A09C0E858}" dt="2025-04-30T03:17:20.416" v="29" actId="1076"/>
          <ac:picMkLst>
            <pc:docMk/>
            <pc:sldMk cId="1145161496" sldId="367"/>
            <ac:picMk id="6" creationId="{76F89652-F043-05D5-3A86-A7979465ACF0}"/>
          </ac:picMkLst>
        </pc:picChg>
        <pc:picChg chg="del">
          <ac:chgData name="Rama Febrian" userId="9c5cf6e8fbcaf54e" providerId="LiveId" clId="{8F938772-0621-4089-AD38-1C8A09C0E858}" dt="2025-04-30T03:14:09.452" v="26" actId="478"/>
          <ac:picMkLst>
            <pc:docMk/>
            <pc:sldMk cId="1145161496" sldId="367"/>
            <ac:picMk id="11" creationId="{1077EA3D-308D-F11F-BCD2-1CF75CBFB939}"/>
          </ac:picMkLst>
        </pc:picChg>
        <pc:picChg chg="add del">
          <ac:chgData name="Rama Febrian" userId="9c5cf6e8fbcaf54e" providerId="LiveId" clId="{8F938772-0621-4089-AD38-1C8A09C0E858}" dt="2025-04-30T03:12:58.446" v="8" actId="478"/>
          <ac:picMkLst>
            <pc:docMk/>
            <pc:sldMk cId="1145161496" sldId="367"/>
            <ac:picMk id="12" creationId="{EAD5326A-A7B3-9DE3-60F0-7E38B6D09206}"/>
          </ac:picMkLst>
        </pc:picChg>
      </pc:sldChg>
      <pc:sldChg chg="add">
        <pc:chgData name="Rama Febrian" userId="9c5cf6e8fbcaf54e" providerId="LiveId" clId="{8F938772-0621-4089-AD38-1C8A09C0E858}" dt="2025-04-30T03:12:49.329" v="0"/>
        <pc:sldMkLst>
          <pc:docMk/>
          <pc:sldMk cId="986664461" sldId="379"/>
        </pc:sldMkLst>
      </pc:sldChg>
    </pc:docChg>
  </pc:docChgLst>
  <pc:docChgLst>
    <pc:chgData name="Rama Febrian" userId="9c5cf6e8fbcaf54e" providerId="LiveId" clId="{E0C4FA4D-4C78-42DE-ACC9-E638DC956CA6}"/>
    <pc:docChg chg="addSld modSld">
      <pc:chgData name="Rama Febrian" userId="9c5cf6e8fbcaf54e" providerId="LiveId" clId="{E0C4FA4D-4C78-42DE-ACC9-E638DC956CA6}" dt="2025-02-03T13:20:06.347" v="12" actId="20577"/>
      <pc:docMkLst>
        <pc:docMk/>
      </pc:docMkLst>
      <pc:sldChg chg="modSp mod">
        <pc:chgData name="Rama Febrian" userId="9c5cf6e8fbcaf54e" providerId="LiveId" clId="{E0C4FA4D-4C78-42DE-ACC9-E638DC956CA6}" dt="2025-02-03T13:20:06.347" v="12" actId="20577"/>
        <pc:sldMkLst>
          <pc:docMk/>
          <pc:sldMk cId="3226413632" sldId="301"/>
        </pc:sldMkLst>
        <pc:spChg chg="mod">
          <ac:chgData name="Rama Febrian" userId="9c5cf6e8fbcaf54e" providerId="LiveId" clId="{E0C4FA4D-4C78-42DE-ACC9-E638DC956CA6}" dt="2025-02-03T13:20:06.347" v="12" actId="20577"/>
          <ac:spMkLst>
            <pc:docMk/>
            <pc:sldMk cId="3226413632" sldId="301"/>
            <ac:spMk id="3" creationId="{DED80414-0CAF-4351-B110-3F98A96055F3}"/>
          </ac:spMkLst>
        </pc:spChg>
      </pc:sldChg>
      <pc:sldChg chg="add">
        <pc:chgData name="Rama Febrian" userId="9c5cf6e8fbcaf54e" providerId="LiveId" clId="{E0C4FA4D-4C78-42DE-ACC9-E638DC956CA6}" dt="2025-02-02T14:16:47.656" v="0"/>
        <pc:sldMkLst>
          <pc:docMk/>
          <pc:sldMk cId="1713628046" sldId="37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DCA7E1-B1B0-4C06-9A2E-1D7B9A13C2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a:extLst>
              <a:ext uri="{FF2B5EF4-FFF2-40B4-BE49-F238E27FC236}">
                <a16:creationId xmlns:a16="http://schemas.microsoft.com/office/drawing/2014/main" id="{BA4CE730-CFD1-4EA9-9358-A330BFD4D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4ACF7F-7ECB-48E8-9B54-496F9E44EE79}" type="datetimeFigureOut">
              <a:rPr lang="id-ID" smtClean="0"/>
              <a:t>30/04/2025</a:t>
            </a:fld>
            <a:endParaRPr lang="id-ID"/>
          </a:p>
        </p:txBody>
      </p:sp>
      <p:sp>
        <p:nvSpPr>
          <p:cNvPr id="4" name="Footer Placeholder 3">
            <a:extLst>
              <a:ext uri="{FF2B5EF4-FFF2-40B4-BE49-F238E27FC236}">
                <a16:creationId xmlns:a16="http://schemas.microsoft.com/office/drawing/2014/main" id="{979AA012-3765-4E26-B741-7B251BB0D1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a:extLst>
              <a:ext uri="{FF2B5EF4-FFF2-40B4-BE49-F238E27FC236}">
                <a16:creationId xmlns:a16="http://schemas.microsoft.com/office/drawing/2014/main" id="{FC635DC7-F391-4397-B041-5CD3470342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760AF-891C-428D-A4D6-5E9F0A2F7300}" type="slidenum">
              <a:rPr lang="id-ID" smtClean="0"/>
              <a:t>‹#›</a:t>
            </a:fld>
            <a:endParaRPr lang="id-ID"/>
          </a:p>
        </p:txBody>
      </p:sp>
    </p:spTree>
    <p:extLst>
      <p:ext uri="{BB962C8B-B14F-4D97-AF65-F5344CB8AC3E}">
        <p14:creationId xmlns:p14="http://schemas.microsoft.com/office/powerpoint/2010/main" val="3807636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1F2F3-C29F-4195-AB94-4EF59D44D36C}" type="datetimeFigureOut">
              <a:rPr lang="id-ID" smtClean="0"/>
              <a:t>30/04/2025</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EAF2E-E5D2-49EC-A62D-3625E0154C23}" type="slidenum">
              <a:rPr lang="id-ID" smtClean="0"/>
              <a:t>‹#›</a:t>
            </a:fld>
            <a:endParaRPr lang="id-ID"/>
          </a:p>
        </p:txBody>
      </p:sp>
    </p:spTree>
    <p:extLst>
      <p:ext uri="{BB962C8B-B14F-4D97-AF65-F5344CB8AC3E}">
        <p14:creationId xmlns:p14="http://schemas.microsoft.com/office/powerpoint/2010/main" val="408379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dcb566e1d5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473FE-3F8B-4D72-8FD3-010914DAC7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1AD3392A-5A13-47EE-ACC4-798777F792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940E7FCB-E4EB-46DB-8BF5-E1FE85B8CA32}"/>
              </a:ext>
            </a:extLst>
          </p:cNvPr>
          <p:cNvSpPr>
            <a:spLocks noGrp="1"/>
          </p:cNvSpPr>
          <p:nvPr>
            <p:ph type="dt" sz="half" idx="10"/>
          </p:nvPr>
        </p:nvSpPr>
        <p:spPr/>
        <p:txBody>
          <a:bodyPr/>
          <a:lstStyle/>
          <a:p>
            <a:fld id="{9A181840-0179-482A-9211-5B2335600D2F}" type="datetime1">
              <a:rPr lang="id-ID" smtClean="0"/>
              <a:t>30/04/2025</a:t>
            </a:fld>
            <a:endParaRPr lang="id-ID"/>
          </a:p>
        </p:txBody>
      </p:sp>
      <p:sp>
        <p:nvSpPr>
          <p:cNvPr id="5" name="Footer Placeholder 4">
            <a:extLst>
              <a:ext uri="{FF2B5EF4-FFF2-40B4-BE49-F238E27FC236}">
                <a16:creationId xmlns:a16="http://schemas.microsoft.com/office/drawing/2014/main" id="{76C79B3A-31C5-4E4D-B933-9F4090E481F0}"/>
              </a:ext>
            </a:extLst>
          </p:cNvPr>
          <p:cNvSpPr>
            <a:spLocks noGrp="1"/>
          </p:cNvSpPr>
          <p:nvPr>
            <p:ph type="ftr" sz="quarter" idx="11"/>
          </p:nvPr>
        </p:nvSpPr>
        <p:spPr/>
        <p:txBody>
          <a:bodyPr/>
          <a:lstStyle/>
          <a:p>
            <a:endParaRPr lang="id-ID"/>
          </a:p>
        </p:txBody>
      </p:sp>
      <p:sp>
        <p:nvSpPr>
          <p:cNvPr id="9" name="Slide Number Placeholder 5">
            <a:extLst>
              <a:ext uri="{FF2B5EF4-FFF2-40B4-BE49-F238E27FC236}">
                <a16:creationId xmlns:a16="http://schemas.microsoft.com/office/drawing/2014/main" id="{46B066EF-5E18-4F0B-AB87-D537AF55EF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1675918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F246-49BA-4AE4-9A4E-C7B5F4FBFF03}"/>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679C015-9DC7-45A4-AD68-5561C68F9B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3D951E4-182C-41F7-ABCA-71B896F6CA10}"/>
              </a:ext>
            </a:extLst>
          </p:cNvPr>
          <p:cNvSpPr>
            <a:spLocks noGrp="1"/>
          </p:cNvSpPr>
          <p:nvPr>
            <p:ph type="dt" sz="half" idx="10"/>
          </p:nvPr>
        </p:nvSpPr>
        <p:spPr/>
        <p:txBody>
          <a:bodyPr/>
          <a:lstStyle/>
          <a:p>
            <a:fld id="{8EE47BD3-C229-42C3-BD42-DEB281533DB8}" type="datetime1">
              <a:rPr lang="id-ID" smtClean="0"/>
              <a:t>30/04/2025</a:t>
            </a:fld>
            <a:endParaRPr lang="id-ID"/>
          </a:p>
        </p:txBody>
      </p:sp>
      <p:sp>
        <p:nvSpPr>
          <p:cNvPr id="5" name="Footer Placeholder 4">
            <a:extLst>
              <a:ext uri="{FF2B5EF4-FFF2-40B4-BE49-F238E27FC236}">
                <a16:creationId xmlns:a16="http://schemas.microsoft.com/office/drawing/2014/main" id="{3E1F4A37-62B5-48D5-8FD6-7FA5ECD0ED53}"/>
              </a:ext>
            </a:extLst>
          </p:cNvPr>
          <p:cNvSpPr>
            <a:spLocks noGrp="1"/>
          </p:cNvSpPr>
          <p:nvPr>
            <p:ph type="ftr" sz="quarter" idx="11"/>
          </p:nvPr>
        </p:nvSpPr>
        <p:spPr/>
        <p:txBody>
          <a:bodyPr/>
          <a:lstStyle/>
          <a:p>
            <a:endParaRPr lang="id-ID"/>
          </a:p>
        </p:txBody>
      </p:sp>
      <p:sp>
        <p:nvSpPr>
          <p:cNvPr id="7" name="Slide Number Placeholder 5">
            <a:extLst>
              <a:ext uri="{FF2B5EF4-FFF2-40B4-BE49-F238E27FC236}">
                <a16:creationId xmlns:a16="http://schemas.microsoft.com/office/drawing/2014/main" id="{611680AE-44A2-488A-B137-8A8C667A4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66089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C39C8D-6FE8-42BB-9199-2493E41FC1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59B54A8B-81D9-4383-8117-9A04BDE687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01CDA26-63E1-4FB4-B556-98B34A43A73D}"/>
              </a:ext>
            </a:extLst>
          </p:cNvPr>
          <p:cNvSpPr>
            <a:spLocks noGrp="1"/>
          </p:cNvSpPr>
          <p:nvPr>
            <p:ph type="dt" sz="half" idx="10"/>
          </p:nvPr>
        </p:nvSpPr>
        <p:spPr/>
        <p:txBody>
          <a:bodyPr/>
          <a:lstStyle/>
          <a:p>
            <a:fld id="{8FC8364C-F5CC-46F0-875A-B1FDAEF62546}" type="datetime1">
              <a:rPr lang="id-ID" smtClean="0"/>
              <a:t>30/04/2025</a:t>
            </a:fld>
            <a:endParaRPr lang="id-ID"/>
          </a:p>
        </p:txBody>
      </p:sp>
      <p:sp>
        <p:nvSpPr>
          <p:cNvPr id="5" name="Footer Placeholder 4">
            <a:extLst>
              <a:ext uri="{FF2B5EF4-FFF2-40B4-BE49-F238E27FC236}">
                <a16:creationId xmlns:a16="http://schemas.microsoft.com/office/drawing/2014/main" id="{81E72D67-3079-455B-9660-B75F1DC6E386}"/>
              </a:ext>
            </a:extLst>
          </p:cNvPr>
          <p:cNvSpPr>
            <a:spLocks noGrp="1"/>
          </p:cNvSpPr>
          <p:nvPr>
            <p:ph type="ftr" sz="quarter" idx="11"/>
          </p:nvPr>
        </p:nvSpPr>
        <p:spPr/>
        <p:txBody>
          <a:bodyPr/>
          <a:lstStyle/>
          <a:p>
            <a:endParaRPr lang="id-ID"/>
          </a:p>
        </p:txBody>
      </p:sp>
      <p:sp>
        <p:nvSpPr>
          <p:cNvPr id="7" name="Slide Number Placeholder 5">
            <a:extLst>
              <a:ext uri="{FF2B5EF4-FFF2-40B4-BE49-F238E27FC236}">
                <a16:creationId xmlns:a16="http://schemas.microsoft.com/office/drawing/2014/main" id="{EDE10074-1763-47E5-AFD6-66731E6AA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447854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E1D92-8900-4AC4-9D79-C737E883B3BB}"/>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24800E2-EAF5-4FD6-9D01-227906DF188F}"/>
              </a:ext>
            </a:extLst>
          </p:cNvPr>
          <p:cNvSpPr>
            <a:spLocks noGrp="1"/>
          </p:cNvSpPr>
          <p:nvPr>
            <p:ph type="dt" sz="half" idx="10"/>
          </p:nvPr>
        </p:nvSpPr>
        <p:spPr/>
        <p:txBody>
          <a:bodyPr/>
          <a:lstStyle/>
          <a:p>
            <a:fld id="{E5D095BF-9E39-4A53-91DA-A0CE07FF12CE}" type="datetime1">
              <a:rPr lang="id-ID" smtClean="0"/>
              <a:t>30/04/2025</a:t>
            </a:fld>
            <a:endParaRPr lang="id-ID"/>
          </a:p>
        </p:txBody>
      </p:sp>
      <p:sp>
        <p:nvSpPr>
          <p:cNvPr id="4" name="Footer Placeholder 3">
            <a:extLst>
              <a:ext uri="{FF2B5EF4-FFF2-40B4-BE49-F238E27FC236}">
                <a16:creationId xmlns:a16="http://schemas.microsoft.com/office/drawing/2014/main" id="{80963435-0529-4C75-89CB-CD41901E853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AE21994-E87C-4608-9C8C-D39B91AC7C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2284457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078E-804B-43A1-A037-E205AC6F529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1EDFA52B-E6FF-4968-9F78-96CA79F946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7BDE6A0-7D8B-4958-8382-7947AD6F59BA}"/>
              </a:ext>
            </a:extLst>
          </p:cNvPr>
          <p:cNvSpPr>
            <a:spLocks noGrp="1"/>
          </p:cNvSpPr>
          <p:nvPr>
            <p:ph type="dt" sz="half" idx="10"/>
          </p:nvPr>
        </p:nvSpPr>
        <p:spPr/>
        <p:txBody>
          <a:bodyPr/>
          <a:lstStyle/>
          <a:p>
            <a:fld id="{DA9EAB01-2913-48B2-A021-ED52A1C07AC4}" type="datetime1">
              <a:rPr lang="id-ID" smtClean="0"/>
              <a:t>30/04/2025</a:t>
            </a:fld>
            <a:endParaRPr lang="id-ID"/>
          </a:p>
        </p:txBody>
      </p:sp>
      <p:sp>
        <p:nvSpPr>
          <p:cNvPr id="5" name="Footer Placeholder 4">
            <a:extLst>
              <a:ext uri="{FF2B5EF4-FFF2-40B4-BE49-F238E27FC236}">
                <a16:creationId xmlns:a16="http://schemas.microsoft.com/office/drawing/2014/main" id="{762FAFE3-3C9A-460C-89C3-D731BA534428}"/>
              </a:ext>
            </a:extLst>
          </p:cNvPr>
          <p:cNvSpPr>
            <a:spLocks noGrp="1"/>
          </p:cNvSpPr>
          <p:nvPr>
            <p:ph type="ftr" sz="quarter" idx="11"/>
          </p:nvPr>
        </p:nvSpPr>
        <p:spPr/>
        <p:txBody>
          <a:bodyPr/>
          <a:lstStyle/>
          <a:p>
            <a:endParaRPr lang="id-ID"/>
          </a:p>
        </p:txBody>
      </p:sp>
      <p:sp>
        <p:nvSpPr>
          <p:cNvPr id="7" name="Slide Number Placeholder 5">
            <a:extLst>
              <a:ext uri="{FF2B5EF4-FFF2-40B4-BE49-F238E27FC236}">
                <a16:creationId xmlns:a16="http://schemas.microsoft.com/office/drawing/2014/main" id="{AC7AD2E3-A474-4769-88D5-502EAA3046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1652989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3F33-422F-43A2-AC3D-524B400B8C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80695D7B-4182-4313-BBC9-98E456F52A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C338A-5F47-4345-91C1-AF51C6A97979}"/>
              </a:ext>
            </a:extLst>
          </p:cNvPr>
          <p:cNvSpPr>
            <a:spLocks noGrp="1"/>
          </p:cNvSpPr>
          <p:nvPr>
            <p:ph type="dt" sz="half" idx="10"/>
          </p:nvPr>
        </p:nvSpPr>
        <p:spPr/>
        <p:txBody>
          <a:bodyPr/>
          <a:lstStyle/>
          <a:p>
            <a:fld id="{59EB8457-A7B4-40EB-A3BD-95EDDB79F37F}" type="datetime1">
              <a:rPr lang="id-ID" smtClean="0"/>
              <a:t>30/04/2025</a:t>
            </a:fld>
            <a:endParaRPr lang="id-ID"/>
          </a:p>
        </p:txBody>
      </p:sp>
      <p:sp>
        <p:nvSpPr>
          <p:cNvPr id="5" name="Footer Placeholder 4">
            <a:extLst>
              <a:ext uri="{FF2B5EF4-FFF2-40B4-BE49-F238E27FC236}">
                <a16:creationId xmlns:a16="http://schemas.microsoft.com/office/drawing/2014/main" id="{6B74F426-C66A-4985-8B60-AEFE92532079}"/>
              </a:ext>
            </a:extLst>
          </p:cNvPr>
          <p:cNvSpPr>
            <a:spLocks noGrp="1"/>
          </p:cNvSpPr>
          <p:nvPr>
            <p:ph type="ftr" sz="quarter" idx="11"/>
          </p:nvPr>
        </p:nvSpPr>
        <p:spPr/>
        <p:txBody>
          <a:bodyPr/>
          <a:lstStyle/>
          <a:p>
            <a:endParaRPr lang="id-ID"/>
          </a:p>
        </p:txBody>
      </p:sp>
      <p:sp>
        <p:nvSpPr>
          <p:cNvPr id="7" name="Slide Number Placeholder 5">
            <a:extLst>
              <a:ext uri="{FF2B5EF4-FFF2-40B4-BE49-F238E27FC236}">
                <a16:creationId xmlns:a16="http://schemas.microsoft.com/office/drawing/2014/main" id="{861C2B39-46D0-4948-A261-44249C26E3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3560217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9F35-59D5-49F1-A058-6BE95F20C7B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7F62F235-9A90-48A4-8C3B-83C9AE985C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5DCCF304-4D1C-4C23-A5D9-101CE369AD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D27BEEB9-27C6-4A4F-914B-6B2610904E84}"/>
              </a:ext>
            </a:extLst>
          </p:cNvPr>
          <p:cNvSpPr>
            <a:spLocks noGrp="1"/>
          </p:cNvSpPr>
          <p:nvPr>
            <p:ph type="dt" sz="half" idx="10"/>
          </p:nvPr>
        </p:nvSpPr>
        <p:spPr/>
        <p:txBody>
          <a:bodyPr/>
          <a:lstStyle/>
          <a:p>
            <a:fld id="{E57C0F4D-1B80-44DC-9190-3F0C74FB1249}" type="datetime1">
              <a:rPr lang="id-ID" smtClean="0"/>
              <a:t>30/04/2025</a:t>
            </a:fld>
            <a:endParaRPr lang="id-ID"/>
          </a:p>
        </p:txBody>
      </p:sp>
      <p:sp>
        <p:nvSpPr>
          <p:cNvPr id="6" name="Footer Placeholder 5">
            <a:extLst>
              <a:ext uri="{FF2B5EF4-FFF2-40B4-BE49-F238E27FC236}">
                <a16:creationId xmlns:a16="http://schemas.microsoft.com/office/drawing/2014/main" id="{58515E72-EE4B-4F4D-A482-F08252A69729}"/>
              </a:ext>
            </a:extLst>
          </p:cNvPr>
          <p:cNvSpPr>
            <a:spLocks noGrp="1"/>
          </p:cNvSpPr>
          <p:nvPr>
            <p:ph type="ftr" sz="quarter" idx="11"/>
          </p:nvPr>
        </p:nvSpPr>
        <p:spPr/>
        <p:txBody>
          <a:bodyPr/>
          <a:lstStyle/>
          <a:p>
            <a:endParaRPr lang="id-ID"/>
          </a:p>
        </p:txBody>
      </p:sp>
      <p:sp>
        <p:nvSpPr>
          <p:cNvPr id="8" name="Slide Number Placeholder 5">
            <a:extLst>
              <a:ext uri="{FF2B5EF4-FFF2-40B4-BE49-F238E27FC236}">
                <a16:creationId xmlns:a16="http://schemas.microsoft.com/office/drawing/2014/main" id="{EE6CA1AC-3B1D-4C1F-857E-57FC1F527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277805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6AB0-6FB9-4037-84B0-E94418AB46D7}"/>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7CCC7FF1-BE43-4550-B516-035A77F20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C3C6DB-7E55-4698-9A76-6D354BE120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1771AA79-0E51-452A-AE47-28E084AEDD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E958C0-13B0-40AD-A738-1E78E2AD51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0C143B6E-F5B2-41D2-ADD0-4CECFC686197}"/>
              </a:ext>
            </a:extLst>
          </p:cNvPr>
          <p:cNvSpPr>
            <a:spLocks noGrp="1"/>
          </p:cNvSpPr>
          <p:nvPr>
            <p:ph type="dt" sz="half" idx="10"/>
          </p:nvPr>
        </p:nvSpPr>
        <p:spPr/>
        <p:txBody>
          <a:bodyPr/>
          <a:lstStyle/>
          <a:p>
            <a:fld id="{E25400DF-2C78-44BD-B0CD-23C8005FA5F2}" type="datetime1">
              <a:rPr lang="id-ID" smtClean="0"/>
              <a:t>30/04/2025</a:t>
            </a:fld>
            <a:endParaRPr lang="id-ID"/>
          </a:p>
        </p:txBody>
      </p:sp>
      <p:sp>
        <p:nvSpPr>
          <p:cNvPr id="8" name="Footer Placeholder 7">
            <a:extLst>
              <a:ext uri="{FF2B5EF4-FFF2-40B4-BE49-F238E27FC236}">
                <a16:creationId xmlns:a16="http://schemas.microsoft.com/office/drawing/2014/main" id="{834EA20C-09FB-41E2-B2F6-CBFF9ABAA3AD}"/>
              </a:ext>
            </a:extLst>
          </p:cNvPr>
          <p:cNvSpPr>
            <a:spLocks noGrp="1"/>
          </p:cNvSpPr>
          <p:nvPr>
            <p:ph type="ftr" sz="quarter" idx="11"/>
          </p:nvPr>
        </p:nvSpPr>
        <p:spPr/>
        <p:txBody>
          <a:bodyPr/>
          <a:lstStyle/>
          <a:p>
            <a:endParaRPr lang="id-ID"/>
          </a:p>
        </p:txBody>
      </p:sp>
      <p:sp>
        <p:nvSpPr>
          <p:cNvPr id="10" name="Slide Number Placeholder 5">
            <a:extLst>
              <a:ext uri="{FF2B5EF4-FFF2-40B4-BE49-F238E27FC236}">
                <a16:creationId xmlns:a16="http://schemas.microsoft.com/office/drawing/2014/main" id="{09E1F3FE-307A-4A4C-895D-3AFA86E2125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387560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0949E-F080-46AF-9A48-6C68904A3573}"/>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20F330CF-97C8-47E2-A49C-BC61DC39B3CA}"/>
              </a:ext>
            </a:extLst>
          </p:cNvPr>
          <p:cNvSpPr>
            <a:spLocks noGrp="1"/>
          </p:cNvSpPr>
          <p:nvPr>
            <p:ph type="dt" sz="half" idx="10"/>
          </p:nvPr>
        </p:nvSpPr>
        <p:spPr/>
        <p:txBody>
          <a:bodyPr/>
          <a:lstStyle/>
          <a:p>
            <a:fld id="{347CDD51-F0BC-4031-A54A-9CCF4BD487AB}" type="datetime1">
              <a:rPr lang="id-ID" smtClean="0"/>
              <a:t>30/04/2025</a:t>
            </a:fld>
            <a:endParaRPr lang="id-ID"/>
          </a:p>
        </p:txBody>
      </p:sp>
      <p:sp>
        <p:nvSpPr>
          <p:cNvPr id="4" name="Footer Placeholder 3">
            <a:extLst>
              <a:ext uri="{FF2B5EF4-FFF2-40B4-BE49-F238E27FC236}">
                <a16:creationId xmlns:a16="http://schemas.microsoft.com/office/drawing/2014/main" id="{7EB04071-8A73-4B81-994E-C73F078BE99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ABC54EE-953B-4DE3-94D4-AC25C5D143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2509657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89861B-925E-42F8-AAB1-342B01C15BFD}"/>
              </a:ext>
            </a:extLst>
          </p:cNvPr>
          <p:cNvSpPr>
            <a:spLocks noGrp="1"/>
          </p:cNvSpPr>
          <p:nvPr>
            <p:ph type="dt" sz="half" idx="10"/>
          </p:nvPr>
        </p:nvSpPr>
        <p:spPr/>
        <p:txBody>
          <a:bodyPr/>
          <a:lstStyle/>
          <a:p>
            <a:fld id="{D5EB4490-7AA4-41C4-B964-65B21A0B4167}" type="datetime1">
              <a:rPr lang="id-ID" smtClean="0"/>
              <a:t>30/04/2025</a:t>
            </a:fld>
            <a:endParaRPr lang="id-ID"/>
          </a:p>
        </p:txBody>
      </p:sp>
      <p:sp>
        <p:nvSpPr>
          <p:cNvPr id="3" name="Footer Placeholder 2">
            <a:extLst>
              <a:ext uri="{FF2B5EF4-FFF2-40B4-BE49-F238E27FC236}">
                <a16:creationId xmlns:a16="http://schemas.microsoft.com/office/drawing/2014/main" id="{550C664C-D843-4ADB-A18A-CDE8DEC75589}"/>
              </a:ext>
            </a:extLst>
          </p:cNvPr>
          <p:cNvSpPr>
            <a:spLocks noGrp="1"/>
          </p:cNvSpPr>
          <p:nvPr>
            <p:ph type="ftr" sz="quarter" idx="11"/>
          </p:nvPr>
        </p:nvSpPr>
        <p:spPr/>
        <p:txBody>
          <a:bodyPr/>
          <a:lstStyle/>
          <a:p>
            <a:endParaRPr lang="id-ID"/>
          </a:p>
        </p:txBody>
      </p:sp>
      <p:sp>
        <p:nvSpPr>
          <p:cNvPr id="5" name="Slide Number Placeholder 5">
            <a:extLst>
              <a:ext uri="{FF2B5EF4-FFF2-40B4-BE49-F238E27FC236}">
                <a16:creationId xmlns:a16="http://schemas.microsoft.com/office/drawing/2014/main" id="{F2E17D53-2C60-4366-A1D9-CA6F2E72B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4003710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AA7B7-551D-47A9-80C4-98F669637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40A71EA3-4135-4325-B44F-9DE2286CC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249EB5D9-7F5F-4424-86AD-7D9073E62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72DFA-4178-415F-8C6F-12D115E62339}"/>
              </a:ext>
            </a:extLst>
          </p:cNvPr>
          <p:cNvSpPr>
            <a:spLocks noGrp="1"/>
          </p:cNvSpPr>
          <p:nvPr>
            <p:ph type="dt" sz="half" idx="10"/>
          </p:nvPr>
        </p:nvSpPr>
        <p:spPr/>
        <p:txBody>
          <a:bodyPr/>
          <a:lstStyle/>
          <a:p>
            <a:fld id="{629C9D38-19FC-4EF9-B8B4-4044B10BEBF0}" type="datetime1">
              <a:rPr lang="id-ID" smtClean="0"/>
              <a:t>30/04/2025</a:t>
            </a:fld>
            <a:endParaRPr lang="id-ID"/>
          </a:p>
        </p:txBody>
      </p:sp>
      <p:sp>
        <p:nvSpPr>
          <p:cNvPr id="6" name="Footer Placeholder 5">
            <a:extLst>
              <a:ext uri="{FF2B5EF4-FFF2-40B4-BE49-F238E27FC236}">
                <a16:creationId xmlns:a16="http://schemas.microsoft.com/office/drawing/2014/main" id="{1D69A383-297F-4981-948C-CCB4C8AB8CE1}"/>
              </a:ext>
            </a:extLst>
          </p:cNvPr>
          <p:cNvSpPr>
            <a:spLocks noGrp="1"/>
          </p:cNvSpPr>
          <p:nvPr>
            <p:ph type="ftr" sz="quarter" idx="11"/>
          </p:nvPr>
        </p:nvSpPr>
        <p:spPr/>
        <p:txBody>
          <a:bodyPr/>
          <a:lstStyle/>
          <a:p>
            <a:endParaRPr lang="id-ID"/>
          </a:p>
        </p:txBody>
      </p:sp>
      <p:sp>
        <p:nvSpPr>
          <p:cNvPr id="8" name="Slide Number Placeholder 5">
            <a:extLst>
              <a:ext uri="{FF2B5EF4-FFF2-40B4-BE49-F238E27FC236}">
                <a16:creationId xmlns:a16="http://schemas.microsoft.com/office/drawing/2014/main" id="{571769CC-C832-4ACB-990A-1D5C290EC8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2269011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BAE42-9BA7-4004-9107-4C2F693E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03BC4620-95AB-4D2D-9354-B2ED40C2D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199D183C-13AF-4ADF-8343-09214AD53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28921-93A8-4A0C-9349-62DCC4F81110}"/>
              </a:ext>
            </a:extLst>
          </p:cNvPr>
          <p:cNvSpPr>
            <a:spLocks noGrp="1"/>
          </p:cNvSpPr>
          <p:nvPr>
            <p:ph type="dt" sz="half" idx="10"/>
          </p:nvPr>
        </p:nvSpPr>
        <p:spPr/>
        <p:txBody>
          <a:bodyPr/>
          <a:lstStyle/>
          <a:p>
            <a:fld id="{31857A92-4B23-4193-96AA-282C8537FEA4}" type="datetime1">
              <a:rPr lang="id-ID" smtClean="0"/>
              <a:t>30/04/2025</a:t>
            </a:fld>
            <a:endParaRPr lang="id-ID"/>
          </a:p>
        </p:txBody>
      </p:sp>
      <p:sp>
        <p:nvSpPr>
          <p:cNvPr id="6" name="Footer Placeholder 5">
            <a:extLst>
              <a:ext uri="{FF2B5EF4-FFF2-40B4-BE49-F238E27FC236}">
                <a16:creationId xmlns:a16="http://schemas.microsoft.com/office/drawing/2014/main" id="{037964CD-8E29-4660-9EB0-2A043FD004FC}"/>
              </a:ext>
            </a:extLst>
          </p:cNvPr>
          <p:cNvSpPr>
            <a:spLocks noGrp="1"/>
          </p:cNvSpPr>
          <p:nvPr>
            <p:ph type="ftr" sz="quarter" idx="11"/>
          </p:nvPr>
        </p:nvSpPr>
        <p:spPr/>
        <p:txBody>
          <a:bodyPr/>
          <a:lstStyle/>
          <a:p>
            <a:endParaRPr lang="id-ID"/>
          </a:p>
        </p:txBody>
      </p:sp>
      <p:sp>
        <p:nvSpPr>
          <p:cNvPr id="8" name="Slide Number Placeholder 5">
            <a:extLst>
              <a:ext uri="{FF2B5EF4-FFF2-40B4-BE49-F238E27FC236}">
                <a16:creationId xmlns:a16="http://schemas.microsoft.com/office/drawing/2014/main" id="{1BE4E67D-1629-4F7B-9DBF-CA0845EAB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Tree>
    <p:extLst>
      <p:ext uri="{BB962C8B-B14F-4D97-AF65-F5344CB8AC3E}">
        <p14:creationId xmlns:p14="http://schemas.microsoft.com/office/powerpoint/2010/main" val="4115647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sv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2E51C-E14D-40E5-B53A-09EB09160B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014B5012-89FC-4169-81BE-F03022FEF4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sp>
        <p:nvSpPr>
          <p:cNvPr id="4" name="Date Placeholder 3">
            <a:extLst>
              <a:ext uri="{FF2B5EF4-FFF2-40B4-BE49-F238E27FC236}">
                <a16:creationId xmlns:a16="http://schemas.microsoft.com/office/drawing/2014/main" id="{8AB39B5B-765F-4E45-8F55-0211E46FEA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91EB9-F38D-4245-9CED-F61EF091D3CF}" type="datetime1">
              <a:rPr lang="id-ID" smtClean="0"/>
              <a:t>30/04/2025</a:t>
            </a:fld>
            <a:endParaRPr lang="id-ID"/>
          </a:p>
        </p:txBody>
      </p:sp>
      <p:sp>
        <p:nvSpPr>
          <p:cNvPr id="5" name="Footer Placeholder 4">
            <a:extLst>
              <a:ext uri="{FF2B5EF4-FFF2-40B4-BE49-F238E27FC236}">
                <a16:creationId xmlns:a16="http://schemas.microsoft.com/office/drawing/2014/main" id="{1F7207CC-204D-4F61-9146-37C2760BB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dirty="0"/>
          </a:p>
        </p:txBody>
      </p:sp>
      <p:pic>
        <p:nvPicPr>
          <p:cNvPr id="7" name="Graphic 6" descr="An organic corner shape">
            <a:extLst>
              <a:ext uri="{FF2B5EF4-FFF2-40B4-BE49-F238E27FC236}">
                <a16:creationId xmlns:a16="http://schemas.microsoft.com/office/drawing/2014/main" id="{59F3E628-4167-43A2-B0C4-002FE4B3FD23}"/>
              </a:ext>
            </a:extLst>
          </p:cNvPr>
          <p:cNvPicPr>
            <a:picLocks noChangeAspect="1"/>
          </p:cNvPicPr>
          <p:nvPr userDrawn="1"/>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620000" y="2286000"/>
            <a:ext cx="4572000" cy="4572000"/>
          </a:xfrm>
          <a:prstGeom prst="rect">
            <a:avLst/>
          </a:prstGeom>
        </p:spPr>
      </p:pic>
      <p:sp>
        <p:nvSpPr>
          <p:cNvPr id="6" name="Slide Number Placeholder 5">
            <a:extLst>
              <a:ext uri="{FF2B5EF4-FFF2-40B4-BE49-F238E27FC236}">
                <a16:creationId xmlns:a16="http://schemas.microsoft.com/office/drawing/2014/main" id="{7D70D8A5-BF37-41C3-BEBF-E9F4279CA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CF7384B5-9AB0-43D2-B756-3C733BF34A55}" type="slidenum">
              <a:rPr lang="id-ID" smtClean="0"/>
              <a:pPr/>
              <a:t>‹#›</a:t>
            </a:fld>
            <a:endParaRPr lang="id-ID" dirty="0"/>
          </a:p>
        </p:txBody>
      </p:sp>
      <p:sp>
        <p:nvSpPr>
          <p:cNvPr id="8" name="Rectangle 7">
            <a:extLst>
              <a:ext uri="{FF2B5EF4-FFF2-40B4-BE49-F238E27FC236}">
                <a16:creationId xmlns:a16="http://schemas.microsoft.com/office/drawing/2014/main" id="{33F06921-47C5-4368-ACD3-547E471DBF54}"/>
              </a:ext>
            </a:extLst>
          </p:cNvPr>
          <p:cNvSpPr/>
          <p:nvPr userDrawn="1"/>
        </p:nvSpPr>
        <p:spPr>
          <a:xfrm>
            <a:off x="0" y="0"/>
            <a:ext cx="226423" cy="6858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id-ID">
              <a:ln>
                <a:solidFill>
                  <a:schemeClr val="tx1">
                    <a:lumMod val="85000"/>
                    <a:lumOff val="15000"/>
                  </a:schemeClr>
                </a:solidFill>
              </a:ln>
            </a:endParaRPr>
          </a:p>
        </p:txBody>
      </p:sp>
      <p:sp>
        <p:nvSpPr>
          <p:cNvPr id="10" name="TextBox 9">
            <a:extLst>
              <a:ext uri="{FF2B5EF4-FFF2-40B4-BE49-F238E27FC236}">
                <a16:creationId xmlns:a16="http://schemas.microsoft.com/office/drawing/2014/main" id="{C92A7761-BA03-4D3D-98D4-29BB87F6B0A4}"/>
              </a:ext>
            </a:extLst>
          </p:cNvPr>
          <p:cNvSpPr txBox="1"/>
          <p:nvPr userDrawn="1"/>
        </p:nvSpPr>
        <p:spPr>
          <a:xfrm>
            <a:off x="9152709" y="6637338"/>
            <a:ext cx="31080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bg1"/>
                </a:solidFill>
              </a:rPr>
              <a:t>Author: M Febrian Rachmadhan Amri., S.TI., </a:t>
            </a:r>
            <a:r>
              <a:rPr lang="en-US" sz="1000" b="1" dirty="0" err="1">
                <a:solidFill>
                  <a:schemeClr val="bg1"/>
                </a:solidFill>
              </a:rPr>
              <a:t>M.Kom</a:t>
            </a:r>
            <a:r>
              <a:rPr lang="en-US" sz="1000" b="1" dirty="0">
                <a:solidFill>
                  <a:schemeClr val="bg1"/>
                </a:solidFill>
              </a:rPr>
              <a:t>.</a:t>
            </a:r>
            <a:endParaRPr lang="id-ID" sz="1000" b="1" dirty="0">
              <a:solidFill>
                <a:schemeClr val="bg1"/>
              </a:solidFill>
            </a:endParaRPr>
          </a:p>
          <a:p>
            <a:endParaRPr lang="id-ID" sz="1000" b="1" dirty="0">
              <a:solidFill>
                <a:schemeClr val="bg1"/>
              </a:solidFill>
            </a:endParaRPr>
          </a:p>
        </p:txBody>
      </p:sp>
    </p:spTree>
    <p:extLst>
      <p:ext uri="{BB962C8B-B14F-4D97-AF65-F5344CB8AC3E}">
        <p14:creationId xmlns:p14="http://schemas.microsoft.com/office/powerpoint/2010/main" val="2441351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3.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pic>
        <p:nvPicPr>
          <p:cNvPr id="3" name="Picture 2">
            <a:extLst>
              <a:ext uri="{FF2B5EF4-FFF2-40B4-BE49-F238E27FC236}">
                <a16:creationId xmlns:a16="http://schemas.microsoft.com/office/drawing/2014/main" id="{7FC309D1-5D0B-4F2B-8253-2C224E64B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412013"/>
            <a:ext cx="9513694" cy="5383165"/>
          </a:xfrm>
          <a:prstGeom prst="rect">
            <a:avLst/>
          </a:prstGeom>
        </p:spPr>
      </p:pic>
      <p:sp>
        <p:nvSpPr>
          <p:cNvPr id="46" name="Google Shape;46;p15"/>
          <p:cNvSpPr txBox="1">
            <a:spLocks noGrp="1"/>
          </p:cNvSpPr>
          <p:nvPr>
            <p:ph type="ctrTitle"/>
          </p:nvPr>
        </p:nvSpPr>
        <p:spPr>
          <a:xfrm>
            <a:off x="609600" y="2246980"/>
            <a:ext cx="5486400" cy="3711087"/>
          </a:xfrm>
          <a:prstGeom prst="rect">
            <a:avLst/>
          </a:prstGeom>
        </p:spPr>
        <p:txBody>
          <a:bodyPr spcFirstLastPara="1" vert="horz" wrap="square" lIns="121900" tIns="121900" rIns="121900" bIns="121900" rtlCol="0" anchor="t" anchorCtr="0">
            <a:noAutofit/>
          </a:bodyPr>
          <a:lstStyle/>
          <a:p>
            <a:pPr algn="l"/>
            <a:r>
              <a:rPr lang="en-US" sz="5400" dirty="0"/>
              <a:t>Procedural Language SQL – PL/SQL</a:t>
            </a:r>
            <a:br>
              <a:rPr lang="en-US" sz="5400" dirty="0"/>
            </a:br>
            <a:endParaRPr lang="en-US" sz="5400" dirty="0"/>
          </a:p>
        </p:txBody>
      </p:sp>
      <p:sp>
        <p:nvSpPr>
          <p:cNvPr id="47" name="Google Shape;47;p15"/>
          <p:cNvSpPr txBox="1">
            <a:spLocks noGrp="1"/>
          </p:cNvSpPr>
          <p:nvPr>
            <p:ph type="subTitle" idx="1"/>
          </p:nvPr>
        </p:nvSpPr>
        <p:spPr>
          <a:xfrm>
            <a:off x="609600" y="4760311"/>
            <a:ext cx="5861510" cy="447200"/>
          </a:xfrm>
          <a:prstGeom prst="rect">
            <a:avLst/>
          </a:prstGeom>
        </p:spPr>
        <p:txBody>
          <a:bodyPr spcFirstLastPara="1" vert="horz" wrap="square" lIns="121900" tIns="121900" rIns="121900" bIns="121900" rtlCol="0" anchor="t" anchorCtr="0">
            <a:noAutofit/>
          </a:bodyPr>
          <a:lstStyle/>
          <a:p>
            <a:pPr algn="l">
              <a:spcBef>
                <a:spcPts val="0"/>
              </a:spcBef>
            </a:pPr>
            <a:r>
              <a:rPr lang="en" dirty="0"/>
              <a:t>M Febrian Rachmadhan Amri, S.TI., M.Kom.</a:t>
            </a:r>
            <a:endParaRPr dirty="0"/>
          </a:p>
        </p:txBody>
      </p:sp>
      <p:sp>
        <p:nvSpPr>
          <p:cNvPr id="6" name="Slide Number Placeholder 5">
            <a:extLst>
              <a:ext uri="{FF2B5EF4-FFF2-40B4-BE49-F238E27FC236}">
                <a16:creationId xmlns:a16="http://schemas.microsoft.com/office/drawing/2014/main" id="{E77BD2E3-3DD6-4360-B6CE-5926F006206C}"/>
              </a:ext>
            </a:extLst>
          </p:cNvPr>
          <p:cNvSpPr>
            <a:spLocks noGrp="1"/>
          </p:cNvSpPr>
          <p:nvPr>
            <p:ph type="sldNum" sz="quarter" idx="4"/>
          </p:nvPr>
        </p:nvSpPr>
        <p:spPr>
          <a:xfrm>
            <a:off x="8153400" y="6356349"/>
            <a:ext cx="3581400" cy="365125"/>
          </a:xfrm>
        </p:spPr>
        <p:txBody>
          <a:bodyPr/>
          <a:lstStyle/>
          <a:p>
            <a:fld id="{CF7384B5-9AB0-43D2-B756-3C733BF34A55}" type="slidenum">
              <a:rPr lang="id-ID" smtClean="0"/>
              <a:t>1</a:t>
            </a:fld>
            <a:endParaRPr lang="id-ID" dirty="0"/>
          </a:p>
        </p:txBody>
      </p:sp>
      <p:pic>
        <p:nvPicPr>
          <p:cNvPr id="9" name="Picture 8">
            <a:extLst>
              <a:ext uri="{FF2B5EF4-FFF2-40B4-BE49-F238E27FC236}">
                <a16:creationId xmlns:a16="http://schemas.microsoft.com/office/drawing/2014/main" id="{3025F46A-9A5A-4A56-81C0-3DE244DE22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9694" y="330674"/>
            <a:ext cx="1916306" cy="19163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698565"/>
          </a:xfrm>
        </p:spPr>
        <p:txBody>
          <a:bodyPr/>
          <a:lstStyle/>
          <a:p>
            <a:r>
              <a:rPr lang="en-US" dirty="0"/>
              <a:t>PL/SQL: Stored Procedures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50302"/>
            <a:ext cx="10515600" cy="4926661"/>
          </a:xfrm>
        </p:spPr>
        <p:txBody>
          <a:bodyPr>
            <a:normAutofit/>
          </a:bodyPr>
          <a:lstStyle/>
          <a:p>
            <a:pPr marL="0" indent="0">
              <a:buNone/>
            </a:pPr>
            <a:r>
              <a:rPr lang="en-US" dirty="0"/>
              <a:t>SP Pattern:</a:t>
            </a:r>
          </a:p>
          <a:p>
            <a:pPr lvl="1">
              <a:lnSpc>
                <a:spcPct val="115000"/>
              </a:lnSpc>
            </a:pPr>
            <a:r>
              <a:rPr lang="en-US" dirty="0">
                <a:solidFill>
                  <a:schemeClr val="accent1"/>
                </a:solidFill>
                <a:effectLst/>
                <a:latin typeface="Courier New"/>
                <a:ea typeface="Calibri"/>
                <a:cs typeface="Times New Roman"/>
              </a:rPr>
              <a:t>DELIMITER</a:t>
            </a:r>
            <a:r>
              <a:rPr lang="en-US" dirty="0">
                <a:effectLst/>
                <a:latin typeface="Courier New"/>
                <a:ea typeface="Calibri"/>
                <a:cs typeface="Times New Roman"/>
              </a:rPr>
              <a:t>$$</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CREATE PROCEDURE </a:t>
            </a:r>
            <a:r>
              <a:rPr lang="en-US" dirty="0">
                <a:solidFill>
                  <a:srgbClr val="000000"/>
                </a:solidFill>
                <a:effectLst/>
                <a:latin typeface="Courier New"/>
                <a:ea typeface="Calibri"/>
                <a:cs typeface="Times New Roman"/>
              </a:rPr>
              <a:t>procedure1() </a:t>
            </a:r>
            <a:br>
              <a:rPr lang="en-US" dirty="0">
                <a:solidFill>
                  <a:srgbClr val="000000"/>
                </a:solidFill>
                <a:effectLst/>
                <a:latin typeface="Courier New"/>
                <a:ea typeface="Calibri"/>
                <a:cs typeface="Times New Roman"/>
              </a:rPr>
            </a:br>
            <a:r>
              <a:rPr lang="en-US" dirty="0">
                <a:solidFill>
                  <a:schemeClr val="accent1"/>
                </a:solidFill>
                <a:effectLst/>
                <a:latin typeface="Courier New"/>
                <a:ea typeface="Calibri"/>
                <a:cs typeface="Times New Roman"/>
              </a:rPr>
              <a:t>BEGIN</a:t>
            </a:r>
            <a:r>
              <a:rPr lang="en-US" dirty="0">
                <a:solidFill>
                  <a:srgbClr val="000000"/>
                </a:solidFill>
                <a:effectLst/>
                <a:latin typeface="Courier New"/>
                <a:ea typeface="Calibri"/>
                <a:cs typeface="Times New Roman"/>
              </a:rPr>
              <a:t> </a:t>
            </a:r>
            <a:br>
              <a:rPr lang="en-US" dirty="0">
                <a:solidFill>
                  <a:srgbClr val="000000"/>
                </a:solidFill>
                <a:latin typeface="Courier New"/>
                <a:ea typeface="Calibri"/>
                <a:cs typeface="Times New Roman"/>
              </a:rPr>
            </a:br>
            <a:r>
              <a:rPr lang="en-US" dirty="0">
                <a:solidFill>
                  <a:srgbClr val="000000"/>
                </a:solidFill>
                <a:effectLst/>
                <a:latin typeface="Courier New"/>
                <a:ea typeface="Calibri"/>
                <a:cs typeface="Times New Roman"/>
              </a:rPr>
              <a:t>/* procedure body */	</a:t>
            </a:r>
            <a:br>
              <a:rPr lang="en-US" sz="2000" dirty="0">
                <a:ea typeface="Calibri"/>
                <a:cs typeface="Times New Roman"/>
              </a:rPr>
            </a:br>
            <a:r>
              <a:rPr lang="en-US" dirty="0">
                <a:solidFill>
                  <a:schemeClr val="accent1"/>
                </a:solidFill>
                <a:effectLst/>
                <a:latin typeface="Courier New"/>
                <a:ea typeface="Calibri"/>
              </a:rPr>
              <a:t>END</a:t>
            </a:r>
            <a:r>
              <a:rPr lang="en-US" dirty="0">
                <a:effectLst/>
                <a:latin typeface="Courier New"/>
                <a:ea typeface="Calibri"/>
              </a:rPr>
              <a:t>$$</a:t>
            </a:r>
            <a:br>
              <a:rPr lang="en-US" dirty="0">
                <a:solidFill>
                  <a:schemeClr val="accent1"/>
                </a:solidFill>
                <a:effectLst/>
                <a:latin typeface="Courier New"/>
                <a:ea typeface="Calibri"/>
              </a:rPr>
            </a:br>
            <a:r>
              <a:rPr lang="en-US" dirty="0">
                <a:solidFill>
                  <a:schemeClr val="accent1"/>
                </a:solidFill>
                <a:effectLst/>
                <a:latin typeface="Courier New"/>
                <a:ea typeface="Calibri"/>
              </a:rPr>
              <a:t>DELIMITER</a:t>
            </a:r>
            <a:r>
              <a:rPr lang="en-US" dirty="0">
                <a:solidFill>
                  <a:srgbClr val="C00000"/>
                </a:solidFill>
                <a:effectLst/>
                <a:latin typeface="Courier New"/>
                <a:ea typeface="Calibri"/>
              </a:rPr>
              <a:t>;</a:t>
            </a:r>
          </a:p>
          <a:p>
            <a:pPr marL="0" indent="0">
              <a:buNone/>
            </a:pPr>
            <a:endParaRPr lang="en-US" dirty="0"/>
          </a:p>
          <a:p>
            <a:pPr marL="0" indent="0">
              <a:buNone/>
            </a:pPr>
            <a:r>
              <a:rPr lang="en-US" dirty="0"/>
              <a:t>SP Call Pattern to execute the process:</a:t>
            </a:r>
          </a:p>
          <a:p>
            <a:pPr marL="685800" marR="0" lvl="1" indent="-228600" algn="l" defTabSz="914400" rtl="0" eaLnBrk="1" fontAlgn="auto" latinLnBrk="0" hangingPunct="1">
              <a:lnSpc>
                <a:spcPct val="115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472C4"/>
                </a:solidFill>
                <a:effectLst/>
                <a:uLnTx/>
                <a:uFillTx/>
                <a:latin typeface="Courier New"/>
                <a:ea typeface="Calibri"/>
                <a:cs typeface="Times New Roman"/>
              </a:rPr>
              <a:t>CALL </a:t>
            </a:r>
            <a:r>
              <a:rPr kumimoji="0" lang="en-US" sz="2400" b="0" i="0" u="none" strike="noStrike" kern="1200" cap="none" spc="0" normalizeH="0" baseline="0" noProof="0" dirty="0">
                <a:ln>
                  <a:noFill/>
                </a:ln>
                <a:solidFill>
                  <a:srgbClr val="000000"/>
                </a:solidFill>
                <a:effectLst/>
                <a:uLnTx/>
                <a:uFillTx/>
                <a:latin typeface="Courier New"/>
                <a:ea typeface="Calibri"/>
                <a:cs typeface="Times New Roman"/>
              </a:rPr>
              <a:t>procedure1()</a:t>
            </a:r>
            <a:r>
              <a:rPr kumimoji="0" lang="en-US" sz="2400" b="0" i="0" u="none" strike="noStrike" kern="1200" cap="none" spc="0" normalizeH="0" baseline="0" noProof="0" dirty="0">
                <a:ln>
                  <a:noFill/>
                </a:ln>
                <a:solidFill>
                  <a:srgbClr val="C00000"/>
                </a:solidFill>
                <a:effectLst/>
                <a:uLnTx/>
                <a:uFillTx/>
                <a:latin typeface="Courier New"/>
                <a:ea typeface="Calibri"/>
                <a:cs typeface="Times New Roman"/>
              </a:rPr>
              <a:t>;</a:t>
            </a:r>
            <a:endParaRPr lang="id-ID" dirty="0">
              <a:solidFill>
                <a:srgbClr val="C00000"/>
              </a:solidFill>
            </a:endParaRPr>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10</a:t>
            </a:fld>
            <a:endParaRPr lang="id-ID" dirty="0"/>
          </a:p>
        </p:txBody>
      </p:sp>
    </p:spTree>
    <p:extLst>
      <p:ext uri="{BB962C8B-B14F-4D97-AF65-F5344CB8AC3E}">
        <p14:creationId xmlns:p14="http://schemas.microsoft.com/office/powerpoint/2010/main" val="445769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Stored Procedures</a:t>
            </a:r>
            <a:endParaRPr lang="id-ID"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11</a:t>
            </a:fld>
            <a:endParaRPr lang="id-ID" dirty="0"/>
          </a:p>
        </p:txBody>
      </p:sp>
      <p:sp>
        <p:nvSpPr>
          <p:cNvPr id="8" name="Content Placeholder 7">
            <a:extLst>
              <a:ext uri="{FF2B5EF4-FFF2-40B4-BE49-F238E27FC236}">
                <a16:creationId xmlns:a16="http://schemas.microsoft.com/office/drawing/2014/main" id="{2F91290F-9995-43F8-BFF5-A7643F6AEFED}"/>
              </a:ext>
            </a:extLst>
          </p:cNvPr>
          <p:cNvSpPr>
            <a:spLocks noGrp="1"/>
          </p:cNvSpPr>
          <p:nvPr>
            <p:ph idx="1"/>
          </p:nvPr>
        </p:nvSpPr>
        <p:spPr>
          <a:xfrm>
            <a:off x="838200" y="1166327"/>
            <a:ext cx="10515600" cy="5010636"/>
          </a:xfrm>
        </p:spPr>
        <p:txBody>
          <a:bodyPr/>
          <a:lstStyle/>
          <a:p>
            <a:r>
              <a:rPr lang="en-US" dirty="0" err="1"/>
              <a:t>tb_book</a:t>
            </a:r>
            <a:r>
              <a:rPr lang="en-US" dirty="0"/>
              <a:t>:</a:t>
            </a:r>
          </a:p>
          <a:p>
            <a:endParaRPr lang="en-US" dirty="0"/>
          </a:p>
          <a:p>
            <a:endParaRPr lang="en-US" dirty="0"/>
          </a:p>
          <a:p>
            <a:endParaRPr lang="en-US" dirty="0"/>
          </a:p>
          <a:p>
            <a:endParaRPr lang="en-US" dirty="0"/>
          </a:p>
          <a:p>
            <a:r>
              <a:rPr lang="en-US" dirty="0"/>
              <a:t>Create SP of specific book category list: </a:t>
            </a:r>
          </a:p>
          <a:p>
            <a:endParaRPr lang="en-US" dirty="0"/>
          </a:p>
          <a:p>
            <a:endParaRPr lang="en-US" dirty="0"/>
          </a:p>
          <a:p>
            <a:endParaRPr lang="en-US" dirty="0"/>
          </a:p>
          <a:p>
            <a:endParaRPr lang="en-US" dirty="0"/>
          </a:p>
          <a:p>
            <a:endParaRPr lang="en-US" dirty="0"/>
          </a:p>
          <a:p>
            <a:endParaRPr lang="en-US" dirty="0"/>
          </a:p>
          <a:p>
            <a:endParaRPr lang="id-ID" dirty="0"/>
          </a:p>
        </p:txBody>
      </p:sp>
      <p:pic>
        <p:nvPicPr>
          <p:cNvPr id="11" name="Picture 10">
            <a:extLst>
              <a:ext uri="{FF2B5EF4-FFF2-40B4-BE49-F238E27FC236}">
                <a16:creationId xmlns:a16="http://schemas.microsoft.com/office/drawing/2014/main" id="{16B13FD3-F152-497F-A9F7-E0BA82944E02}"/>
              </a:ext>
            </a:extLst>
          </p:cNvPr>
          <p:cNvPicPr>
            <a:picLocks noChangeAspect="1"/>
          </p:cNvPicPr>
          <p:nvPr/>
        </p:nvPicPr>
        <p:blipFill>
          <a:blip r:embed="rId2"/>
          <a:stretch>
            <a:fillRect/>
          </a:stretch>
        </p:blipFill>
        <p:spPr>
          <a:xfrm>
            <a:off x="599667" y="1770546"/>
            <a:ext cx="10992665" cy="1707598"/>
          </a:xfrm>
          <a:prstGeom prst="rect">
            <a:avLst/>
          </a:prstGeom>
        </p:spPr>
      </p:pic>
      <p:pic>
        <p:nvPicPr>
          <p:cNvPr id="6" name="Picture 5">
            <a:extLst>
              <a:ext uri="{FF2B5EF4-FFF2-40B4-BE49-F238E27FC236}">
                <a16:creationId xmlns:a16="http://schemas.microsoft.com/office/drawing/2014/main" id="{2E1E8384-26F0-A2D0-1BEE-D01EF9B43D6E}"/>
              </a:ext>
            </a:extLst>
          </p:cNvPr>
          <p:cNvPicPr>
            <a:picLocks noChangeAspect="1"/>
          </p:cNvPicPr>
          <p:nvPr/>
        </p:nvPicPr>
        <p:blipFill>
          <a:blip r:embed="rId3"/>
          <a:stretch>
            <a:fillRect/>
          </a:stretch>
        </p:blipFill>
        <p:spPr>
          <a:xfrm>
            <a:off x="599667" y="4228993"/>
            <a:ext cx="8757693" cy="1962509"/>
          </a:xfrm>
          <a:prstGeom prst="rect">
            <a:avLst/>
          </a:prstGeom>
        </p:spPr>
      </p:pic>
    </p:spTree>
    <p:extLst>
      <p:ext uri="{BB962C8B-B14F-4D97-AF65-F5344CB8AC3E}">
        <p14:creationId xmlns:p14="http://schemas.microsoft.com/office/powerpoint/2010/main" val="3449112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Stored Procedures</a:t>
            </a:r>
            <a:endParaRPr lang="id-ID"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12</a:t>
            </a:fld>
            <a:endParaRPr lang="id-ID" dirty="0"/>
          </a:p>
        </p:txBody>
      </p:sp>
      <p:sp>
        <p:nvSpPr>
          <p:cNvPr id="8" name="Content Placeholder 7">
            <a:extLst>
              <a:ext uri="{FF2B5EF4-FFF2-40B4-BE49-F238E27FC236}">
                <a16:creationId xmlns:a16="http://schemas.microsoft.com/office/drawing/2014/main" id="{2F91290F-9995-43F8-BFF5-A7643F6AEFED}"/>
              </a:ext>
            </a:extLst>
          </p:cNvPr>
          <p:cNvSpPr>
            <a:spLocks noGrp="1"/>
          </p:cNvSpPr>
          <p:nvPr>
            <p:ph idx="1"/>
          </p:nvPr>
        </p:nvSpPr>
        <p:spPr>
          <a:xfrm>
            <a:off x="838200" y="1166327"/>
            <a:ext cx="10515600" cy="5010636"/>
          </a:xfrm>
        </p:spPr>
        <p:txBody>
          <a:bodyPr>
            <a:normAutofit/>
          </a:bodyPr>
          <a:lstStyle/>
          <a:p>
            <a:endParaRPr lang="en-US" sz="2000" dirty="0"/>
          </a:p>
          <a:p>
            <a:endParaRPr lang="en-US" sz="2000" dirty="0"/>
          </a:p>
          <a:p>
            <a:endParaRPr lang="en-US" sz="2000" dirty="0"/>
          </a:p>
          <a:p>
            <a:pPr marL="0" indent="0">
              <a:buNone/>
            </a:pPr>
            <a:endParaRPr lang="en-US" sz="2000" dirty="0"/>
          </a:p>
          <a:p>
            <a:pPr marL="0" indent="0">
              <a:buNone/>
            </a:pPr>
            <a:endParaRPr lang="en-US" sz="2000" dirty="0"/>
          </a:p>
          <a:p>
            <a:r>
              <a:rPr lang="en-US" sz="2000" dirty="0"/>
              <a:t>Call Stored Procedures: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id-ID" sz="2000" dirty="0"/>
          </a:p>
        </p:txBody>
      </p:sp>
      <p:pic>
        <p:nvPicPr>
          <p:cNvPr id="13" name="Picture 12">
            <a:extLst>
              <a:ext uri="{FF2B5EF4-FFF2-40B4-BE49-F238E27FC236}">
                <a16:creationId xmlns:a16="http://schemas.microsoft.com/office/drawing/2014/main" id="{5AAE8633-425D-446A-889C-AE3E8BE99742}"/>
              </a:ext>
            </a:extLst>
          </p:cNvPr>
          <p:cNvPicPr>
            <a:picLocks noChangeAspect="1"/>
          </p:cNvPicPr>
          <p:nvPr/>
        </p:nvPicPr>
        <p:blipFill>
          <a:blip r:embed="rId2"/>
          <a:stretch>
            <a:fillRect/>
          </a:stretch>
        </p:blipFill>
        <p:spPr>
          <a:xfrm>
            <a:off x="946456" y="5333593"/>
            <a:ext cx="3737511" cy="1308454"/>
          </a:xfrm>
          <a:prstGeom prst="rect">
            <a:avLst/>
          </a:prstGeom>
        </p:spPr>
      </p:pic>
      <p:grpSp>
        <p:nvGrpSpPr>
          <p:cNvPr id="7" name="Group 6">
            <a:extLst>
              <a:ext uri="{FF2B5EF4-FFF2-40B4-BE49-F238E27FC236}">
                <a16:creationId xmlns:a16="http://schemas.microsoft.com/office/drawing/2014/main" id="{E2B7DC99-732E-4B41-A53A-197EC4DEF0E8}"/>
              </a:ext>
            </a:extLst>
          </p:cNvPr>
          <p:cNvGrpSpPr/>
          <p:nvPr/>
        </p:nvGrpSpPr>
        <p:grpSpPr>
          <a:xfrm>
            <a:off x="5623405" y="4940595"/>
            <a:ext cx="5454188" cy="1562318"/>
            <a:chOff x="5623405" y="4807762"/>
            <a:chExt cx="5454188" cy="1562318"/>
          </a:xfrm>
        </p:grpSpPr>
        <p:pic>
          <p:nvPicPr>
            <p:cNvPr id="5" name="Picture 4">
              <a:extLst>
                <a:ext uri="{FF2B5EF4-FFF2-40B4-BE49-F238E27FC236}">
                  <a16:creationId xmlns:a16="http://schemas.microsoft.com/office/drawing/2014/main" id="{79D92257-0104-48C7-BB60-0457812EDDB5}"/>
                </a:ext>
              </a:extLst>
            </p:cNvPr>
            <p:cNvPicPr>
              <a:picLocks noChangeAspect="1"/>
            </p:cNvPicPr>
            <p:nvPr/>
          </p:nvPicPr>
          <p:blipFill>
            <a:blip r:embed="rId3"/>
            <a:stretch>
              <a:fillRect/>
            </a:stretch>
          </p:blipFill>
          <p:spPr>
            <a:xfrm>
              <a:off x="5623405" y="4807762"/>
              <a:ext cx="1952898" cy="1562318"/>
            </a:xfrm>
            <a:prstGeom prst="rect">
              <a:avLst/>
            </a:prstGeom>
          </p:spPr>
        </p:pic>
        <p:sp>
          <p:nvSpPr>
            <p:cNvPr id="11" name="TextBox 10">
              <a:extLst>
                <a:ext uri="{FF2B5EF4-FFF2-40B4-BE49-F238E27FC236}">
                  <a16:creationId xmlns:a16="http://schemas.microsoft.com/office/drawing/2014/main" id="{24C12F4F-483A-4D88-9852-92A73E8EB4A3}"/>
                </a:ext>
              </a:extLst>
            </p:cNvPr>
            <p:cNvSpPr txBox="1"/>
            <p:nvPr/>
          </p:nvSpPr>
          <p:spPr>
            <a:xfrm>
              <a:off x="8325063" y="5526155"/>
              <a:ext cx="2752530" cy="461665"/>
            </a:xfrm>
            <a:prstGeom prst="rect">
              <a:avLst/>
            </a:prstGeom>
            <a:noFill/>
            <a:ln>
              <a:noFill/>
            </a:ln>
          </p:spPr>
          <p:txBody>
            <a:bodyPr wrap="square" rtlCol="0">
              <a:spAutoFit/>
            </a:bodyPr>
            <a:lstStyle/>
            <a:p>
              <a:r>
                <a:rPr lang="en-US" sz="2400" b="1" dirty="0">
                  <a:solidFill>
                    <a:srgbClr val="C00000"/>
                  </a:solidFill>
                </a:rPr>
                <a:t>SP on </a:t>
              </a:r>
              <a:r>
                <a:rPr lang="en-US" sz="2400" b="1" dirty="0" err="1">
                  <a:solidFill>
                    <a:srgbClr val="C00000"/>
                  </a:solidFill>
                </a:rPr>
                <a:t>SQLyog</a:t>
              </a:r>
              <a:endParaRPr lang="id-ID" sz="2400" b="1" dirty="0">
                <a:solidFill>
                  <a:srgbClr val="C00000"/>
                </a:solidFill>
              </a:endParaRPr>
            </a:p>
          </p:txBody>
        </p:sp>
        <p:cxnSp>
          <p:nvCxnSpPr>
            <p:cNvPr id="12" name="Straight Arrow Connector 11">
              <a:extLst>
                <a:ext uri="{FF2B5EF4-FFF2-40B4-BE49-F238E27FC236}">
                  <a16:creationId xmlns:a16="http://schemas.microsoft.com/office/drawing/2014/main" id="{18156A28-47C7-4F62-93CC-FAFBE8BA5D6C}"/>
                </a:ext>
              </a:extLst>
            </p:cNvPr>
            <p:cNvCxnSpPr/>
            <p:nvPr/>
          </p:nvCxnSpPr>
          <p:spPr>
            <a:xfrm flipH="1">
              <a:off x="7466646" y="5786536"/>
              <a:ext cx="72778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4" name="Picture 13">
            <a:extLst>
              <a:ext uri="{FF2B5EF4-FFF2-40B4-BE49-F238E27FC236}">
                <a16:creationId xmlns:a16="http://schemas.microsoft.com/office/drawing/2014/main" id="{96AEB78F-7800-4DAC-3BB5-8E4DE21DAA19}"/>
              </a:ext>
            </a:extLst>
          </p:cNvPr>
          <p:cNvPicPr>
            <a:picLocks noChangeAspect="1"/>
          </p:cNvPicPr>
          <p:nvPr/>
        </p:nvPicPr>
        <p:blipFill>
          <a:blip r:embed="rId4"/>
          <a:stretch>
            <a:fillRect/>
          </a:stretch>
        </p:blipFill>
        <p:spPr>
          <a:xfrm>
            <a:off x="946456" y="3531549"/>
            <a:ext cx="3869384" cy="1462689"/>
          </a:xfrm>
          <a:prstGeom prst="rect">
            <a:avLst/>
          </a:prstGeom>
        </p:spPr>
      </p:pic>
      <p:pic>
        <p:nvPicPr>
          <p:cNvPr id="16" name="Picture 15">
            <a:extLst>
              <a:ext uri="{FF2B5EF4-FFF2-40B4-BE49-F238E27FC236}">
                <a16:creationId xmlns:a16="http://schemas.microsoft.com/office/drawing/2014/main" id="{770B68A8-6D8B-A153-6713-171974398B9E}"/>
              </a:ext>
            </a:extLst>
          </p:cNvPr>
          <p:cNvPicPr>
            <a:picLocks noChangeAspect="1"/>
          </p:cNvPicPr>
          <p:nvPr/>
        </p:nvPicPr>
        <p:blipFill>
          <a:blip r:embed="rId5"/>
          <a:stretch>
            <a:fillRect/>
          </a:stretch>
        </p:blipFill>
        <p:spPr>
          <a:xfrm>
            <a:off x="5689985" y="3168801"/>
            <a:ext cx="4132195" cy="1517723"/>
          </a:xfrm>
          <a:prstGeom prst="rect">
            <a:avLst/>
          </a:prstGeom>
        </p:spPr>
      </p:pic>
      <p:pic>
        <p:nvPicPr>
          <p:cNvPr id="18" name="Picture 17">
            <a:extLst>
              <a:ext uri="{FF2B5EF4-FFF2-40B4-BE49-F238E27FC236}">
                <a16:creationId xmlns:a16="http://schemas.microsoft.com/office/drawing/2014/main" id="{FF49B393-8062-38AD-E13A-ECF8944B1438}"/>
              </a:ext>
            </a:extLst>
          </p:cNvPr>
          <p:cNvPicPr>
            <a:picLocks noChangeAspect="1"/>
          </p:cNvPicPr>
          <p:nvPr/>
        </p:nvPicPr>
        <p:blipFill>
          <a:blip r:embed="rId6"/>
          <a:stretch>
            <a:fillRect/>
          </a:stretch>
        </p:blipFill>
        <p:spPr>
          <a:xfrm>
            <a:off x="946456" y="941253"/>
            <a:ext cx="9173855" cy="2048161"/>
          </a:xfrm>
          <a:prstGeom prst="rect">
            <a:avLst/>
          </a:prstGeom>
        </p:spPr>
      </p:pic>
    </p:spTree>
    <p:extLst>
      <p:ext uri="{BB962C8B-B14F-4D97-AF65-F5344CB8AC3E}">
        <p14:creationId xmlns:p14="http://schemas.microsoft.com/office/powerpoint/2010/main" val="23164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AB6CD-3169-66F5-D097-CCC7A81FB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D63D0-C052-0747-61AE-52E45581A92F}"/>
              </a:ext>
            </a:extLst>
          </p:cNvPr>
          <p:cNvSpPr>
            <a:spLocks noGrp="1"/>
          </p:cNvSpPr>
          <p:nvPr>
            <p:ph type="title"/>
          </p:nvPr>
        </p:nvSpPr>
        <p:spPr>
          <a:xfrm>
            <a:off x="838200" y="365125"/>
            <a:ext cx="10515600" cy="735887"/>
          </a:xfrm>
        </p:spPr>
        <p:txBody>
          <a:bodyPr/>
          <a:lstStyle/>
          <a:p>
            <a:r>
              <a:rPr lang="en-US" dirty="0"/>
              <a:t>PL/SQL: Another Example of SP</a:t>
            </a:r>
            <a:endParaRPr lang="id-ID" dirty="0"/>
          </a:p>
        </p:txBody>
      </p:sp>
      <p:sp>
        <p:nvSpPr>
          <p:cNvPr id="4" name="Slide Number Placeholder 3">
            <a:extLst>
              <a:ext uri="{FF2B5EF4-FFF2-40B4-BE49-F238E27FC236}">
                <a16:creationId xmlns:a16="http://schemas.microsoft.com/office/drawing/2014/main" id="{0375F4C6-C5A7-724D-CE36-878C7168565C}"/>
              </a:ext>
            </a:extLst>
          </p:cNvPr>
          <p:cNvSpPr>
            <a:spLocks noGrp="1"/>
          </p:cNvSpPr>
          <p:nvPr>
            <p:ph type="sldNum" sz="quarter" idx="4"/>
          </p:nvPr>
        </p:nvSpPr>
        <p:spPr/>
        <p:txBody>
          <a:bodyPr/>
          <a:lstStyle/>
          <a:p>
            <a:fld id="{CF7384B5-9AB0-43D2-B756-3C733BF34A55}" type="slidenum">
              <a:rPr lang="id-ID" smtClean="0"/>
              <a:pPr/>
              <a:t>13</a:t>
            </a:fld>
            <a:endParaRPr lang="id-ID" dirty="0"/>
          </a:p>
        </p:txBody>
      </p:sp>
      <p:sp>
        <p:nvSpPr>
          <p:cNvPr id="8" name="Content Placeholder 7">
            <a:extLst>
              <a:ext uri="{FF2B5EF4-FFF2-40B4-BE49-F238E27FC236}">
                <a16:creationId xmlns:a16="http://schemas.microsoft.com/office/drawing/2014/main" id="{C210EA22-E073-9AEE-788C-D65422F35223}"/>
              </a:ext>
            </a:extLst>
          </p:cNvPr>
          <p:cNvSpPr>
            <a:spLocks noGrp="1"/>
          </p:cNvSpPr>
          <p:nvPr>
            <p:ph idx="1"/>
          </p:nvPr>
        </p:nvSpPr>
        <p:spPr>
          <a:xfrm>
            <a:off x="838200" y="1166327"/>
            <a:ext cx="10515600" cy="5010636"/>
          </a:xfrm>
        </p:spPr>
        <p:txBody>
          <a:bodyPr/>
          <a:lstStyle/>
          <a:p>
            <a:r>
              <a:rPr lang="en-US" dirty="0" err="1"/>
              <a:t>tb_trx</a:t>
            </a:r>
            <a:r>
              <a:rPr lang="en-US" dirty="0"/>
              <a:t>:</a:t>
            </a:r>
          </a:p>
          <a:p>
            <a:endParaRPr lang="en-US" dirty="0"/>
          </a:p>
          <a:p>
            <a:endParaRPr lang="en-US" dirty="0"/>
          </a:p>
          <a:p>
            <a:endParaRPr lang="en-US" dirty="0"/>
          </a:p>
          <a:p>
            <a:r>
              <a:rPr lang="en-US" dirty="0" err="1"/>
              <a:t>tb_det_trx</a:t>
            </a:r>
            <a:r>
              <a:rPr lang="en-US" dirty="0"/>
              <a:t>: </a:t>
            </a:r>
          </a:p>
          <a:p>
            <a:endParaRPr lang="en-US" dirty="0"/>
          </a:p>
          <a:p>
            <a:endParaRPr lang="en-US" dirty="0"/>
          </a:p>
          <a:p>
            <a:endParaRPr lang="en-US" dirty="0"/>
          </a:p>
          <a:p>
            <a:endParaRPr lang="en-US" dirty="0"/>
          </a:p>
          <a:p>
            <a:endParaRPr lang="en-US" dirty="0"/>
          </a:p>
          <a:p>
            <a:endParaRPr lang="en-US" dirty="0"/>
          </a:p>
          <a:p>
            <a:endParaRPr lang="id-ID" dirty="0"/>
          </a:p>
        </p:txBody>
      </p:sp>
      <p:pic>
        <p:nvPicPr>
          <p:cNvPr id="9" name="Picture 8">
            <a:extLst>
              <a:ext uri="{FF2B5EF4-FFF2-40B4-BE49-F238E27FC236}">
                <a16:creationId xmlns:a16="http://schemas.microsoft.com/office/drawing/2014/main" id="{116741BF-B991-55CD-5539-9587926BF685}"/>
              </a:ext>
            </a:extLst>
          </p:cNvPr>
          <p:cNvPicPr>
            <a:picLocks noChangeAspect="1"/>
          </p:cNvPicPr>
          <p:nvPr/>
        </p:nvPicPr>
        <p:blipFill>
          <a:blip r:embed="rId2"/>
          <a:stretch>
            <a:fillRect/>
          </a:stretch>
        </p:blipFill>
        <p:spPr>
          <a:xfrm>
            <a:off x="2366454" y="986940"/>
            <a:ext cx="4696850" cy="1888229"/>
          </a:xfrm>
          <a:prstGeom prst="rect">
            <a:avLst/>
          </a:prstGeom>
        </p:spPr>
      </p:pic>
      <p:pic>
        <p:nvPicPr>
          <p:cNvPr id="12" name="Picture 11">
            <a:extLst>
              <a:ext uri="{FF2B5EF4-FFF2-40B4-BE49-F238E27FC236}">
                <a16:creationId xmlns:a16="http://schemas.microsoft.com/office/drawing/2014/main" id="{7366B906-6185-E720-5E66-0ADD916A48C9}"/>
              </a:ext>
            </a:extLst>
          </p:cNvPr>
          <p:cNvPicPr>
            <a:picLocks noChangeAspect="1"/>
          </p:cNvPicPr>
          <p:nvPr/>
        </p:nvPicPr>
        <p:blipFill>
          <a:blip r:embed="rId3"/>
          <a:stretch>
            <a:fillRect/>
          </a:stretch>
        </p:blipFill>
        <p:spPr>
          <a:xfrm>
            <a:off x="2913193" y="3054556"/>
            <a:ext cx="4150111" cy="3584187"/>
          </a:xfrm>
          <a:prstGeom prst="rect">
            <a:avLst/>
          </a:prstGeom>
        </p:spPr>
      </p:pic>
    </p:spTree>
    <p:extLst>
      <p:ext uri="{BB962C8B-B14F-4D97-AF65-F5344CB8AC3E}">
        <p14:creationId xmlns:p14="http://schemas.microsoft.com/office/powerpoint/2010/main" val="3207433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23FD9-FA2A-B893-12AE-D7A897705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975A3-791A-7975-9199-31DC7C9A72B1}"/>
              </a:ext>
            </a:extLst>
          </p:cNvPr>
          <p:cNvSpPr>
            <a:spLocks noGrp="1"/>
          </p:cNvSpPr>
          <p:nvPr>
            <p:ph type="title"/>
          </p:nvPr>
        </p:nvSpPr>
        <p:spPr>
          <a:xfrm>
            <a:off x="838200" y="365125"/>
            <a:ext cx="10515600" cy="735887"/>
          </a:xfrm>
        </p:spPr>
        <p:txBody>
          <a:bodyPr/>
          <a:lstStyle/>
          <a:p>
            <a:r>
              <a:rPr lang="en-US" dirty="0"/>
              <a:t>PL/SQL: How to Show Customer </a:t>
            </a:r>
            <a:r>
              <a:rPr lang="en-US" dirty="0" err="1"/>
              <a:t>Trx</a:t>
            </a:r>
            <a:r>
              <a:rPr lang="en-US" dirty="0"/>
              <a:t> Report</a:t>
            </a:r>
            <a:endParaRPr lang="id-ID" dirty="0"/>
          </a:p>
        </p:txBody>
      </p:sp>
      <p:sp>
        <p:nvSpPr>
          <p:cNvPr id="4" name="Slide Number Placeholder 3">
            <a:extLst>
              <a:ext uri="{FF2B5EF4-FFF2-40B4-BE49-F238E27FC236}">
                <a16:creationId xmlns:a16="http://schemas.microsoft.com/office/drawing/2014/main" id="{F695A3B9-8D6F-E6A0-2663-DB6D72CEFB5F}"/>
              </a:ext>
            </a:extLst>
          </p:cNvPr>
          <p:cNvSpPr>
            <a:spLocks noGrp="1"/>
          </p:cNvSpPr>
          <p:nvPr>
            <p:ph type="sldNum" sz="quarter" idx="4"/>
          </p:nvPr>
        </p:nvSpPr>
        <p:spPr/>
        <p:txBody>
          <a:bodyPr/>
          <a:lstStyle/>
          <a:p>
            <a:fld id="{CF7384B5-9AB0-43D2-B756-3C733BF34A55}" type="slidenum">
              <a:rPr lang="id-ID" smtClean="0"/>
              <a:pPr/>
              <a:t>14</a:t>
            </a:fld>
            <a:endParaRPr lang="id-ID" dirty="0"/>
          </a:p>
        </p:txBody>
      </p:sp>
      <p:sp>
        <p:nvSpPr>
          <p:cNvPr id="8" name="Content Placeholder 7">
            <a:extLst>
              <a:ext uri="{FF2B5EF4-FFF2-40B4-BE49-F238E27FC236}">
                <a16:creationId xmlns:a16="http://schemas.microsoft.com/office/drawing/2014/main" id="{DFB79F17-7857-5181-FE71-DA1F00327EA8}"/>
              </a:ext>
            </a:extLst>
          </p:cNvPr>
          <p:cNvSpPr>
            <a:spLocks noGrp="1"/>
          </p:cNvSpPr>
          <p:nvPr>
            <p:ph idx="1"/>
          </p:nvPr>
        </p:nvSpPr>
        <p:spPr>
          <a:xfrm>
            <a:off x="838200" y="1166327"/>
            <a:ext cx="10515600" cy="5010636"/>
          </a:xfrm>
        </p:spPr>
        <p:txBody>
          <a:bodyPr/>
          <a:lstStyle/>
          <a:p>
            <a:r>
              <a:rPr lang="en-US" dirty="0"/>
              <a:t>Create SP of </a:t>
            </a:r>
            <a:r>
              <a:rPr lang="en-US" dirty="0" err="1"/>
              <a:t>Spesific</a:t>
            </a:r>
            <a:r>
              <a:rPr lang="en-US" dirty="0"/>
              <a:t> </a:t>
            </a:r>
            <a:r>
              <a:rPr lang="en-US"/>
              <a:t>Customer Transaction Report</a:t>
            </a:r>
            <a:r>
              <a:rPr lang="en-US" dirty="0"/>
              <a:t>:</a:t>
            </a:r>
          </a:p>
          <a:p>
            <a:endParaRPr lang="en-US" dirty="0"/>
          </a:p>
          <a:p>
            <a:endParaRPr lang="en-US" dirty="0"/>
          </a:p>
          <a:p>
            <a:endParaRPr lang="en-US" dirty="0"/>
          </a:p>
          <a:p>
            <a:endParaRPr lang="en-US" dirty="0"/>
          </a:p>
          <a:p>
            <a:endParaRPr lang="en-US" dirty="0"/>
          </a:p>
          <a:p>
            <a:endParaRPr lang="en-US" dirty="0"/>
          </a:p>
          <a:p>
            <a:endParaRPr lang="en-US" dirty="0"/>
          </a:p>
          <a:p>
            <a:r>
              <a:rPr lang="en-US" dirty="0"/>
              <a:t>Output:  </a:t>
            </a:r>
          </a:p>
          <a:p>
            <a:endParaRPr lang="en-US" dirty="0"/>
          </a:p>
          <a:p>
            <a:endParaRPr lang="en-US" dirty="0"/>
          </a:p>
          <a:p>
            <a:endParaRPr lang="en-US" dirty="0"/>
          </a:p>
          <a:p>
            <a:endParaRPr lang="en-US" dirty="0"/>
          </a:p>
          <a:p>
            <a:endParaRPr lang="en-US" dirty="0"/>
          </a:p>
          <a:p>
            <a:endParaRPr lang="en-US" dirty="0"/>
          </a:p>
          <a:p>
            <a:endParaRPr lang="id-ID" dirty="0"/>
          </a:p>
        </p:txBody>
      </p:sp>
      <p:pic>
        <p:nvPicPr>
          <p:cNvPr id="5" name="Picture 4">
            <a:extLst>
              <a:ext uri="{FF2B5EF4-FFF2-40B4-BE49-F238E27FC236}">
                <a16:creationId xmlns:a16="http://schemas.microsoft.com/office/drawing/2014/main" id="{FAD6CF86-8C90-B76B-57D2-5BB56C81EC10}"/>
              </a:ext>
            </a:extLst>
          </p:cNvPr>
          <p:cNvPicPr>
            <a:picLocks noChangeAspect="1"/>
          </p:cNvPicPr>
          <p:nvPr/>
        </p:nvPicPr>
        <p:blipFill>
          <a:blip r:embed="rId2"/>
          <a:stretch>
            <a:fillRect/>
          </a:stretch>
        </p:blipFill>
        <p:spPr>
          <a:xfrm>
            <a:off x="951216" y="1582590"/>
            <a:ext cx="9686808" cy="3544215"/>
          </a:xfrm>
          <a:prstGeom prst="rect">
            <a:avLst/>
          </a:prstGeom>
        </p:spPr>
      </p:pic>
      <p:pic>
        <p:nvPicPr>
          <p:cNvPr id="6" name="Picture 5">
            <a:extLst>
              <a:ext uri="{FF2B5EF4-FFF2-40B4-BE49-F238E27FC236}">
                <a16:creationId xmlns:a16="http://schemas.microsoft.com/office/drawing/2014/main" id="{A3622F02-446C-0B68-703C-EA5003F46BE3}"/>
              </a:ext>
            </a:extLst>
          </p:cNvPr>
          <p:cNvPicPr>
            <a:picLocks noChangeAspect="1"/>
          </p:cNvPicPr>
          <p:nvPr/>
        </p:nvPicPr>
        <p:blipFill>
          <a:blip r:embed="rId3"/>
          <a:stretch>
            <a:fillRect/>
          </a:stretch>
        </p:blipFill>
        <p:spPr>
          <a:xfrm>
            <a:off x="2641970" y="5221809"/>
            <a:ext cx="4836601" cy="1371417"/>
          </a:xfrm>
          <a:prstGeom prst="rect">
            <a:avLst/>
          </a:prstGeom>
        </p:spPr>
      </p:pic>
    </p:spTree>
    <p:extLst>
      <p:ext uri="{BB962C8B-B14F-4D97-AF65-F5344CB8AC3E}">
        <p14:creationId xmlns:p14="http://schemas.microsoft.com/office/powerpoint/2010/main" val="516506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7B8D5-9665-4307-B540-6D28046D9C08}"/>
              </a:ext>
            </a:extLst>
          </p:cNvPr>
          <p:cNvSpPr>
            <a:spLocks noGrp="1"/>
          </p:cNvSpPr>
          <p:nvPr>
            <p:ph type="title"/>
          </p:nvPr>
        </p:nvSpPr>
        <p:spPr/>
        <p:txBody>
          <a:bodyPr/>
          <a:lstStyle/>
          <a:p>
            <a:r>
              <a:rPr lang="en-US" dirty="0"/>
              <a:t>PL/SQL</a:t>
            </a:r>
            <a:endParaRPr lang="id-ID" dirty="0"/>
          </a:p>
        </p:txBody>
      </p:sp>
      <p:sp>
        <p:nvSpPr>
          <p:cNvPr id="4" name="Text Placeholder 3">
            <a:extLst>
              <a:ext uri="{FF2B5EF4-FFF2-40B4-BE49-F238E27FC236}">
                <a16:creationId xmlns:a16="http://schemas.microsoft.com/office/drawing/2014/main" id="{F46AB309-CA21-428F-B66D-A56FD8F32FE8}"/>
              </a:ext>
            </a:extLst>
          </p:cNvPr>
          <p:cNvSpPr>
            <a:spLocks noGrp="1"/>
          </p:cNvSpPr>
          <p:nvPr>
            <p:ph type="body" sz="half" idx="2"/>
          </p:nvPr>
        </p:nvSpPr>
        <p:spPr/>
        <p:txBody>
          <a:bodyPr>
            <a:normAutofit/>
          </a:bodyPr>
          <a:lstStyle/>
          <a:p>
            <a:r>
              <a:rPr lang="en-US" sz="4800" dirty="0"/>
              <a:t>Triggers</a:t>
            </a:r>
            <a:endParaRPr lang="id-ID" sz="4800" dirty="0"/>
          </a:p>
        </p:txBody>
      </p:sp>
      <p:sp>
        <p:nvSpPr>
          <p:cNvPr id="5" name="Slide Number Placeholder 4">
            <a:extLst>
              <a:ext uri="{FF2B5EF4-FFF2-40B4-BE49-F238E27FC236}">
                <a16:creationId xmlns:a16="http://schemas.microsoft.com/office/drawing/2014/main" id="{F48E7359-4785-4CDB-8FD1-E2BB8FD13E44}"/>
              </a:ext>
            </a:extLst>
          </p:cNvPr>
          <p:cNvSpPr>
            <a:spLocks noGrp="1"/>
          </p:cNvSpPr>
          <p:nvPr>
            <p:ph type="sldNum" sz="quarter" idx="4"/>
          </p:nvPr>
        </p:nvSpPr>
        <p:spPr/>
        <p:txBody>
          <a:bodyPr/>
          <a:lstStyle/>
          <a:p>
            <a:fld id="{CF7384B5-9AB0-43D2-B756-3C733BF34A55}" type="slidenum">
              <a:rPr lang="id-ID" smtClean="0"/>
              <a:pPr/>
              <a:t>15</a:t>
            </a:fld>
            <a:endParaRPr lang="id-ID" dirty="0"/>
          </a:p>
        </p:txBody>
      </p:sp>
      <p:pic>
        <p:nvPicPr>
          <p:cNvPr id="4098" name="Picture 2">
            <a:extLst>
              <a:ext uri="{FF2B5EF4-FFF2-40B4-BE49-F238E27FC236}">
                <a16:creationId xmlns:a16="http://schemas.microsoft.com/office/drawing/2014/main" id="{45A4086E-0EBE-4051-AE5A-9BA586312243}"/>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l="1012" t="2442" r="1215" b="2221"/>
          <a:stretch/>
        </p:blipFill>
        <p:spPr bwMode="auto">
          <a:xfrm>
            <a:off x="2904930" y="1161663"/>
            <a:ext cx="8530056" cy="363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748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Triggers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515600" cy="4963983"/>
          </a:xfrm>
        </p:spPr>
        <p:txBody>
          <a:bodyPr>
            <a:normAutofit/>
          </a:bodyPr>
          <a:lstStyle/>
          <a:p>
            <a:r>
              <a:rPr lang="en-US" sz="2400" dirty="0"/>
              <a:t>MySQL triggers are special stored programs that are automatically executed in response to certain events, such as the insertion, update, or deletion of data in a table. Triggers are defined using the MySQL CREATE TRIGGER statement and can be used to perform various tasks, such as auditing changes to data, enforcing business rules, and maintaining referential integrity</a:t>
            </a:r>
          </a:p>
          <a:p>
            <a:r>
              <a:rPr lang="en-US" sz="2400" dirty="0"/>
              <a:t>Triggers can be used for a variety of purposes, such as:</a:t>
            </a:r>
          </a:p>
          <a:p>
            <a:pPr lvl="1"/>
            <a:r>
              <a:rPr lang="en-US" sz="2000" dirty="0"/>
              <a:t>Auditing changes to data</a:t>
            </a:r>
          </a:p>
          <a:p>
            <a:pPr lvl="1"/>
            <a:r>
              <a:rPr lang="en-US" sz="2000" dirty="0"/>
              <a:t>Enforcing business rules and constraints</a:t>
            </a:r>
          </a:p>
          <a:p>
            <a:pPr lvl="1"/>
            <a:r>
              <a:rPr lang="en-US" sz="2000" dirty="0"/>
              <a:t>Maintaining referential integrity</a:t>
            </a:r>
          </a:p>
          <a:p>
            <a:pPr lvl="1"/>
            <a:r>
              <a:rPr lang="en-US" sz="2000" dirty="0"/>
              <a:t>Automatically populating data in other tables</a:t>
            </a:r>
          </a:p>
          <a:p>
            <a:pPr lvl="1"/>
            <a:r>
              <a:rPr lang="en-US" sz="2000" dirty="0"/>
              <a:t>Updating denormalized data</a:t>
            </a:r>
          </a:p>
          <a:p>
            <a:pPr lvl="1"/>
            <a:r>
              <a:rPr lang="en-US" sz="2000" dirty="0"/>
              <a:t>Validating data before it is inserted or updated</a:t>
            </a:r>
            <a:endParaRPr lang="id-ID"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16</a:t>
            </a:fld>
            <a:endParaRPr lang="id-ID" dirty="0"/>
          </a:p>
        </p:txBody>
      </p:sp>
    </p:spTree>
    <p:extLst>
      <p:ext uri="{BB962C8B-B14F-4D97-AF65-F5344CB8AC3E}">
        <p14:creationId xmlns:p14="http://schemas.microsoft.com/office/powerpoint/2010/main" val="188900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normAutofit fontScale="90000"/>
          </a:bodyPr>
          <a:lstStyle/>
          <a:p>
            <a:r>
              <a:rPr lang="en-US" dirty="0"/>
              <a:t>PL/SQL: Triggers – Before and After Explanation</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515600" cy="4963983"/>
          </a:xfrm>
        </p:spPr>
        <p:txBody>
          <a:bodyPr>
            <a:normAutofit/>
          </a:bodyPr>
          <a:lstStyle/>
          <a:p>
            <a:r>
              <a:rPr lang="en-US" sz="2400" dirty="0"/>
              <a:t>A BEFORE trigger is executed before the statement that triggered it is executed. This means that you can use a BEFORE trigger to modify the values that are being inserted, updated or deleted, or to perform some other action before the statement is executed.</a:t>
            </a:r>
          </a:p>
          <a:p>
            <a:pPr lvl="1"/>
            <a:r>
              <a:rPr lang="en-US" dirty="0">
                <a:solidFill>
                  <a:schemeClr val="accent1"/>
                </a:solidFill>
              </a:rPr>
              <a:t>For example, you could use a BEFORE trigger to automatically set the value of a field based on the values of other fields in the same row</a:t>
            </a:r>
          </a:p>
          <a:p>
            <a:r>
              <a:rPr lang="en-US" sz="2400" dirty="0"/>
              <a:t>AFTER trigger: An AFTER trigger is executed after the statement that triggered it is executed. This means that you can use an AFTER trigger to perform some action after the statement has been executed</a:t>
            </a:r>
          </a:p>
          <a:p>
            <a:pPr lvl="1"/>
            <a:r>
              <a:rPr lang="en-US" dirty="0">
                <a:solidFill>
                  <a:schemeClr val="accent1"/>
                </a:solidFill>
              </a:rPr>
              <a:t>For example, you could use an AFTER trigger to log the changes that were made to a table or to send an email notification to users when a new record is inserted into a table.</a:t>
            </a:r>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17</a:t>
            </a:fld>
            <a:endParaRPr lang="id-ID" dirty="0"/>
          </a:p>
        </p:txBody>
      </p:sp>
    </p:spTree>
    <p:extLst>
      <p:ext uri="{BB962C8B-B14F-4D97-AF65-F5344CB8AC3E}">
        <p14:creationId xmlns:p14="http://schemas.microsoft.com/office/powerpoint/2010/main" val="2869394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698565"/>
          </a:xfrm>
        </p:spPr>
        <p:txBody>
          <a:bodyPr/>
          <a:lstStyle/>
          <a:p>
            <a:r>
              <a:rPr lang="en-US" dirty="0"/>
              <a:t>PL/SQL: Triggers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50302"/>
            <a:ext cx="10515600" cy="4926661"/>
          </a:xfrm>
        </p:spPr>
        <p:txBody>
          <a:bodyPr>
            <a:normAutofit/>
          </a:bodyPr>
          <a:lstStyle/>
          <a:p>
            <a:pPr marL="0" indent="0">
              <a:buNone/>
            </a:pPr>
            <a:r>
              <a:rPr lang="en-US" dirty="0"/>
              <a:t>Trigger:</a:t>
            </a:r>
          </a:p>
          <a:p>
            <a:pPr lvl="1">
              <a:lnSpc>
                <a:spcPct val="115000"/>
              </a:lnSpc>
            </a:pPr>
            <a:r>
              <a:rPr lang="en-US" dirty="0">
                <a:solidFill>
                  <a:schemeClr val="accent1"/>
                </a:solidFill>
                <a:effectLst/>
                <a:latin typeface="Courier New"/>
                <a:ea typeface="Calibri"/>
                <a:cs typeface="Times New Roman"/>
              </a:rPr>
              <a:t>DELIMITER</a:t>
            </a:r>
            <a:r>
              <a:rPr lang="en-US" dirty="0">
                <a:effectLst/>
                <a:latin typeface="Courier New"/>
                <a:ea typeface="Calibri"/>
                <a:cs typeface="Times New Roman"/>
              </a:rPr>
              <a:t>$$</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CREATE TRIGGER </a:t>
            </a:r>
            <a:r>
              <a:rPr lang="en-US" dirty="0">
                <a:effectLst/>
                <a:latin typeface="Courier New"/>
                <a:ea typeface="Calibri"/>
                <a:cs typeface="Times New Roman"/>
              </a:rPr>
              <a:t>[</a:t>
            </a:r>
            <a:r>
              <a:rPr lang="en-US" dirty="0" err="1">
                <a:effectLst/>
                <a:latin typeface="Courier New"/>
                <a:ea typeface="Calibri"/>
                <a:cs typeface="Times New Roman"/>
              </a:rPr>
              <a:t>trigger_name</a:t>
            </a:r>
            <a:r>
              <a:rPr lang="en-US" dirty="0">
                <a:effectLst/>
                <a:latin typeface="Courier New"/>
                <a:ea typeface="Calibri"/>
                <a:cs typeface="Times New Roman"/>
              </a:rPr>
              <a:t>] </a:t>
            </a:r>
            <a:br>
              <a:rPr lang="en-US" dirty="0">
                <a:effectLst/>
                <a:latin typeface="Courier New"/>
                <a:ea typeface="Calibri"/>
                <a:cs typeface="Times New Roman"/>
              </a:rPr>
            </a:br>
            <a:r>
              <a:rPr lang="en-US" dirty="0">
                <a:effectLst/>
                <a:latin typeface="Courier New"/>
                <a:ea typeface="Calibri"/>
                <a:cs typeface="Times New Roman"/>
              </a:rPr>
              <a:t>[</a:t>
            </a:r>
            <a:r>
              <a:rPr lang="en-US" dirty="0">
                <a:solidFill>
                  <a:schemeClr val="accent1"/>
                </a:solidFill>
                <a:effectLst/>
                <a:latin typeface="Courier New"/>
                <a:ea typeface="Calibri"/>
                <a:cs typeface="Times New Roman"/>
              </a:rPr>
              <a:t>BEFORE</a:t>
            </a:r>
            <a:r>
              <a:rPr lang="en-US" dirty="0">
                <a:solidFill>
                  <a:srgbClr val="C00000"/>
                </a:solidFill>
                <a:effectLst/>
                <a:latin typeface="Courier New"/>
                <a:ea typeface="Calibri"/>
                <a:cs typeface="Times New Roman"/>
              </a:rPr>
              <a:t>/</a:t>
            </a:r>
            <a:r>
              <a:rPr lang="en-US" dirty="0">
                <a:solidFill>
                  <a:schemeClr val="accent1"/>
                </a:solidFill>
                <a:effectLst/>
                <a:latin typeface="Courier New"/>
                <a:ea typeface="Calibri"/>
                <a:cs typeface="Times New Roman"/>
              </a:rPr>
              <a:t>AFTER INSERT</a:t>
            </a:r>
            <a:r>
              <a:rPr lang="en-US" dirty="0">
                <a:solidFill>
                  <a:srgbClr val="C00000"/>
                </a:solidFill>
                <a:effectLst/>
                <a:latin typeface="Courier New"/>
                <a:ea typeface="Calibri"/>
                <a:cs typeface="Times New Roman"/>
              </a:rPr>
              <a:t>/</a:t>
            </a:r>
            <a:r>
              <a:rPr lang="en-US" dirty="0">
                <a:solidFill>
                  <a:schemeClr val="accent1"/>
                </a:solidFill>
                <a:effectLst/>
                <a:latin typeface="Courier New"/>
                <a:ea typeface="Calibri"/>
                <a:cs typeface="Times New Roman"/>
              </a:rPr>
              <a:t>UPDATE</a:t>
            </a:r>
            <a:r>
              <a:rPr lang="en-US" dirty="0">
                <a:solidFill>
                  <a:srgbClr val="C00000"/>
                </a:solidFill>
                <a:effectLst/>
                <a:latin typeface="Courier New"/>
                <a:ea typeface="Calibri"/>
                <a:cs typeface="Times New Roman"/>
              </a:rPr>
              <a:t>/</a:t>
            </a:r>
            <a:r>
              <a:rPr lang="en-US" dirty="0">
                <a:solidFill>
                  <a:schemeClr val="accent1"/>
                </a:solidFill>
                <a:effectLst/>
                <a:latin typeface="Courier New"/>
                <a:ea typeface="Calibri"/>
                <a:cs typeface="Times New Roman"/>
              </a:rPr>
              <a:t>DELETE</a:t>
            </a:r>
            <a:r>
              <a:rPr lang="en-US" dirty="0">
                <a:effectLst/>
                <a:latin typeface="Courier New"/>
                <a:ea typeface="Calibri"/>
                <a:cs typeface="Times New Roman"/>
              </a:rPr>
              <a:t>]</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ON </a:t>
            </a:r>
            <a:r>
              <a:rPr lang="en-US" dirty="0">
                <a:effectLst/>
                <a:latin typeface="Courier New"/>
                <a:ea typeface="Calibri"/>
                <a:cs typeface="Times New Roman"/>
              </a:rPr>
              <a:t>[</a:t>
            </a:r>
            <a:r>
              <a:rPr lang="en-US" dirty="0" err="1">
                <a:effectLst/>
                <a:latin typeface="Courier New"/>
                <a:ea typeface="Calibri"/>
                <a:cs typeface="Times New Roman"/>
              </a:rPr>
              <a:t>table_name</a:t>
            </a:r>
            <a:r>
              <a:rPr lang="en-US" dirty="0">
                <a:effectLst/>
                <a:latin typeface="Courier New"/>
                <a:ea typeface="Calibri"/>
                <a:cs typeface="Times New Roman"/>
              </a:rPr>
              <a:t>]</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FOR EACH ROW BEGIN</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	</a:t>
            </a:r>
            <a:r>
              <a:rPr lang="en-US" dirty="0">
                <a:effectLst/>
                <a:latin typeface="Courier New"/>
                <a:ea typeface="Calibri"/>
                <a:cs typeface="Times New Roman"/>
              </a:rPr>
              <a:t>-- SQL Statement --</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END</a:t>
            </a:r>
            <a:r>
              <a:rPr lang="en-US" dirty="0">
                <a:effectLst/>
                <a:latin typeface="Courier New"/>
                <a:ea typeface="Calibri"/>
                <a:cs typeface="Times New Roman"/>
              </a:rPr>
              <a:t>$$</a:t>
            </a:r>
            <a:br>
              <a:rPr lang="en-US" dirty="0">
                <a:solidFill>
                  <a:schemeClr val="accent1"/>
                </a:solidFill>
                <a:effectLst/>
                <a:latin typeface="Courier New"/>
                <a:ea typeface="Calibri"/>
                <a:cs typeface="Times New Roman"/>
              </a:rPr>
            </a:br>
            <a:r>
              <a:rPr lang="en-US" dirty="0">
                <a:solidFill>
                  <a:schemeClr val="accent1"/>
                </a:solidFill>
                <a:effectLst/>
                <a:latin typeface="Courier New"/>
                <a:ea typeface="Calibri"/>
                <a:cs typeface="Times New Roman"/>
              </a:rPr>
              <a:t>DELIMITER</a:t>
            </a:r>
            <a:r>
              <a:rPr lang="en-US" dirty="0">
                <a:solidFill>
                  <a:srgbClr val="C00000"/>
                </a:solidFill>
                <a:effectLst/>
                <a:latin typeface="Courier New"/>
                <a:ea typeface="Calibri"/>
              </a:rPr>
              <a:t>;</a:t>
            </a:r>
          </a:p>
          <a:p>
            <a:pPr marL="0" indent="0">
              <a:buNone/>
            </a:pPr>
            <a:endParaRPr lang="en-US"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18</a:t>
            </a:fld>
            <a:endParaRPr lang="id-ID" dirty="0"/>
          </a:p>
        </p:txBody>
      </p:sp>
    </p:spTree>
    <p:extLst>
      <p:ext uri="{BB962C8B-B14F-4D97-AF65-F5344CB8AC3E}">
        <p14:creationId xmlns:p14="http://schemas.microsoft.com/office/powerpoint/2010/main" val="3798317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Before Update Example</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515600" cy="4963983"/>
          </a:xfrm>
        </p:spPr>
        <p:txBody>
          <a:bodyPr>
            <a:normAutofit/>
          </a:bodyPr>
          <a:lstStyle/>
          <a:p>
            <a:r>
              <a:rPr lang="en-US" sz="2000" dirty="0"/>
              <a:t>Create Triggers to update price value after the pcs price changes:</a:t>
            </a:r>
          </a:p>
          <a:p>
            <a:endParaRPr lang="id-ID"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19</a:t>
            </a:fld>
            <a:endParaRPr lang="id-ID" dirty="0"/>
          </a:p>
        </p:txBody>
      </p:sp>
      <p:pic>
        <p:nvPicPr>
          <p:cNvPr id="6" name="Picture 5">
            <a:extLst>
              <a:ext uri="{FF2B5EF4-FFF2-40B4-BE49-F238E27FC236}">
                <a16:creationId xmlns:a16="http://schemas.microsoft.com/office/drawing/2014/main" id="{DF6A323A-6796-ECD5-B02D-EBF5CAD9840A}"/>
              </a:ext>
            </a:extLst>
          </p:cNvPr>
          <p:cNvPicPr>
            <a:picLocks noChangeAspect="1"/>
          </p:cNvPicPr>
          <p:nvPr/>
        </p:nvPicPr>
        <p:blipFill>
          <a:blip r:embed="rId2"/>
          <a:stretch>
            <a:fillRect/>
          </a:stretch>
        </p:blipFill>
        <p:spPr>
          <a:xfrm>
            <a:off x="1280715" y="1747632"/>
            <a:ext cx="8025210" cy="4329317"/>
          </a:xfrm>
          <a:prstGeom prst="rect">
            <a:avLst/>
          </a:prstGeom>
        </p:spPr>
      </p:pic>
    </p:spTree>
    <p:extLst>
      <p:ext uri="{BB962C8B-B14F-4D97-AF65-F5344CB8AC3E}">
        <p14:creationId xmlns:p14="http://schemas.microsoft.com/office/powerpoint/2010/main" val="220552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ED550-27FB-4B85-B429-BA50235DEDCF}"/>
              </a:ext>
            </a:extLst>
          </p:cNvPr>
          <p:cNvSpPr>
            <a:spLocks noGrp="1"/>
          </p:cNvSpPr>
          <p:nvPr>
            <p:ph type="title"/>
          </p:nvPr>
        </p:nvSpPr>
        <p:spPr/>
        <p:txBody>
          <a:bodyPr/>
          <a:lstStyle/>
          <a:p>
            <a:r>
              <a:rPr lang="en-US" dirty="0"/>
              <a:t>What is PL/SQL?</a:t>
            </a:r>
            <a:endParaRPr lang="id-ID" dirty="0"/>
          </a:p>
        </p:txBody>
      </p:sp>
      <p:sp>
        <p:nvSpPr>
          <p:cNvPr id="3" name="Content Placeholder 2">
            <a:extLst>
              <a:ext uri="{FF2B5EF4-FFF2-40B4-BE49-F238E27FC236}">
                <a16:creationId xmlns:a16="http://schemas.microsoft.com/office/drawing/2014/main" id="{DE265A27-FCDD-41E4-9FD9-1FA110C94955}"/>
              </a:ext>
            </a:extLst>
          </p:cNvPr>
          <p:cNvSpPr>
            <a:spLocks noGrp="1"/>
          </p:cNvSpPr>
          <p:nvPr>
            <p:ph idx="1"/>
          </p:nvPr>
        </p:nvSpPr>
        <p:spPr/>
        <p:txBody>
          <a:bodyPr/>
          <a:lstStyle/>
          <a:p>
            <a:r>
              <a:rPr lang="en-US" dirty="0"/>
              <a:t>PL/SQL is a procedural language that is used to extend the functionality of the SQL language. It is the proprietary procedural extension language for Oracle Database.</a:t>
            </a:r>
          </a:p>
          <a:p>
            <a:endParaRPr lang="en-US" dirty="0"/>
          </a:p>
          <a:p>
            <a:r>
              <a:rPr lang="en-US" dirty="0"/>
              <a:t>PL/SQL allows developers to create program units that are executed within the database server. These program units can be used to create </a:t>
            </a:r>
            <a:r>
              <a:rPr lang="en-US" b="1" dirty="0">
                <a:solidFill>
                  <a:schemeClr val="accent1"/>
                </a:solidFill>
              </a:rPr>
              <a:t>stored procedures</a:t>
            </a:r>
            <a:r>
              <a:rPr lang="en-US" dirty="0"/>
              <a:t>, </a:t>
            </a:r>
            <a:r>
              <a:rPr lang="en-US" b="1" dirty="0">
                <a:solidFill>
                  <a:schemeClr val="accent1"/>
                </a:solidFill>
              </a:rPr>
              <a:t>functions</a:t>
            </a:r>
            <a:r>
              <a:rPr lang="en-US" dirty="0"/>
              <a:t>, </a:t>
            </a:r>
            <a:r>
              <a:rPr lang="en-US" b="1" dirty="0">
                <a:solidFill>
                  <a:schemeClr val="accent1"/>
                </a:solidFill>
              </a:rPr>
              <a:t>triggers</a:t>
            </a:r>
            <a:r>
              <a:rPr lang="en-US" dirty="0"/>
              <a:t>, </a:t>
            </a:r>
            <a:r>
              <a:rPr lang="en-US" b="1" dirty="0">
                <a:solidFill>
                  <a:schemeClr val="accent1"/>
                </a:solidFill>
              </a:rPr>
              <a:t>views</a:t>
            </a:r>
            <a:r>
              <a:rPr lang="en-US" dirty="0"/>
              <a:t>, and other database objects that can be called from within SQL statements or other PL/SQL program units.</a:t>
            </a:r>
            <a:endParaRPr lang="id-ID" dirty="0"/>
          </a:p>
        </p:txBody>
      </p:sp>
      <p:sp>
        <p:nvSpPr>
          <p:cNvPr id="4" name="Slide Number Placeholder 3">
            <a:extLst>
              <a:ext uri="{FF2B5EF4-FFF2-40B4-BE49-F238E27FC236}">
                <a16:creationId xmlns:a16="http://schemas.microsoft.com/office/drawing/2014/main" id="{966ED0DB-53E8-4DA8-872C-9C1BAB7BBB0A}"/>
              </a:ext>
            </a:extLst>
          </p:cNvPr>
          <p:cNvSpPr>
            <a:spLocks noGrp="1"/>
          </p:cNvSpPr>
          <p:nvPr>
            <p:ph type="sldNum" sz="quarter" idx="4"/>
          </p:nvPr>
        </p:nvSpPr>
        <p:spPr/>
        <p:txBody>
          <a:bodyPr/>
          <a:lstStyle/>
          <a:p>
            <a:fld id="{CF7384B5-9AB0-43D2-B756-3C733BF34A55}" type="slidenum">
              <a:rPr lang="id-ID" smtClean="0"/>
              <a:pPr/>
              <a:t>2</a:t>
            </a:fld>
            <a:endParaRPr lang="id-ID" dirty="0"/>
          </a:p>
        </p:txBody>
      </p:sp>
    </p:spTree>
    <p:extLst>
      <p:ext uri="{BB962C8B-B14F-4D97-AF65-F5344CB8AC3E}">
        <p14:creationId xmlns:p14="http://schemas.microsoft.com/office/powerpoint/2010/main" val="4033549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Triggers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515600" cy="4963983"/>
          </a:xfrm>
        </p:spPr>
        <p:txBody>
          <a:bodyPr>
            <a:normAutofit/>
          </a:bodyPr>
          <a:lstStyle/>
          <a:p>
            <a:r>
              <a:rPr lang="en-US" sz="2000" dirty="0"/>
              <a:t>Before price update:</a:t>
            </a:r>
          </a:p>
          <a:p>
            <a:endParaRPr lang="en-US" sz="2000" dirty="0"/>
          </a:p>
          <a:p>
            <a:endParaRPr lang="en-US" sz="2000" dirty="0"/>
          </a:p>
          <a:p>
            <a:endParaRPr lang="en-US" sz="2000" dirty="0"/>
          </a:p>
          <a:p>
            <a:endParaRPr lang="en-US" sz="2000" dirty="0"/>
          </a:p>
          <a:p>
            <a:r>
              <a:rPr lang="en-US" sz="2000" dirty="0"/>
              <a:t>After price update:</a:t>
            </a:r>
          </a:p>
          <a:p>
            <a:endParaRPr lang="en-US" sz="2000" dirty="0"/>
          </a:p>
          <a:p>
            <a:endParaRPr lang="id-ID"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20</a:t>
            </a:fld>
            <a:endParaRPr lang="id-ID" dirty="0"/>
          </a:p>
        </p:txBody>
      </p:sp>
      <p:pic>
        <p:nvPicPr>
          <p:cNvPr id="6" name="Picture 5">
            <a:extLst>
              <a:ext uri="{FF2B5EF4-FFF2-40B4-BE49-F238E27FC236}">
                <a16:creationId xmlns:a16="http://schemas.microsoft.com/office/drawing/2014/main" id="{ECFFC66A-21A3-4805-A5D4-B9B15749C13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38200" y="1572014"/>
            <a:ext cx="8830907" cy="1381318"/>
          </a:xfrm>
          <a:prstGeom prst="rect">
            <a:avLst/>
          </a:prstGeom>
        </p:spPr>
      </p:pic>
      <p:pic>
        <p:nvPicPr>
          <p:cNvPr id="9" name="Picture 8">
            <a:extLst>
              <a:ext uri="{FF2B5EF4-FFF2-40B4-BE49-F238E27FC236}">
                <a16:creationId xmlns:a16="http://schemas.microsoft.com/office/drawing/2014/main" id="{401F51D7-F182-4EDA-B92F-0D6F2DA35F5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Layer>
                </a14:imgProps>
              </a:ext>
            </a:extLst>
          </a:blip>
          <a:stretch>
            <a:fillRect/>
          </a:stretch>
        </p:blipFill>
        <p:spPr>
          <a:xfrm>
            <a:off x="838200" y="3666978"/>
            <a:ext cx="9066736" cy="1418206"/>
          </a:xfrm>
          <a:prstGeom prst="rect">
            <a:avLst/>
          </a:prstGeom>
        </p:spPr>
      </p:pic>
      <p:cxnSp>
        <p:nvCxnSpPr>
          <p:cNvPr id="11" name="Straight Arrow Connector 10">
            <a:extLst>
              <a:ext uri="{FF2B5EF4-FFF2-40B4-BE49-F238E27FC236}">
                <a16:creationId xmlns:a16="http://schemas.microsoft.com/office/drawing/2014/main" id="{D3B854D7-386F-49FB-AE24-24A9FB79CBB8}"/>
              </a:ext>
            </a:extLst>
          </p:cNvPr>
          <p:cNvCxnSpPr/>
          <p:nvPr/>
        </p:nvCxnSpPr>
        <p:spPr>
          <a:xfrm flipH="1">
            <a:off x="9741158" y="2864499"/>
            <a:ext cx="1184988"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D14911E-4904-4D8D-A0A7-FB33BB7657DB}"/>
              </a:ext>
            </a:extLst>
          </p:cNvPr>
          <p:cNvCxnSpPr/>
          <p:nvPr/>
        </p:nvCxnSpPr>
        <p:spPr>
          <a:xfrm flipH="1">
            <a:off x="9968200" y="4985659"/>
            <a:ext cx="1184988" cy="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9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Before Insert Example</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042894" cy="5143369"/>
          </a:xfrm>
        </p:spPr>
        <p:txBody>
          <a:bodyPr>
            <a:normAutofit fontScale="92500" lnSpcReduction="10000"/>
          </a:bodyPr>
          <a:lstStyle/>
          <a:p>
            <a:r>
              <a:rPr lang="en-US" sz="2000" dirty="0"/>
              <a:t>Create Triggers to update price value after data insertion process:</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b="1" dirty="0">
                <a:solidFill>
                  <a:srgbClr val="FF0000"/>
                </a:solidFill>
              </a:rPr>
              <a:t>Price Tier Column the data will be automatically filled with the value we set on Trigger</a:t>
            </a:r>
            <a:endParaRPr lang="id-ID" sz="2000" b="1" dirty="0">
              <a:solidFill>
                <a:srgbClr val="FF0000"/>
              </a:solidFill>
            </a:endParaRPr>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21</a:t>
            </a:fld>
            <a:endParaRPr lang="id-ID" dirty="0"/>
          </a:p>
        </p:txBody>
      </p:sp>
      <p:pic>
        <p:nvPicPr>
          <p:cNvPr id="7" name="Picture 6">
            <a:extLst>
              <a:ext uri="{FF2B5EF4-FFF2-40B4-BE49-F238E27FC236}">
                <a16:creationId xmlns:a16="http://schemas.microsoft.com/office/drawing/2014/main" id="{06A9A49E-0A84-E9A4-030D-E80A98035224}"/>
              </a:ext>
            </a:extLst>
          </p:cNvPr>
          <p:cNvPicPr>
            <a:picLocks noChangeAspect="1"/>
          </p:cNvPicPr>
          <p:nvPr/>
        </p:nvPicPr>
        <p:blipFill>
          <a:blip r:embed="rId2"/>
          <a:stretch>
            <a:fillRect/>
          </a:stretch>
        </p:blipFill>
        <p:spPr>
          <a:xfrm>
            <a:off x="1071144" y="1552370"/>
            <a:ext cx="7975752" cy="4172155"/>
          </a:xfrm>
          <a:prstGeom prst="rect">
            <a:avLst/>
          </a:prstGeom>
        </p:spPr>
      </p:pic>
    </p:spTree>
    <p:extLst>
      <p:ext uri="{BB962C8B-B14F-4D97-AF65-F5344CB8AC3E}">
        <p14:creationId xmlns:p14="http://schemas.microsoft.com/office/powerpoint/2010/main" val="1597350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After Insert Example</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042894" cy="5143369"/>
          </a:xfrm>
        </p:spPr>
        <p:txBody>
          <a:bodyPr>
            <a:normAutofit/>
          </a:bodyPr>
          <a:lstStyle/>
          <a:p>
            <a:endParaRPr lang="en-US" sz="2000" dirty="0"/>
          </a:p>
          <a:p>
            <a:endParaRPr lang="en-US" sz="2000" dirty="0"/>
          </a:p>
          <a:p>
            <a:endParaRPr lang="en-US" sz="2000" dirty="0"/>
          </a:p>
          <a:p>
            <a:pPr marL="0" indent="0">
              <a:buNone/>
            </a:pPr>
            <a:endParaRPr lang="en-US" sz="2000" dirty="0"/>
          </a:p>
          <a:p>
            <a:endParaRPr lang="en-US" sz="2000" dirty="0"/>
          </a:p>
          <a:p>
            <a:r>
              <a:rPr lang="en-US" sz="2000" dirty="0"/>
              <a:t>Create Triggers to count user transaction:</a:t>
            </a:r>
          </a:p>
          <a:p>
            <a:endParaRPr lang="en-US"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22</a:t>
            </a:fld>
            <a:endParaRPr lang="id-ID" dirty="0"/>
          </a:p>
        </p:txBody>
      </p:sp>
      <p:pic>
        <p:nvPicPr>
          <p:cNvPr id="13" name="Picture 12">
            <a:extLst>
              <a:ext uri="{FF2B5EF4-FFF2-40B4-BE49-F238E27FC236}">
                <a16:creationId xmlns:a16="http://schemas.microsoft.com/office/drawing/2014/main" id="{05B4A3A7-5B8E-773A-9D02-43D5B3B16721}"/>
              </a:ext>
            </a:extLst>
          </p:cNvPr>
          <p:cNvPicPr>
            <a:picLocks noChangeAspect="1"/>
          </p:cNvPicPr>
          <p:nvPr/>
        </p:nvPicPr>
        <p:blipFill>
          <a:blip r:embed="rId2"/>
          <a:srcRect l="1699"/>
          <a:stretch/>
        </p:blipFill>
        <p:spPr>
          <a:xfrm>
            <a:off x="838200" y="3667638"/>
            <a:ext cx="9802726" cy="2216020"/>
          </a:xfrm>
          <a:prstGeom prst="rect">
            <a:avLst/>
          </a:prstGeom>
        </p:spPr>
      </p:pic>
      <p:pic>
        <p:nvPicPr>
          <p:cNvPr id="15" name="Picture 14">
            <a:extLst>
              <a:ext uri="{FF2B5EF4-FFF2-40B4-BE49-F238E27FC236}">
                <a16:creationId xmlns:a16="http://schemas.microsoft.com/office/drawing/2014/main" id="{BEC069B9-6DC5-2E9A-B978-AD37852065EE}"/>
              </a:ext>
            </a:extLst>
          </p:cNvPr>
          <p:cNvPicPr>
            <a:picLocks noChangeAspect="1"/>
          </p:cNvPicPr>
          <p:nvPr/>
        </p:nvPicPr>
        <p:blipFill>
          <a:blip r:embed="rId3"/>
          <a:stretch>
            <a:fillRect/>
          </a:stretch>
        </p:blipFill>
        <p:spPr>
          <a:xfrm>
            <a:off x="673812" y="1086310"/>
            <a:ext cx="9448869" cy="2104052"/>
          </a:xfrm>
          <a:prstGeom prst="rect">
            <a:avLst/>
          </a:prstGeom>
        </p:spPr>
      </p:pic>
      <p:sp>
        <p:nvSpPr>
          <p:cNvPr id="10" name="Rectangle 9">
            <a:extLst>
              <a:ext uri="{FF2B5EF4-FFF2-40B4-BE49-F238E27FC236}">
                <a16:creationId xmlns:a16="http://schemas.microsoft.com/office/drawing/2014/main" id="{110FCC8E-3EBD-476E-84CE-24373079E8E7}"/>
              </a:ext>
            </a:extLst>
          </p:cNvPr>
          <p:cNvSpPr/>
          <p:nvPr/>
        </p:nvSpPr>
        <p:spPr>
          <a:xfrm>
            <a:off x="8917162" y="982913"/>
            <a:ext cx="1205519" cy="24460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16418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34ABE-FCBD-C112-8797-BE12D79A3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1B548E-BC3F-7393-F0ED-1524D74A06B6}"/>
              </a:ext>
            </a:extLst>
          </p:cNvPr>
          <p:cNvSpPr>
            <a:spLocks noGrp="1"/>
          </p:cNvSpPr>
          <p:nvPr>
            <p:ph type="title"/>
          </p:nvPr>
        </p:nvSpPr>
        <p:spPr>
          <a:xfrm>
            <a:off x="838200" y="365125"/>
            <a:ext cx="10515600" cy="735887"/>
          </a:xfrm>
        </p:spPr>
        <p:txBody>
          <a:bodyPr/>
          <a:lstStyle/>
          <a:p>
            <a:r>
              <a:rPr lang="en-US" dirty="0"/>
              <a:t>PL/SQL: After Update Example</a:t>
            </a:r>
            <a:endParaRPr lang="id-ID" dirty="0"/>
          </a:p>
        </p:txBody>
      </p:sp>
      <p:sp>
        <p:nvSpPr>
          <p:cNvPr id="3" name="Content Placeholder 2">
            <a:extLst>
              <a:ext uri="{FF2B5EF4-FFF2-40B4-BE49-F238E27FC236}">
                <a16:creationId xmlns:a16="http://schemas.microsoft.com/office/drawing/2014/main" id="{2BBCDE81-2D3F-5D81-1021-E96E157BAA4F}"/>
              </a:ext>
            </a:extLst>
          </p:cNvPr>
          <p:cNvSpPr>
            <a:spLocks noGrp="1"/>
          </p:cNvSpPr>
          <p:nvPr>
            <p:ph idx="1"/>
          </p:nvPr>
        </p:nvSpPr>
        <p:spPr>
          <a:xfrm>
            <a:off x="838200" y="1212980"/>
            <a:ext cx="10042894" cy="5143369"/>
          </a:xfrm>
        </p:spPr>
        <p:txBody>
          <a:bodyPr>
            <a:normAutofit/>
          </a:bodyPr>
          <a:lstStyle/>
          <a:p>
            <a:endParaRPr lang="en-US" sz="2000" dirty="0"/>
          </a:p>
          <a:p>
            <a:endParaRPr lang="en-US" sz="2000" dirty="0"/>
          </a:p>
          <a:p>
            <a:endParaRPr lang="en-US" sz="2000" dirty="0"/>
          </a:p>
          <a:p>
            <a:pPr marL="0" indent="0">
              <a:buNone/>
            </a:pPr>
            <a:endParaRPr lang="en-US" sz="2000" dirty="0"/>
          </a:p>
          <a:p>
            <a:endParaRPr lang="en-US" sz="2000" dirty="0"/>
          </a:p>
          <a:p>
            <a:r>
              <a:rPr lang="en-US" sz="2000" dirty="0"/>
              <a:t>Create Triggers to count user transaction:</a:t>
            </a:r>
          </a:p>
          <a:p>
            <a:endParaRPr lang="en-US" sz="2000" dirty="0"/>
          </a:p>
        </p:txBody>
      </p:sp>
      <p:sp>
        <p:nvSpPr>
          <p:cNvPr id="4" name="Slide Number Placeholder 3">
            <a:extLst>
              <a:ext uri="{FF2B5EF4-FFF2-40B4-BE49-F238E27FC236}">
                <a16:creationId xmlns:a16="http://schemas.microsoft.com/office/drawing/2014/main" id="{4F92492A-BA25-E009-8FD3-4F90BBB09C45}"/>
              </a:ext>
            </a:extLst>
          </p:cNvPr>
          <p:cNvSpPr>
            <a:spLocks noGrp="1"/>
          </p:cNvSpPr>
          <p:nvPr>
            <p:ph type="sldNum" sz="quarter" idx="4"/>
          </p:nvPr>
        </p:nvSpPr>
        <p:spPr/>
        <p:txBody>
          <a:bodyPr/>
          <a:lstStyle/>
          <a:p>
            <a:fld id="{CF7384B5-9AB0-43D2-B756-3C733BF34A55}" type="slidenum">
              <a:rPr lang="id-ID" smtClean="0"/>
              <a:pPr/>
              <a:t>23</a:t>
            </a:fld>
            <a:endParaRPr lang="id-ID" dirty="0"/>
          </a:p>
        </p:txBody>
      </p:sp>
      <p:pic>
        <p:nvPicPr>
          <p:cNvPr id="11" name="Picture 10">
            <a:extLst>
              <a:ext uri="{FF2B5EF4-FFF2-40B4-BE49-F238E27FC236}">
                <a16:creationId xmlns:a16="http://schemas.microsoft.com/office/drawing/2014/main" id="{EC6B7FCE-F675-F6D8-D31C-32D203DEB510}"/>
              </a:ext>
            </a:extLst>
          </p:cNvPr>
          <p:cNvPicPr>
            <a:picLocks noChangeAspect="1"/>
          </p:cNvPicPr>
          <p:nvPr/>
        </p:nvPicPr>
        <p:blipFill>
          <a:blip r:embed="rId2"/>
          <a:srcRect l="803" r="-1"/>
          <a:stretch/>
        </p:blipFill>
        <p:spPr>
          <a:xfrm>
            <a:off x="793750" y="3684214"/>
            <a:ext cx="9871761" cy="2297486"/>
          </a:xfrm>
          <a:prstGeom prst="rect">
            <a:avLst/>
          </a:prstGeom>
        </p:spPr>
      </p:pic>
      <p:pic>
        <p:nvPicPr>
          <p:cNvPr id="12" name="Picture 11">
            <a:extLst>
              <a:ext uri="{FF2B5EF4-FFF2-40B4-BE49-F238E27FC236}">
                <a16:creationId xmlns:a16="http://schemas.microsoft.com/office/drawing/2014/main" id="{64F02378-94F9-2114-723C-378EA637560F}"/>
              </a:ext>
            </a:extLst>
          </p:cNvPr>
          <p:cNvPicPr>
            <a:picLocks noChangeAspect="1"/>
          </p:cNvPicPr>
          <p:nvPr/>
        </p:nvPicPr>
        <p:blipFill>
          <a:blip r:embed="rId3"/>
          <a:stretch>
            <a:fillRect/>
          </a:stretch>
        </p:blipFill>
        <p:spPr>
          <a:xfrm>
            <a:off x="673812" y="1086310"/>
            <a:ext cx="9448869" cy="2104052"/>
          </a:xfrm>
          <a:prstGeom prst="rect">
            <a:avLst/>
          </a:prstGeom>
        </p:spPr>
      </p:pic>
      <p:sp>
        <p:nvSpPr>
          <p:cNvPr id="13" name="Rectangle 12">
            <a:extLst>
              <a:ext uri="{FF2B5EF4-FFF2-40B4-BE49-F238E27FC236}">
                <a16:creationId xmlns:a16="http://schemas.microsoft.com/office/drawing/2014/main" id="{37C66C35-0477-7F93-CEB3-FC5B15BDBF61}"/>
              </a:ext>
            </a:extLst>
          </p:cNvPr>
          <p:cNvSpPr/>
          <p:nvPr/>
        </p:nvSpPr>
        <p:spPr>
          <a:xfrm>
            <a:off x="8917162" y="982913"/>
            <a:ext cx="1205519" cy="24460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98666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After Delete Example</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042894" cy="5143369"/>
          </a:xfrm>
        </p:spPr>
        <p:txBody>
          <a:bodyPr>
            <a:normAutofit/>
          </a:bodyPr>
          <a:lstStyle/>
          <a:p>
            <a:endParaRPr lang="en-US" sz="2000" dirty="0"/>
          </a:p>
          <a:p>
            <a:endParaRPr lang="en-US" sz="2000" dirty="0"/>
          </a:p>
          <a:p>
            <a:endParaRPr lang="en-US" sz="2000" dirty="0"/>
          </a:p>
          <a:p>
            <a:pPr marL="0" indent="0">
              <a:buNone/>
            </a:pPr>
            <a:endParaRPr lang="en-US" sz="2000" dirty="0"/>
          </a:p>
          <a:p>
            <a:endParaRPr lang="en-US" sz="2000" dirty="0"/>
          </a:p>
          <a:p>
            <a:r>
              <a:rPr lang="en-US" sz="2000" dirty="0"/>
              <a:t>Create Triggers to decrement counter user transaction:</a:t>
            </a:r>
          </a:p>
          <a:p>
            <a:endParaRPr lang="en-US"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24</a:t>
            </a:fld>
            <a:endParaRPr lang="id-ID" dirty="0"/>
          </a:p>
        </p:txBody>
      </p:sp>
      <p:pic>
        <p:nvPicPr>
          <p:cNvPr id="12" name="Picture 11">
            <a:extLst>
              <a:ext uri="{FF2B5EF4-FFF2-40B4-BE49-F238E27FC236}">
                <a16:creationId xmlns:a16="http://schemas.microsoft.com/office/drawing/2014/main" id="{EAD5326A-A7B3-9DE3-60F0-7E38B6D09206}"/>
              </a:ext>
            </a:extLst>
          </p:cNvPr>
          <p:cNvPicPr>
            <a:picLocks noChangeAspect="1"/>
          </p:cNvPicPr>
          <p:nvPr/>
        </p:nvPicPr>
        <p:blipFill>
          <a:blip r:embed="rId2"/>
          <a:stretch>
            <a:fillRect/>
          </a:stretch>
        </p:blipFill>
        <p:spPr>
          <a:xfrm>
            <a:off x="673812" y="1086310"/>
            <a:ext cx="9448869" cy="2104052"/>
          </a:xfrm>
          <a:prstGeom prst="rect">
            <a:avLst/>
          </a:prstGeom>
        </p:spPr>
      </p:pic>
      <p:sp>
        <p:nvSpPr>
          <p:cNvPr id="13" name="Rectangle 12">
            <a:extLst>
              <a:ext uri="{FF2B5EF4-FFF2-40B4-BE49-F238E27FC236}">
                <a16:creationId xmlns:a16="http://schemas.microsoft.com/office/drawing/2014/main" id="{67842876-2410-EBEA-6263-23945413E570}"/>
              </a:ext>
            </a:extLst>
          </p:cNvPr>
          <p:cNvSpPr/>
          <p:nvPr/>
        </p:nvSpPr>
        <p:spPr>
          <a:xfrm>
            <a:off x="8917162" y="982913"/>
            <a:ext cx="1205519" cy="244608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6" name="Picture 5">
            <a:extLst>
              <a:ext uri="{FF2B5EF4-FFF2-40B4-BE49-F238E27FC236}">
                <a16:creationId xmlns:a16="http://schemas.microsoft.com/office/drawing/2014/main" id="{76F89652-F043-05D5-3A86-A7979465ACF0}"/>
              </a:ext>
            </a:extLst>
          </p:cNvPr>
          <p:cNvPicPr>
            <a:picLocks noChangeAspect="1"/>
          </p:cNvPicPr>
          <p:nvPr/>
        </p:nvPicPr>
        <p:blipFill>
          <a:blip r:embed="rId3"/>
          <a:stretch>
            <a:fillRect/>
          </a:stretch>
        </p:blipFill>
        <p:spPr>
          <a:xfrm>
            <a:off x="673812" y="3798089"/>
            <a:ext cx="10042894" cy="2076998"/>
          </a:xfrm>
          <a:prstGeom prst="rect">
            <a:avLst/>
          </a:prstGeom>
        </p:spPr>
      </p:pic>
    </p:spTree>
    <p:extLst>
      <p:ext uri="{BB962C8B-B14F-4D97-AF65-F5344CB8AC3E}">
        <p14:creationId xmlns:p14="http://schemas.microsoft.com/office/powerpoint/2010/main" val="114516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Trigger Location on RDBMS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042894" cy="5143369"/>
          </a:xfrm>
        </p:spPr>
        <p:txBody>
          <a:bodyPr>
            <a:normAutofit/>
          </a:bodyPr>
          <a:lstStyle/>
          <a:p>
            <a:endParaRPr lang="en-US" sz="2000" dirty="0"/>
          </a:p>
          <a:p>
            <a:pPr marL="0" indent="0">
              <a:buNone/>
            </a:pPr>
            <a:endParaRPr lang="en-US" sz="2000"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25</a:t>
            </a:fld>
            <a:endParaRPr lang="id-ID" dirty="0"/>
          </a:p>
        </p:txBody>
      </p:sp>
      <p:pic>
        <p:nvPicPr>
          <p:cNvPr id="6" name="Picture 5">
            <a:extLst>
              <a:ext uri="{FF2B5EF4-FFF2-40B4-BE49-F238E27FC236}">
                <a16:creationId xmlns:a16="http://schemas.microsoft.com/office/drawing/2014/main" id="{2BB28F72-0862-4360-A0D1-F9C623E6CD4E}"/>
              </a:ext>
            </a:extLst>
          </p:cNvPr>
          <p:cNvPicPr>
            <a:picLocks noChangeAspect="1"/>
          </p:cNvPicPr>
          <p:nvPr/>
        </p:nvPicPr>
        <p:blipFill>
          <a:blip r:embed="rId2"/>
          <a:stretch>
            <a:fillRect/>
          </a:stretch>
        </p:blipFill>
        <p:spPr>
          <a:xfrm>
            <a:off x="1045662" y="1212979"/>
            <a:ext cx="2057687" cy="2896004"/>
          </a:xfrm>
          <a:prstGeom prst="rect">
            <a:avLst/>
          </a:prstGeom>
        </p:spPr>
      </p:pic>
      <p:sp>
        <p:nvSpPr>
          <p:cNvPr id="11" name="TextBox 10">
            <a:extLst>
              <a:ext uri="{FF2B5EF4-FFF2-40B4-BE49-F238E27FC236}">
                <a16:creationId xmlns:a16="http://schemas.microsoft.com/office/drawing/2014/main" id="{0EC120C7-CC6F-41F3-8A41-D398A0219721}"/>
              </a:ext>
            </a:extLst>
          </p:cNvPr>
          <p:cNvSpPr txBox="1"/>
          <p:nvPr/>
        </p:nvSpPr>
        <p:spPr>
          <a:xfrm>
            <a:off x="4107627" y="3267015"/>
            <a:ext cx="2752530" cy="461665"/>
          </a:xfrm>
          <a:prstGeom prst="rect">
            <a:avLst/>
          </a:prstGeom>
          <a:noFill/>
          <a:ln>
            <a:noFill/>
          </a:ln>
        </p:spPr>
        <p:txBody>
          <a:bodyPr wrap="square" rtlCol="0">
            <a:spAutoFit/>
          </a:bodyPr>
          <a:lstStyle/>
          <a:p>
            <a:r>
              <a:rPr lang="en-US" sz="2400" b="1" dirty="0">
                <a:solidFill>
                  <a:srgbClr val="C00000"/>
                </a:solidFill>
              </a:rPr>
              <a:t>Triggers on </a:t>
            </a:r>
            <a:r>
              <a:rPr lang="en-US" sz="2400" b="1" dirty="0" err="1">
                <a:solidFill>
                  <a:srgbClr val="C00000"/>
                </a:solidFill>
              </a:rPr>
              <a:t>SQLyog</a:t>
            </a:r>
            <a:endParaRPr lang="id-ID" sz="2400" b="1" dirty="0">
              <a:solidFill>
                <a:srgbClr val="C00000"/>
              </a:solidFill>
            </a:endParaRPr>
          </a:p>
        </p:txBody>
      </p:sp>
      <p:cxnSp>
        <p:nvCxnSpPr>
          <p:cNvPr id="12" name="Straight Arrow Connector 11">
            <a:extLst>
              <a:ext uri="{FF2B5EF4-FFF2-40B4-BE49-F238E27FC236}">
                <a16:creationId xmlns:a16="http://schemas.microsoft.com/office/drawing/2014/main" id="{CF48856D-8919-4D1A-8135-1BA2455FD8EC}"/>
              </a:ext>
            </a:extLst>
          </p:cNvPr>
          <p:cNvCxnSpPr/>
          <p:nvPr/>
        </p:nvCxnSpPr>
        <p:spPr>
          <a:xfrm flipH="1">
            <a:off x="3249210" y="3527396"/>
            <a:ext cx="727787"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D0F8AC-4C38-4E37-A03E-CE844D7FC1DA}"/>
              </a:ext>
            </a:extLst>
          </p:cNvPr>
          <p:cNvSpPr txBox="1"/>
          <p:nvPr/>
        </p:nvSpPr>
        <p:spPr>
          <a:xfrm>
            <a:off x="1045662" y="4303849"/>
            <a:ext cx="8835455" cy="923330"/>
          </a:xfrm>
          <a:prstGeom prst="rect">
            <a:avLst/>
          </a:prstGeom>
          <a:noFill/>
        </p:spPr>
        <p:txBody>
          <a:bodyPr wrap="square">
            <a:spAutoFit/>
          </a:bodyPr>
          <a:lstStyle/>
          <a:p>
            <a:r>
              <a:rPr lang="en-US" dirty="0"/>
              <a:t>In summary, the main difference between a BEFORE trigger and an AFTER trigger is the timing of their execution. The BEFORE trigger is executed before the statement that triggered it is executed, while the AFTER trigger is executed after the statement has been executed.</a:t>
            </a:r>
            <a:endParaRPr lang="id-ID" dirty="0"/>
          </a:p>
        </p:txBody>
      </p:sp>
    </p:spTree>
    <p:extLst>
      <p:ext uri="{BB962C8B-B14F-4D97-AF65-F5344CB8AC3E}">
        <p14:creationId xmlns:p14="http://schemas.microsoft.com/office/powerpoint/2010/main" val="280247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D1E5-FC8B-4754-AA8E-8C3A1DC68645}"/>
              </a:ext>
            </a:extLst>
          </p:cNvPr>
          <p:cNvSpPr>
            <a:spLocks noGrp="1"/>
          </p:cNvSpPr>
          <p:nvPr>
            <p:ph type="title"/>
          </p:nvPr>
        </p:nvSpPr>
        <p:spPr/>
        <p:txBody>
          <a:bodyPr/>
          <a:lstStyle/>
          <a:p>
            <a:r>
              <a:rPr lang="en-US" dirty="0"/>
              <a:t>Discussion Session</a:t>
            </a:r>
            <a:endParaRPr lang="id-ID" dirty="0"/>
          </a:p>
        </p:txBody>
      </p:sp>
      <p:pic>
        <p:nvPicPr>
          <p:cNvPr id="7" name="Picture Placeholder 6">
            <a:extLst>
              <a:ext uri="{FF2B5EF4-FFF2-40B4-BE49-F238E27FC236}">
                <a16:creationId xmlns:a16="http://schemas.microsoft.com/office/drawing/2014/main" id="{DAA11D7A-76F0-4BBC-A84A-C6967596A33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p:pic>
      <p:sp>
        <p:nvSpPr>
          <p:cNvPr id="4" name="Text Placeholder 3">
            <a:extLst>
              <a:ext uri="{FF2B5EF4-FFF2-40B4-BE49-F238E27FC236}">
                <a16:creationId xmlns:a16="http://schemas.microsoft.com/office/drawing/2014/main" id="{1B1CFA1F-C093-42D2-B89F-E54447658339}"/>
              </a:ext>
            </a:extLst>
          </p:cNvPr>
          <p:cNvSpPr>
            <a:spLocks noGrp="1"/>
          </p:cNvSpPr>
          <p:nvPr>
            <p:ph type="body" sz="half" idx="2"/>
          </p:nvPr>
        </p:nvSpPr>
        <p:spPr/>
        <p:txBody>
          <a:bodyPr>
            <a:normAutofit/>
          </a:bodyPr>
          <a:lstStyle/>
          <a:p>
            <a:r>
              <a:rPr lang="en-US" sz="6600" dirty="0">
                <a:solidFill>
                  <a:srgbClr val="FF0000"/>
                </a:solidFill>
              </a:rPr>
              <a:t>Any Question?</a:t>
            </a:r>
            <a:endParaRPr lang="id-ID" sz="6600" dirty="0">
              <a:solidFill>
                <a:srgbClr val="FF0000"/>
              </a:solidFill>
            </a:endParaRPr>
          </a:p>
        </p:txBody>
      </p:sp>
      <p:sp>
        <p:nvSpPr>
          <p:cNvPr id="5" name="Slide Number Placeholder 4">
            <a:extLst>
              <a:ext uri="{FF2B5EF4-FFF2-40B4-BE49-F238E27FC236}">
                <a16:creationId xmlns:a16="http://schemas.microsoft.com/office/drawing/2014/main" id="{89E02030-A25C-4852-A7FE-EE94830D98A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84B5-9AB0-43D2-B756-3C733BF34A55}" type="slidenum">
              <a:rPr lang="id-ID" smtClean="0"/>
              <a:pPr/>
              <a:t>26</a:t>
            </a:fld>
            <a:endParaRPr lang="id-ID"/>
          </a:p>
        </p:txBody>
      </p:sp>
    </p:spTree>
    <p:extLst>
      <p:ext uri="{BB962C8B-B14F-4D97-AF65-F5344CB8AC3E}">
        <p14:creationId xmlns:p14="http://schemas.microsoft.com/office/powerpoint/2010/main" val="1713628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CD1E5-FC8B-4754-AA8E-8C3A1DC68645}"/>
              </a:ext>
            </a:extLst>
          </p:cNvPr>
          <p:cNvSpPr>
            <a:spLocks noGrp="1"/>
          </p:cNvSpPr>
          <p:nvPr>
            <p:ph type="title"/>
          </p:nvPr>
        </p:nvSpPr>
        <p:spPr>
          <a:xfrm>
            <a:off x="6644481" y="1212979"/>
            <a:ext cx="3932237" cy="1600200"/>
          </a:xfrm>
        </p:spPr>
        <p:txBody>
          <a:bodyPr/>
          <a:lstStyle/>
          <a:p>
            <a:r>
              <a:rPr lang="en-US" dirty="0"/>
              <a:t>Practice Session</a:t>
            </a:r>
            <a:endParaRPr lang="id-ID" dirty="0"/>
          </a:p>
        </p:txBody>
      </p:sp>
      <p:sp>
        <p:nvSpPr>
          <p:cNvPr id="4" name="Text Placeholder 3">
            <a:extLst>
              <a:ext uri="{FF2B5EF4-FFF2-40B4-BE49-F238E27FC236}">
                <a16:creationId xmlns:a16="http://schemas.microsoft.com/office/drawing/2014/main" id="{1B1CFA1F-C093-42D2-B89F-E54447658339}"/>
              </a:ext>
            </a:extLst>
          </p:cNvPr>
          <p:cNvSpPr>
            <a:spLocks noGrp="1"/>
          </p:cNvSpPr>
          <p:nvPr>
            <p:ph type="body" sz="half" idx="2"/>
          </p:nvPr>
        </p:nvSpPr>
        <p:spPr>
          <a:xfrm>
            <a:off x="6644481" y="2731989"/>
            <a:ext cx="3932237" cy="3811588"/>
          </a:xfrm>
        </p:spPr>
        <p:txBody>
          <a:bodyPr>
            <a:normAutofit/>
          </a:bodyPr>
          <a:lstStyle/>
          <a:p>
            <a:r>
              <a:rPr lang="en-US" sz="6600" dirty="0">
                <a:solidFill>
                  <a:srgbClr val="FF0000"/>
                </a:solidFill>
              </a:rPr>
              <a:t>Lets do it!</a:t>
            </a:r>
            <a:endParaRPr lang="id-ID" sz="6600" dirty="0">
              <a:solidFill>
                <a:srgbClr val="FF0000"/>
              </a:solidFill>
            </a:endParaRPr>
          </a:p>
        </p:txBody>
      </p:sp>
      <p:pic>
        <p:nvPicPr>
          <p:cNvPr id="9" name="Picture Placeholder 8">
            <a:extLst>
              <a:ext uri="{FF2B5EF4-FFF2-40B4-BE49-F238E27FC236}">
                <a16:creationId xmlns:a16="http://schemas.microsoft.com/office/drawing/2014/main" id="{FFE8113E-4BAD-44BB-966C-9A151E6445D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820" r="11820"/>
          <a:stretch>
            <a:fillRect/>
          </a:stretch>
        </p:blipFill>
        <p:spPr>
          <a:xfrm>
            <a:off x="249010" y="2013079"/>
            <a:ext cx="6172200" cy="4873625"/>
          </a:xfrm>
        </p:spPr>
      </p:pic>
      <p:sp>
        <p:nvSpPr>
          <p:cNvPr id="5" name="Slide Number Placeholder 4">
            <a:extLst>
              <a:ext uri="{FF2B5EF4-FFF2-40B4-BE49-F238E27FC236}">
                <a16:creationId xmlns:a16="http://schemas.microsoft.com/office/drawing/2014/main" id="{89E02030-A25C-4852-A7FE-EE94830D98A3}"/>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id-ID"/>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F7384B5-9AB0-43D2-B756-3C733BF34A55}" type="slidenum">
              <a:rPr lang="id-ID" smtClean="0"/>
              <a:pPr/>
              <a:t>27</a:t>
            </a:fld>
            <a:endParaRPr lang="id-ID"/>
          </a:p>
        </p:txBody>
      </p:sp>
    </p:spTree>
    <p:extLst>
      <p:ext uri="{BB962C8B-B14F-4D97-AF65-F5344CB8AC3E}">
        <p14:creationId xmlns:p14="http://schemas.microsoft.com/office/powerpoint/2010/main" val="321955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8DAD-5225-4BEC-9DA6-ABCB70FFD543}"/>
              </a:ext>
            </a:extLst>
          </p:cNvPr>
          <p:cNvSpPr>
            <a:spLocks noGrp="1"/>
          </p:cNvSpPr>
          <p:nvPr>
            <p:ph type="title"/>
          </p:nvPr>
        </p:nvSpPr>
        <p:spPr>
          <a:xfrm>
            <a:off x="838200" y="365125"/>
            <a:ext cx="10515600" cy="949121"/>
          </a:xfrm>
        </p:spPr>
        <p:txBody>
          <a:bodyPr>
            <a:normAutofit/>
          </a:bodyPr>
          <a:lstStyle/>
          <a:p>
            <a:pPr algn="ctr"/>
            <a:r>
              <a:rPr lang="en-US" sz="6000" b="1" dirty="0">
                <a:solidFill>
                  <a:srgbClr val="FF0000"/>
                </a:solidFill>
                <a:latin typeface="ROG Fonts" panose="00000500000000000000" pitchFamily="50" charset="0"/>
              </a:rPr>
              <a:t>TUGAS!!!</a:t>
            </a:r>
            <a:endParaRPr lang="id-ID" sz="6000" b="1" dirty="0">
              <a:solidFill>
                <a:srgbClr val="FF0000"/>
              </a:solidFill>
              <a:latin typeface="ROG Fonts" panose="00000500000000000000" pitchFamily="50" charset="0"/>
            </a:endParaRPr>
          </a:p>
        </p:txBody>
      </p:sp>
      <p:sp>
        <p:nvSpPr>
          <p:cNvPr id="3" name="Content Placeholder 2">
            <a:extLst>
              <a:ext uri="{FF2B5EF4-FFF2-40B4-BE49-F238E27FC236}">
                <a16:creationId xmlns:a16="http://schemas.microsoft.com/office/drawing/2014/main" id="{DED80414-0CAF-4351-B110-3F98A96055F3}"/>
              </a:ext>
            </a:extLst>
          </p:cNvPr>
          <p:cNvSpPr>
            <a:spLocks noGrp="1"/>
          </p:cNvSpPr>
          <p:nvPr>
            <p:ph idx="1"/>
          </p:nvPr>
        </p:nvSpPr>
        <p:spPr>
          <a:xfrm>
            <a:off x="838200" y="1414021"/>
            <a:ext cx="10515600" cy="4762942"/>
          </a:xfrm>
        </p:spPr>
        <p:txBody>
          <a:bodyPr>
            <a:normAutofit/>
          </a:bodyPr>
          <a:lstStyle/>
          <a:p>
            <a:pPr marL="914400" lvl="1" indent="-457200">
              <a:buAutoNum type="arabicPeriod"/>
            </a:pPr>
            <a:r>
              <a:rPr lang="en-US" dirty="0"/>
              <a:t>Buat Views yang </a:t>
            </a:r>
            <a:r>
              <a:rPr lang="en-US" dirty="0" err="1"/>
              <a:t>bisa</a:t>
            </a:r>
            <a:r>
              <a:rPr lang="en-US" dirty="0"/>
              <a:t> </a:t>
            </a:r>
            <a:r>
              <a:rPr lang="en-US" dirty="0" err="1"/>
              <a:t>menampilkan</a:t>
            </a:r>
            <a:r>
              <a:rPr lang="en-US" dirty="0"/>
              <a:t> berapa kali </a:t>
            </a:r>
            <a:r>
              <a:rPr lang="en-US" dirty="0" err="1"/>
              <a:t>sebuah</a:t>
            </a:r>
            <a:r>
              <a:rPr lang="en-US" dirty="0"/>
              <a:t> </a:t>
            </a:r>
            <a:r>
              <a:rPr lang="en-US" dirty="0" err="1"/>
              <a:t>buku</a:t>
            </a:r>
            <a:r>
              <a:rPr lang="en-US" dirty="0"/>
              <a:t> sudah </a:t>
            </a:r>
            <a:r>
              <a:rPr lang="en-US" dirty="0" err="1"/>
              <a:t>pernah</a:t>
            </a:r>
            <a:r>
              <a:rPr lang="en-US" dirty="0"/>
              <a:t> </a:t>
            </a:r>
            <a:r>
              <a:rPr lang="en-US" dirty="0" err="1"/>
              <a:t>dibeli</a:t>
            </a:r>
            <a:r>
              <a:rPr lang="en-US" dirty="0"/>
              <a:t>.</a:t>
            </a:r>
          </a:p>
          <a:p>
            <a:pPr marL="914400" lvl="1" indent="-457200">
              <a:buAutoNum type="arabicPeriod"/>
            </a:pPr>
            <a:r>
              <a:rPr lang="en-US" dirty="0" err="1"/>
              <a:t>Buatlah</a:t>
            </a:r>
            <a:r>
              <a:rPr lang="en-US" dirty="0"/>
              <a:t> Views yang </a:t>
            </a:r>
            <a:r>
              <a:rPr lang="en-US" dirty="0" err="1"/>
              <a:t>menampilkan</a:t>
            </a:r>
            <a:r>
              <a:rPr lang="en-US" dirty="0"/>
              <a:t> </a:t>
            </a:r>
            <a:r>
              <a:rPr lang="en-US" dirty="0" err="1"/>
              <a:t>buku</a:t>
            </a:r>
            <a:r>
              <a:rPr lang="en-US" dirty="0"/>
              <a:t> dan semua genre </a:t>
            </a:r>
            <a:r>
              <a:rPr lang="en-US" dirty="0" err="1"/>
              <a:t>dari</a:t>
            </a:r>
            <a:r>
              <a:rPr lang="en-US" dirty="0"/>
              <a:t> masing-masing </a:t>
            </a:r>
            <a:r>
              <a:rPr lang="en-US" dirty="0" err="1"/>
              <a:t>buku</a:t>
            </a:r>
            <a:r>
              <a:rPr lang="en-US" dirty="0"/>
              <a:t> dalam </a:t>
            </a:r>
            <a:r>
              <a:rPr lang="en-US" dirty="0" err="1"/>
              <a:t>satu</a:t>
            </a:r>
            <a:r>
              <a:rPr lang="en-US" dirty="0"/>
              <a:t> baris.</a:t>
            </a:r>
          </a:p>
          <a:p>
            <a:pPr marL="914400" lvl="1" indent="-457200">
              <a:buAutoNum type="arabicPeriod"/>
            </a:pPr>
            <a:r>
              <a:rPr lang="en-US" dirty="0"/>
              <a:t>Buat Stored Procedures yang </a:t>
            </a:r>
            <a:r>
              <a:rPr lang="en-US" dirty="0" err="1"/>
              <a:t>bisa</a:t>
            </a:r>
            <a:r>
              <a:rPr lang="en-US" dirty="0"/>
              <a:t> </a:t>
            </a:r>
            <a:r>
              <a:rPr lang="en-US" dirty="0" err="1"/>
              <a:t>dipanggil</a:t>
            </a:r>
            <a:r>
              <a:rPr lang="en-US" dirty="0"/>
              <a:t> untuk </a:t>
            </a:r>
            <a:r>
              <a:rPr lang="en-US" dirty="0" err="1"/>
              <a:t>merekap</a:t>
            </a:r>
            <a:r>
              <a:rPr lang="en-US" dirty="0"/>
              <a:t> </a:t>
            </a:r>
            <a:r>
              <a:rPr lang="en-US" dirty="0" err="1"/>
              <a:t>jumlah</a:t>
            </a:r>
            <a:r>
              <a:rPr lang="en-US" dirty="0"/>
              <a:t> Genre yang paling </a:t>
            </a:r>
            <a:r>
              <a:rPr lang="en-US" dirty="0" err="1"/>
              <a:t>sering</a:t>
            </a:r>
            <a:r>
              <a:rPr lang="en-US" dirty="0"/>
              <a:t> </a:t>
            </a:r>
            <a:r>
              <a:rPr lang="en-US" dirty="0" err="1"/>
              <a:t>diminati</a:t>
            </a:r>
            <a:r>
              <a:rPr lang="en-US" dirty="0"/>
              <a:t> </a:t>
            </a:r>
            <a:r>
              <a:rPr lang="en-US" dirty="0" err="1"/>
              <a:t>pembeli</a:t>
            </a:r>
            <a:r>
              <a:rPr lang="en-US" dirty="0"/>
              <a:t>.</a:t>
            </a:r>
          </a:p>
          <a:p>
            <a:pPr marL="914400" lvl="1" indent="-457200">
              <a:buAutoNum type="arabicPeriod"/>
            </a:pPr>
            <a:r>
              <a:rPr lang="en-US" dirty="0"/>
              <a:t>Buat Triggers yang </a:t>
            </a:r>
            <a:r>
              <a:rPr lang="en-US" dirty="0" err="1"/>
              <a:t>bisa</a:t>
            </a:r>
            <a:r>
              <a:rPr lang="en-US" dirty="0"/>
              <a:t> </a:t>
            </a:r>
            <a:r>
              <a:rPr lang="en-US" dirty="0" err="1"/>
              <a:t>secara</a:t>
            </a:r>
            <a:r>
              <a:rPr lang="en-US" dirty="0"/>
              <a:t> </a:t>
            </a:r>
            <a:r>
              <a:rPr lang="en-US" dirty="0" err="1"/>
              <a:t>otomatis</a:t>
            </a:r>
            <a:r>
              <a:rPr lang="en-US" dirty="0"/>
              <a:t> meng-update </a:t>
            </a:r>
            <a:r>
              <a:rPr lang="en-US" dirty="0" err="1"/>
              <a:t>ataupun</a:t>
            </a:r>
            <a:r>
              <a:rPr lang="en-US" dirty="0"/>
              <a:t> </a:t>
            </a:r>
            <a:r>
              <a:rPr lang="en-US" dirty="0" err="1"/>
              <a:t>menginput</a:t>
            </a:r>
            <a:r>
              <a:rPr lang="en-US" dirty="0"/>
              <a:t> </a:t>
            </a:r>
            <a:r>
              <a:rPr lang="en-US" dirty="0" err="1"/>
              <a:t>kolom</a:t>
            </a:r>
            <a:r>
              <a:rPr lang="en-US" dirty="0"/>
              <a:t> </a:t>
            </a:r>
            <a:r>
              <a:rPr lang="en-US" dirty="0" err="1"/>
              <a:t>total_price</a:t>
            </a:r>
            <a:r>
              <a:rPr lang="en-US" dirty="0"/>
              <a:t> pada </a:t>
            </a:r>
            <a:r>
              <a:rPr lang="en-US" dirty="0" err="1"/>
              <a:t>tabel</a:t>
            </a:r>
            <a:r>
              <a:rPr lang="en-US" dirty="0"/>
              <a:t> detail </a:t>
            </a:r>
            <a:r>
              <a:rPr lang="en-US" dirty="0" err="1"/>
              <a:t>transaksi</a:t>
            </a:r>
            <a:r>
              <a:rPr lang="en-US" dirty="0"/>
              <a:t> Ketika </a:t>
            </a:r>
            <a:r>
              <a:rPr lang="en-US" dirty="0" err="1"/>
              <a:t>adanya</a:t>
            </a:r>
            <a:r>
              <a:rPr lang="en-US" dirty="0"/>
              <a:t> </a:t>
            </a:r>
            <a:r>
              <a:rPr lang="en-US" dirty="0" err="1"/>
              <a:t>perubahan</a:t>
            </a:r>
            <a:r>
              <a:rPr lang="en-US" dirty="0"/>
              <a:t> data detail </a:t>
            </a:r>
            <a:r>
              <a:rPr lang="en-US" dirty="0" err="1"/>
              <a:t>transaksi</a:t>
            </a:r>
            <a:r>
              <a:rPr lang="en-US" dirty="0"/>
              <a:t>.</a:t>
            </a:r>
            <a:endParaRPr lang="id-ID" dirty="0"/>
          </a:p>
          <a:p>
            <a:pPr marL="914400" lvl="1" indent="-457200">
              <a:buFont typeface="Arial" panose="020B0604020202020204" pitchFamily="34" charset="0"/>
              <a:buAutoNum type="arabicPeriod"/>
            </a:pPr>
            <a:r>
              <a:rPr lang="id-ID" sz="2400" dirty="0"/>
              <a:t>Kumpulkan ke email dengan subject: TBD_TugasPLSQL_NIM</a:t>
            </a:r>
          </a:p>
          <a:p>
            <a:pPr marL="914400" lvl="1" indent="-457200">
              <a:buAutoNum type="arabicPeriod"/>
            </a:pPr>
            <a:endParaRPr lang="id-ID" dirty="0"/>
          </a:p>
        </p:txBody>
      </p:sp>
      <p:sp>
        <p:nvSpPr>
          <p:cNvPr id="4" name="Slide Number Placeholder 3">
            <a:extLst>
              <a:ext uri="{FF2B5EF4-FFF2-40B4-BE49-F238E27FC236}">
                <a16:creationId xmlns:a16="http://schemas.microsoft.com/office/drawing/2014/main" id="{376149A0-15EF-4C38-851F-A4E157C7F750}"/>
              </a:ext>
            </a:extLst>
          </p:cNvPr>
          <p:cNvSpPr>
            <a:spLocks noGrp="1"/>
          </p:cNvSpPr>
          <p:nvPr>
            <p:ph type="sldNum" sz="quarter" idx="4"/>
          </p:nvPr>
        </p:nvSpPr>
        <p:spPr/>
        <p:txBody>
          <a:bodyPr/>
          <a:lstStyle/>
          <a:p>
            <a:fld id="{CF7384B5-9AB0-43D2-B756-3C733BF34A55}" type="slidenum">
              <a:rPr lang="id-ID" smtClean="0"/>
              <a:pPr/>
              <a:t>28</a:t>
            </a:fld>
            <a:endParaRPr lang="id-ID" dirty="0"/>
          </a:p>
        </p:txBody>
      </p:sp>
    </p:spTree>
    <p:extLst>
      <p:ext uri="{BB962C8B-B14F-4D97-AF65-F5344CB8AC3E}">
        <p14:creationId xmlns:p14="http://schemas.microsoft.com/office/powerpoint/2010/main" val="322641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AEFD4-26AB-4804-8C23-B2ACBB817713}"/>
              </a:ext>
            </a:extLst>
          </p:cNvPr>
          <p:cNvSpPr>
            <a:spLocks noGrp="1"/>
          </p:cNvSpPr>
          <p:nvPr>
            <p:ph type="title"/>
          </p:nvPr>
        </p:nvSpPr>
        <p:spPr/>
        <p:txBody>
          <a:bodyPr/>
          <a:lstStyle/>
          <a:p>
            <a:r>
              <a:rPr lang="en-US" dirty="0"/>
              <a:t>What is PL/SQL?</a:t>
            </a:r>
            <a:endParaRPr lang="id-ID" dirty="0"/>
          </a:p>
        </p:txBody>
      </p:sp>
      <p:sp>
        <p:nvSpPr>
          <p:cNvPr id="3" name="Content Placeholder 2">
            <a:extLst>
              <a:ext uri="{FF2B5EF4-FFF2-40B4-BE49-F238E27FC236}">
                <a16:creationId xmlns:a16="http://schemas.microsoft.com/office/drawing/2014/main" id="{91BB7D6B-D52A-499D-A31F-09D96564F3B9}"/>
              </a:ext>
            </a:extLst>
          </p:cNvPr>
          <p:cNvSpPr>
            <a:spLocks noGrp="1"/>
          </p:cNvSpPr>
          <p:nvPr>
            <p:ph idx="1"/>
          </p:nvPr>
        </p:nvSpPr>
        <p:spPr>
          <a:xfrm>
            <a:off x="838200" y="1825624"/>
            <a:ext cx="10515600" cy="4733795"/>
          </a:xfrm>
        </p:spPr>
        <p:txBody>
          <a:bodyPr>
            <a:normAutofit fontScale="85000" lnSpcReduction="20000"/>
          </a:bodyPr>
          <a:lstStyle/>
          <a:p>
            <a:r>
              <a:rPr lang="en-US" dirty="0"/>
              <a:t>PL/SQL supports procedural constructs such as loops, conditional statements, variables, and exception handling, which makes it possible to write complex business logic that can be executed within the database. This can lead to better performance and reduced network traffic compared to executing the same logic on the client-side.</a:t>
            </a:r>
          </a:p>
          <a:p>
            <a:r>
              <a:rPr lang="en-US" dirty="0"/>
              <a:t>Some of the key features of PL/SQL include:</a:t>
            </a:r>
          </a:p>
          <a:p>
            <a:pPr lvl="1"/>
            <a:r>
              <a:rPr lang="en-US" dirty="0"/>
              <a:t>Integration with SQL statements</a:t>
            </a:r>
          </a:p>
          <a:p>
            <a:pPr lvl="1"/>
            <a:r>
              <a:rPr lang="en-US" dirty="0"/>
              <a:t>Support for procedural constructs such as loops, conditional statements, and variables</a:t>
            </a:r>
          </a:p>
          <a:p>
            <a:pPr lvl="1"/>
            <a:r>
              <a:rPr lang="en-US" dirty="0"/>
              <a:t>Exception handling</a:t>
            </a:r>
          </a:p>
          <a:p>
            <a:pPr lvl="1"/>
            <a:r>
              <a:rPr lang="en-US" dirty="0"/>
              <a:t>Support for stored procedures, functions, and triggers</a:t>
            </a:r>
          </a:p>
          <a:p>
            <a:pPr lvl="1"/>
            <a:r>
              <a:rPr lang="en-US" dirty="0"/>
              <a:t>Integration with other programming languages and technologies</a:t>
            </a:r>
          </a:p>
          <a:p>
            <a:r>
              <a:rPr lang="en-US" dirty="0"/>
              <a:t>Overall, PL/SQL is a powerful language that is widely used for developing applications on the Oracle Database platform. It allows developers to create complex, high-performance applications that can be executed entirely within the database.</a:t>
            </a:r>
            <a:endParaRPr lang="id-ID" dirty="0"/>
          </a:p>
        </p:txBody>
      </p:sp>
      <p:sp>
        <p:nvSpPr>
          <p:cNvPr id="4" name="Slide Number Placeholder 3">
            <a:extLst>
              <a:ext uri="{FF2B5EF4-FFF2-40B4-BE49-F238E27FC236}">
                <a16:creationId xmlns:a16="http://schemas.microsoft.com/office/drawing/2014/main" id="{8E11CE38-CCD2-4377-B0CB-54D4868C9B80}"/>
              </a:ext>
            </a:extLst>
          </p:cNvPr>
          <p:cNvSpPr>
            <a:spLocks noGrp="1"/>
          </p:cNvSpPr>
          <p:nvPr>
            <p:ph type="sldNum" sz="quarter" idx="4"/>
          </p:nvPr>
        </p:nvSpPr>
        <p:spPr/>
        <p:txBody>
          <a:bodyPr/>
          <a:lstStyle/>
          <a:p>
            <a:fld id="{CF7384B5-9AB0-43D2-B756-3C733BF34A55}" type="slidenum">
              <a:rPr lang="id-ID" smtClean="0"/>
              <a:pPr/>
              <a:t>3</a:t>
            </a:fld>
            <a:endParaRPr lang="id-ID" dirty="0"/>
          </a:p>
        </p:txBody>
      </p:sp>
    </p:spTree>
    <p:extLst>
      <p:ext uri="{BB962C8B-B14F-4D97-AF65-F5344CB8AC3E}">
        <p14:creationId xmlns:p14="http://schemas.microsoft.com/office/powerpoint/2010/main" val="2876360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05EB35-8557-48B9-9AE0-5F786613E6B3}"/>
              </a:ext>
            </a:extLst>
          </p:cNvPr>
          <p:cNvPicPr>
            <a:picLocks noChangeAspect="1"/>
          </p:cNvPicPr>
          <p:nvPr/>
        </p:nvPicPr>
        <p:blipFill>
          <a:blip r:embed="rId2"/>
          <a:stretch>
            <a:fillRect/>
          </a:stretch>
        </p:blipFill>
        <p:spPr>
          <a:xfrm>
            <a:off x="3085179" y="827592"/>
            <a:ext cx="7729001" cy="4559185"/>
          </a:xfrm>
          <a:prstGeom prst="rect">
            <a:avLst/>
          </a:prstGeom>
        </p:spPr>
      </p:pic>
      <p:sp>
        <p:nvSpPr>
          <p:cNvPr id="2" name="Title 1">
            <a:extLst>
              <a:ext uri="{FF2B5EF4-FFF2-40B4-BE49-F238E27FC236}">
                <a16:creationId xmlns:a16="http://schemas.microsoft.com/office/drawing/2014/main" id="{EE87B8D5-9665-4307-B540-6D28046D9C08}"/>
              </a:ext>
            </a:extLst>
          </p:cNvPr>
          <p:cNvSpPr>
            <a:spLocks noGrp="1"/>
          </p:cNvSpPr>
          <p:nvPr>
            <p:ph type="title"/>
          </p:nvPr>
        </p:nvSpPr>
        <p:spPr/>
        <p:txBody>
          <a:bodyPr/>
          <a:lstStyle/>
          <a:p>
            <a:r>
              <a:rPr lang="en-US" dirty="0"/>
              <a:t>PL/SQL</a:t>
            </a:r>
            <a:endParaRPr lang="id-ID" dirty="0"/>
          </a:p>
        </p:txBody>
      </p:sp>
      <p:sp>
        <p:nvSpPr>
          <p:cNvPr id="4" name="Text Placeholder 3">
            <a:extLst>
              <a:ext uri="{FF2B5EF4-FFF2-40B4-BE49-F238E27FC236}">
                <a16:creationId xmlns:a16="http://schemas.microsoft.com/office/drawing/2014/main" id="{F46AB309-CA21-428F-B66D-A56FD8F32FE8}"/>
              </a:ext>
            </a:extLst>
          </p:cNvPr>
          <p:cNvSpPr>
            <a:spLocks noGrp="1"/>
          </p:cNvSpPr>
          <p:nvPr>
            <p:ph type="body" sz="half" idx="2"/>
          </p:nvPr>
        </p:nvSpPr>
        <p:spPr/>
        <p:txBody>
          <a:bodyPr>
            <a:normAutofit/>
          </a:bodyPr>
          <a:lstStyle/>
          <a:p>
            <a:r>
              <a:rPr lang="en-US" sz="5400" dirty="0"/>
              <a:t>Views</a:t>
            </a:r>
            <a:endParaRPr lang="id-ID" sz="5400" dirty="0"/>
          </a:p>
        </p:txBody>
      </p:sp>
      <p:sp>
        <p:nvSpPr>
          <p:cNvPr id="5" name="Slide Number Placeholder 4">
            <a:extLst>
              <a:ext uri="{FF2B5EF4-FFF2-40B4-BE49-F238E27FC236}">
                <a16:creationId xmlns:a16="http://schemas.microsoft.com/office/drawing/2014/main" id="{F48E7359-4785-4CDB-8FD1-E2BB8FD13E44}"/>
              </a:ext>
            </a:extLst>
          </p:cNvPr>
          <p:cNvSpPr>
            <a:spLocks noGrp="1"/>
          </p:cNvSpPr>
          <p:nvPr>
            <p:ph type="sldNum" sz="quarter" idx="4"/>
          </p:nvPr>
        </p:nvSpPr>
        <p:spPr/>
        <p:txBody>
          <a:bodyPr/>
          <a:lstStyle/>
          <a:p>
            <a:fld id="{CF7384B5-9AB0-43D2-B756-3C733BF34A55}" type="slidenum">
              <a:rPr lang="id-ID" smtClean="0"/>
              <a:pPr/>
              <a:t>4</a:t>
            </a:fld>
            <a:endParaRPr lang="id-ID" dirty="0"/>
          </a:p>
        </p:txBody>
      </p:sp>
      <p:sp>
        <p:nvSpPr>
          <p:cNvPr id="13" name="Rectangle 12">
            <a:extLst>
              <a:ext uri="{FF2B5EF4-FFF2-40B4-BE49-F238E27FC236}">
                <a16:creationId xmlns:a16="http://schemas.microsoft.com/office/drawing/2014/main" id="{D0834005-23A9-4D74-94D2-796C132FBEEF}"/>
              </a:ext>
            </a:extLst>
          </p:cNvPr>
          <p:cNvSpPr/>
          <p:nvPr/>
        </p:nvSpPr>
        <p:spPr>
          <a:xfrm>
            <a:off x="4422710" y="2273300"/>
            <a:ext cx="6242180" cy="14954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
        <p:nvSpPr>
          <p:cNvPr id="14" name="Rectangle 13">
            <a:extLst>
              <a:ext uri="{FF2B5EF4-FFF2-40B4-BE49-F238E27FC236}">
                <a16:creationId xmlns:a16="http://schemas.microsoft.com/office/drawing/2014/main" id="{108CC278-2DC5-4D27-8D47-69A762556E6F}"/>
              </a:ext>
            </a:extLst>
          </p:cNvPr>
          <p:cNvSpPr/>
          <p:nvPr/>
        </p:nvSpPr>
        <p:spPr>
          <a:xfrm>
            <a:off x="4422710" y="3835401"/>
            <a:ext cx="6242180" cy="1435099"/>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noFill/>
            </a:endParaRPr>
          </a:p>
        </p:txBody>
      </p:sp>
    </p:spTree>
    <p:extLst>
      <p:ext uri="{BB962C8B-B14F-4D97-AF65-F5344CB8AC3E}">
        <p14:creationId xmlns:p14="http://schemas.microsoft.com/office/powerpoint/2010/main" val="2301751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E09C-576D-4CDD-BBD1-F517E4209280}"/>
              </a:ext>
            </a:extLst>
          </p:cNvPr>
          <p:cNvSpPr>
            <a:spLocks noGrp="1"/>
          </p:cNvSpPr>
          <p:nvPr>
            <p:ph type="title"/>
          </p:nvPr>
        </p:nvSpPr>
        <p:spPr>
          <a:xfrm>
            <a:off x="838200" y="365126"/>
            <a:ext cx="10515600" cy="689234"/>
          </a:xfrm>
        </p:spPr>
        <p:txBody>
          <a:bodyPr>
            <a:normAutofit fontScale="90000"/>
          </a:bodyPr>
          <a:lstStyle/>
          <a:p>
            <a:r>
              <a:rPr lang="en-US" dirty="0"/>
              <a:t>PL/SQL: Views</a:t>
            </a:r>
            <a:endParaRPr lang="id-ID" dirty="0"/>
          </a:p>
        </p:txBody>
      </p:sp>
      <p:sp>
        <p:nvSpPr>
          <p:cNvPr id="3" name="Content Placeholder 2">
            <a:extLst>
              <a:ext uri="{FF2B5EF4-FFF2-40B4-BE49-F238E27FC236}">
                <a16:creationId xmlns:a16="http://schemas.microsoft.com/office/drawing/2014/main" id="{03CDE363-0888-4959-93AC-E3C4875F4C66}"/>
              </a:ext>
            </a:extLst>
          </p:cNvPr>
          <p:cNvSpPr>
            <a:spLocks noGrp="1"/>
          </p:cNvSpPr>
          <p:nvPr>
            <p:ph idx="1"/>
          </p:nvPr>
        </p:nvSpPr>
        <p:spPr>
          <a:xfrm>
            <a:off x="838200" y="1184988"/>
            <a:ext cx="10515600" cy="4991975"/>
          </a:xfrm>
        </p:spPr>
        <p:txBody>
          <a:bodyPr>
            <a:normAutofit/>
          </a:bodyPr>
          <a:lstStyle/>
          <a:p>
            <a:r>
              <a:rPr lang="en-US" b="1" dirty="0">
                <a:solidFill>
                  <a:schemeClr val="accent1"/>
                </a:solidFill>
              </a:rPr>
              <a:t>MySQL views are virtual tables that are created by defining a SELECT statement and stored in the database</a:t>
            </a:r>
            <a:r>
              <a:rPr lang="en-US" dirty="0"/>
              <a:t>. A view can be thought of as a saved query that can be used like a table in SQL statements. Views can simplify complex queries, improve security, and provide a consistent interface to the database.</a:t>
            </a:r>
          </a:p>
          <a:p>
            <a:r>
              <a:rPr lang="en-US" dirty="0"/>
              <a:t>Views can also be used to improve security by restricting access to sensitive data in the underlying tables. </a:t>
            </a:r>
            <a:r>
              <a:rPr lang="en-US" b="1" dirty="0"/>
              <a:t>For example</a:t>
            </a:r>
            <a:r>
              <a:rPr lang="en-US" dirty="0"/>
              <a:t>, a view can be created that retrieves only a subset of the columns from a table, or that filters the rows based on certain criteria. This way, users who have access to the view can only see the data that they are authorized to see.</a:t>
            </a:r>
            <a:endParaRPr lang="id-ID" dirty="0"/>
          </a:p>
        </p:txBody>
      </p:sp>
      <p:sp>
        <p:nvSpPr>
          <p:cNvPr id="4" name="Slide Number Placeholder 3">
            <a:extLst>
              <a:ext uri="{FF2B5EF4-FFF2-40B4-BE49-F238E27FC236}">
                <a16:creationId xmlns:a16="http://schemas.microsoft.com/office/drawing/2014/main" id="{70EB00DA-45FC-458B-AC0E-CA27A94923EB}"/>
              </a:ext>
            </a:extLst>
          </p:cNvPr>
          <p:cNvSpPr>
            <a:spLocks noGrp="1"/>
          </p:cNvSpPr>
          <p:nvPr>
            <p:ph type="sldNum" sz="quarter" idx="4"/>
          </p:nvPr>
        </p:nvSpPr>
        <p:spPr/>
        <p:txBody>
          <a:bodyPr/>
          <a:lstStyle/>
          <a:p>
            <a:fld id="{CF7384B5-9AB0-43D2-B756-3C733BF34A55}" type="slidenum">
              <a:rPr lang="id-ID" smtClean="0"/>
              <a:pPr/>
              <a:t>5</a:t>
            </a:fld>
            <a:endParaRPr lang="id-ID" dirty="0"/>
          </a:p>
        </p:txBody>
      </p:sp>
    </p:spTree>
    <p:extLst>
      <p:ext uri="{BB962C8B-B14F-4D97-AF65-F5344CB8AC3E}">
        <p14:creationId xmlns:p14="http://schemas.microsoft.com/office/powerpoint/2010/main" val="177923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76F9-1DE5-4C61-833F-37D292FE703E}"/>
              </a:ext>
            </a:extLst>
          </p:cNvPr>
          <p:cNvSpPr>
            <a:spLocks noGrp="1"/>
          </p:cNvSpPr>
          <p:nvPr>
            <p:ph type="title"/>
          </p:nvPr>
        </p:nvSpPr>
        <p:spPr>
          <a:xfrm>
            <a:off x="838200" y="365125"/>
            <a:ext cx="10515600" cy="605259"/>
          </a:xfrm>
        </p:spPr>
        <p:txBody>
          <a:bodyPr>
            <a:normAutofit fontScale="90000"/>
          </a:bodyPr>
          <a:lstStyle/>
          <a:p>
            <a:r>
              <a:rPr lang="en-US" dirty="0"/>
              <a:t>PL/SQL: Views</a:t>
            </a:r>
            <a:endParaRPr lang="id-ID" dirty="0"/>
          </a:p>
        </p:txBody>
      </p:sp>
      <p:sp>
        <p:nvSpPr>
          <p:cNvPr id="3" name="Content Placeholder 2">
            <a:extLst>
              <a:ext uri="{FF2B5EF4-FFF2-40B4-BE49-F238E27FC236}">
                <a16:creationId xmlns:a16="http://schemas.microsoft.com/office/drawing/2014/main" id="{DD597B01-11A1-4B43-84A8-F7C08D5178D1}"/>
              </a:ext>
            </a:extLst>
          </p:cNvPr>
          <p:cNvSpPr>
            <a:spLocks noGrp="1"/>
          </p:cNvSpPr>
          <p:nvPr>
            <p:ph idx="1"/>
          </p:nvPr>
        </p:nvSpPr>
        <p:spPr>
          <a:xfrm>
            <a:off x="838200" y="1110343"/>
            <a:ext cx="10515600" cy="5066620"/>
          </a:xfrm>
        </p:spPr>
        <p:txBody>
          <a:bodyPr/>
          <a:lstStyle/>
          <a:p>
            <a:r>
              <a:rPr lang="en-US" dirty="0"/>
              <a:t>Create Views of Book Transaction Log Summary:</a:t>
            </a:r>
            <a:endParaRPr lang="id-ID" dirty="0"/>
          </a:p>
        </p:txBody>
      </p:sp>
      <p:sp>
        <p:nvSpPr>
          <p:cNvPr id="4" name="Slide Number Placeholder 3">
            <a:extLst>
              <a:ext uri="{FF2B5EF4-FFF2-40B4-BE49-F238E27FC236}">
                <a16:creationId xmlns:a16="http://schemas.microsoft.com/office/drawing/2014/main" id="{F46C8900-8475-48B6-95D4-CE5D10053EFB}"/>
              </a:ext>
            </a:extLst>
          </p:cNvPr>
          <p:cNvSpPr>
            <a:spLocks noGrp="1"/>
          </p:cNvSpPr>
          <p:nvPr>
            <p:ph type="sldNum" sz="quarter" idx="4"/>
          </p:nvPr>
        </p:nvSpPr>
        <p:spPr/>
        <p:txBody>
          <a:bodyPr/>
          <a:lstStyle/>
          <a:p>
            <a:fld id="{CF7384B5-9AB0-43D2-B756-3C733BF34A55}" type="slidenum">
              <a:rPr lang="id-ID" smtClean="0"/>
              <a:pPr/>
              <a:t>6</a:t>
            </a:fld>
            <a:endParaRPr lang="id-ID" dirty="0"/>
          </a:p>
        </p:txBody>
      </p:sp>
      <p:pic>
        <p:nvPicPr>
          <p:cNvPr id="8" name="Picture 7">
            <a:extLst>
              <a:ext uri="{FF2B5EF4-FFF2-40B4-BE49-F238E27FC236}">
                <a16:creationId xmlns:a16="http://schemas.microsoft.com/office/drawing/2014/main" id="{5C93F783-77AB-7F26-ED72-2441A009CFBC}"/>
              </a:ext>
            </a:extLst>
          </p:cNvPr>
          <p:cNvPicPr>
            <a:picLocks noChangeAspect="1"/>
          </p:cNvPicPr>
          <p:nvPr/>
        </p:nvPicPr>
        <p:blipFill>
          <a:blip r:embed="rId2"/>
          <a:stretch>
            <a:fillRect/>
          </a:stretch>
        </p:blipFill>
        <p:spPr>
          <a:xfrm>
            <a:off x="695966" y="2235217"/>
            <a:ext cx="10546452" cy="3240909"/>
          </a:xfrm>
          <a:prstGeom prst="rect">
            <a:avLst/>
          </a:prstGeom>
        </p:spPr>
      </p:pic>
    </p:spTree>
    <p:extLst>
      <p:ext uri="{BB962C8B-B14F-4D97-AF65-F5344CB8AC3E}">
        <p14:creationId xmlns:p14="http://schemas.microsoft.com/office/powerpoint/2010/main" val="384287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FAE3-9794-4B92-A4F5-A0B97C84287C}"/>
              </a:ext>
            </a:extLst>
          </p:cNvPr>
          <p:cNvSpPr>
            <a:spLocks noGrp="1"/>
          </p:cNvSpPr>
          <p:nvPr>
            <p:ph type="title"/>
          </p:nvPr>
        </p:nvSpPr>
        <p:spPr/>
        <p:txBody>
          <a:bodyPr/>
          <a:lstStyle/>
          <a:p>
            <a:r>
              <a:rPr lang="en-US" dirty="0"/>
              <a:t>Select Views</a:t>
            </a:r>
            <a:endParaRPr lang="id-ID" dirty="0"/>
          </a:p>
        </p:txBody>
      </p:sp>
      <p:sp>
        <p:nvSpPr>
          <p:cNvPr id="4" name="Slide Number Placeholder 3">
            <a:extLst>
              <a:ext uri="{FF2B5EF4-FFF2-40B4-BE49-F238E27FC236}">
                <a16:creationId xmlns:a16="http://schemas.microsoft.com/office/drawing/2014/main" id="{6B8EBBB5-C091-4A50-A76D-7A34568418C6}"/>
              </a:ext>
            </a:extLst>
          </p:cNvPr>
          <p:cNvSpPr>
            <a:spLocks noGrp="1"/>
          </p:cNvSpPr>
          <p:nvPr>
            <p:ph type="sldNum" sz="quarter" idx="4"/>
          </p:nvPr>
        </p:nvSpPr>
        <p:spPr/>
        <p:txBody>
          <a:bodyPr/>
          <a:lstStyle/>
          <a:p>
            <a:fld id="{CF7384B5-9AB0-43D2-B756-3C733BF34A55}" type="slidenum">
              <a:rPr lang="id-ID" smtClean="0"/>
              <a:pPr/>
              <a:t>7</a:t>
            </a:fld>
            <a:endParaRPr lang="id-ID" dirty="0"/>
          </a:p>
        </p:txBody>
      </p:sp>
      <p:grpSp>
        <p:nvGrpSpPr>
          <p:cNvPr id="13" name="Group 12">
            <a:extLst>
              <a:ext uri="{FF2B5EF4-FFF2-40B4-BE49-F238E27FC236}">
                <a16:creationId xmlns:a16="http://schemas.microsoft.com/office/drawing/2014/main" id="{0C230064-D030-4762-BEDC-B7FFCEDCFC51}"/>
              </a:ext>
            </a:extLst>
          </p:cNvPr>
          <p:cNvGrpSpPr/>
          <p:nvPr/>
        </p:nvGrpSpPr>
        <p:grpSpPr>
          <a:xfrm>
            <a:off x="945106" y="4132612"/>
            <a:ext cx="6883278" cy="2231999"/>
            <a:chOff x="945106" y="4132612"/>
            <a:chExt cx="6883278" cy="2231999"/>
          </a:xfrm>
        </p:grpSpPr>
        <p:pic>
          <p:nvPicPr>
            <p:cNvPr id="8" name="Picture 7">
              <a:extLst>
                <a:ext uri="{FF2B5EF4-FFF2-40B4-BE49-F238E27FC236}">
                  <a16:creationId xmlns:a16="http://schemas.microsoft.com/office/drawing/2014/main" id="{563EDF4C-0D46-42A2-8DB9-150FC63137D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945106" y="4132612"/>
              <a:ext cx="2967088" cy="2231999"/>
            </a:xfrm>
            <a:prstGeom prst="rect">
              <a:avLst/>
            </a:prstGeom>
          </p:spPr>
        </p:pic>
        <p:grpSp>
          <p:nvGrpSpPr>
            <p:cNvPr id="12" name="Group 11">
              <a:extLst>
                <a:ext uri="{FF2B5EF4-FFF2-40B4-BE49-F238E27FC236}">
                  <a16:creationId xmlns:a16="http://schemas.microsoft.com/office/drawing/2014/main" id="{3EF4156F-7AF8-4FD4-82E8-C3EA8BDA6935}"/>
                </a:ext>
              </a:extLst>
            </p:cNvPr>
            <p:cNvGrpSpPr/>
            <p:nvPr/>
          </p:nvGrpSpPr>
          <p:grpSpPr>
            <a:xfrm>
              <a:off x="4217437" y="4871456"/>
              <a:ext cx="3610947" cy="461665"/>
              <a:chOff x="4217437" y="4871456"/>
              <a:chExt cx="3610947" cy="461665"/>
            </a:xfrm>
          </p:grpSpPr>
          <p:sp>
            <p:nvSpPr>
              <p:cNvPr id="9" name="TextBox 8">
                <a:extLst>
                  <a:ext uri="{FF2B5EF4-FFF2-40B4-BE49-F238E27FC236}">
                    <a16:creationId xmlns:a16="http://schemas.microsoft.com/office/drawing/2014/main" id="{C9E00EDC-0597-4A99-9B37-2B2DA0D4DA8F}"/>
                  </a:ext>
                </a:extLst>
              </p:cNvPr>
              <p:cNvSpPr txBox="1"/>
              <p:nvPr/>
            </p:nvSpPr>
            <p:spPr>
              <a:xfrm>
                <a:off x="5075854" y="4871456"/>
                <a:ext cx="2752530" cy="461665"/>
              </a:xfrm>
              <a:prstGeom prst="rect">
                <a:avLst/>
              </a:prstGeom>
              <a:noFill/>
            </p:spPr>
            <p:txBody>
              <a:bodyPr wrap="square" rtlCol="0">
                <a:spAutoFit/>
              </a:bodyPr>
              <a:lstStyle/>
              <a:p>
                <a:r>
                  <a:rPr lang="en-US" sz="2400" b="1" dirty="0">
                    <a:solidFill>
                      <a:schemeClr val="accent1"/>
                    </a:solidFill>
                  </a:rPr>
                  <a:t>Views on </a:t>
                </a:r>
                <a:r>
                  <a:rPr lang="en-US" sz="2400" b="1" dirty="0" err="1">
                    <a:solidFill>
                      <a:schemeClr val="accent1"/>
                    </a:solidFill>
                  </a:rPr>
                  <a:t>SQLyog</a:t>
                </a:r>
                <a:endParaRPr lang="id-ID" sz="2400" b="1" dirty="0">
                  <a:solidFill>
                    <a:schemeClr val="accent1"/>
                  </a:solidFill>
                </a:endParaRPr>
              </a:p>
            </p:txBody>
          </p:sp>
          <p:cxnSp>
            <p:nvCxnSpPr>
              <p:cNvPr id="11" name="Straight Arrow Connector 10">
                <a:extLst>
                  <a:ext uri="{FF2B5EF4-FFF2-40B4-BE49-F238E27FC236}">
                    <a16:creationId xmlns:a16="http://schemas.microsoft.com/office/drawing/2014/main" id="{FF38A71A-5068-4BB0-AC2D-233421752002}"/>
                  </a:ext>
                </a:extLst>
              </p:cNvPr>
              <p:cNvCxnSpPr/>
              <p:nvPr/>
            </p:nvCxnSpPr>
            <p:spPr>
              <a:xfrm flipH="1">
                <a:off x="4217437" y="5131837"/>
                <a:ext cx="727787"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sp>
        <p:nvSpPr>
          <p:cNvPr id="5" name="Content Placeholder 4">
            <a:extLst>
              <a:ext uri="{FF2B5EF4-FFF2-40B4-BE49-F238E27FC236}">
                <a16:creationId xmlns:a16="http://schemas.microsoft.com/office/drawing/2014/main" id="{69B99BFB-BE59-9CA5-4A83-25F8A350657B}"/>
              </a:ext>
            </a:extLst>
          </p:cNvPr>
          <p:cNvSpPr>
            <a:spLocks noGrp="1"/>
          </p:cNvSpPr>
          <p:nvPr>
            <p:ph idx="1"/>
          </p:nvPr>
        </p:nvSpPr>
        <p:spPr/>
        <p:txBody>
          <a:bodyPr/>
          <a:lstStyle/>
          <a:p>
            <a:endParaRPr lang="id-ID"/>
          </a:p>
        </p:txBody>
      </p:sp>
      <p:pic>
        <p:nvPicPr>
          <p:cNvPr id="10" name="Picture 9">
            <a:extLst>
              <a:ext uri="{FF2B5EF4-FFF2-40B4-BE49-F238E27FC236}">
                <a16:creationId xmlns:a16="http://schemas.microsoft.com/office/drawing/2014/main" id="{03DDD433-A064-1AAF-D096-2217BAA5CAEC}"/>
              </a:ext>
            </a:extLst>
          </p:cNvPr>
          <p:cNvPicPr>
            <a:picLocks noChangeAspect="1"/>
          </p:cNvPicPr>
          <p:nvPr/>
        </p:nvPicPr>
        <p:blipFill>
          <a:blip r:embed="rId4"/>
          <a:stretch>
            <a:fillRect/>
          </a:stretch>
        </p:blipFill>
        <p:spPr>
          <a:xfrm>
            <a:off x="2982150" y="1407563"/>
            <a:ext cx="8478556" cy="3030120"/>
          </a:xfrm>
          <a:prstGeom prst="rect">
            <a:avLst/>
          </a:prstGeom>
        </p:spPr>
      </p:pic>
    </p:spTree>
    <p:extLst>
      <p:ext uri="{BB962C8B-B14F-4D97-AF65-F5344CB8AC3E}">
        <p14:creationId xmlns:p14="http://schemas.microsoft.com/office/powerpoint/2010/main" val="36006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47D773-8023-4D87-9952-668BF66E5F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 t="1677" r="2687" b="2532"/>
          <a:stretch/>
        </p:blipFill>
        <p:spPr bwMode="auto">
          <a:xfrm>
            <a:off x="3670765" y="261258"/>
            <a:ext cx="8521235" cy="475861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E87B8D5-9665-4307-B540-6D28046D9C08}"/>
              </a:ext>
            </a:extLst>
          </p:cNvPr>
          <p:cNvSpPr>
            <a:spLocks noGrp="1"/>
          </p:cNvSpPr>
          <p:nvPr>
            <p:ph type="title"/>
          </p:nvPr>
        </p:nvSpPr>
        <p:spPr/>
        <p:txBody>
          <a:bodyPr/>
          <a:lstStyle/>
          <a:p>
            <a:r>
              <a:rPr lang="en-US" dirty="0"/>
              <a:t>PL/SQL</a:t>
            </a:r>
            <a:endParaRPr lang="id-ID" dirty="0"/>
          </a:p>
        </p:txBody>
      </p:sp>
      <p:sp>
        <p:nvSpPr>
          <p:cNvPr id="4" name="Text Placeholder 3">
            <a:extLst>
              <a:ext uri="{FF2B5EF4-FFF2-40B4-BE49-F238E27FC236}">
                <a16:creationId xmlns:a16="http://schemas.microsoft.com/office/drawing/2014/main" id="{F46AB309-CA21-428F-B66D-A56FD8F32FE8}"/>
              </a:ext>
            </a:extLst>
          </p:cNvPr>
          <p:cNvSpPr>
            <a:spLocks noGrp="1"/>
          </p:cNvSpPr>
          <p:nvPr>
            <p:ph type="body" sz="half" idx="2"/>
          </p:nvPr>
        </p:nvSpPr>
        <p:spPr/>
        <p:txBody>
          <a:bodyPr>
            <a:normAutofit/>
          </a:bodyPr>
          <a:lstStyle/>
          <a:p>
            <a:r>
              <a:rPr lang="en-US" sz="4800" dirty="0"/>
              <a:t>Stored Procedures</a:t>
            </a:r>
            <a:endParaRPr lang="id-ID" sz="4800" dirty="0"/>
          </a:p>
        </p:txBody>
      </p:sp>
      <p:sp>
        <p:nvSpPr>
          <p:cNvPr id="5" name="Slide Number Placeholder 4">
            <a:extLst>
              <a:ext uri="{FF2B5EF4-FFF2-40B4-BE49-F238E27FC236}">
                <a16:creationId xmlns:a16="http://schemas.microsoft.com/office/drawing/2014/main" id="{F48E7359-4785-4CDB-8FD1-E2BB8FD13E44}"/>
              </a:ext>
            </a:extLst>
          </p:cNvPr>
          <p:cNvSpPr>
            <a:spLocks noGrp="1"/>
          </p:cNvSpPr>
          <p:nvPr>
            <p:ph type="sldNum" sz="quarter" idx="4"/>
          </p:nvPr>
        </p:nvSpPr>
        <p:spPr/>
        <p:txBody>
          <a:bodyPr/>
          <a:lstStyle/>
          <a:p>
            <a:fld id="{CF7384B5-9AB0-43D2-B756-3C733BF34A55}" type="slidenum">
              <a:rPr lang="id-ID" smtClean="0"/>
              <a:pPr/>
              <a:t>8</a:t>
            </a:fld>
            <a:endParaRPr lang="id-ID" dirty="0"/>
          </a:p>
        </p:txBody>
      </p:sp>
    </p:spTree>
    <p:extLst>
      <p:ext uri="{BB962C8B-B14F-4D97-AF65-F5344CB8AC3E}">
        <p14:creationId xmlns:p14="http://schemas.microsoft.com/office/powerpoint/2010/main" val="289807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30A4-0023-4C4B-ADA8-F131B07142E2}"/>
              </a:ext>
            </a:extLst>
          </p:cNvPr>
          <p:cNvSpPr>
            <a:spLocks noGrp="1"/>
          </p:cNvSpPr>
          <p:nvPr>
            <p:ph type="title"/>
          </p:nvPr>
        </p:nvSpPr>
        <p:spPr>
          <a:xfrm>
            <a:off x="838200" y="365125"/>
            <a:ext cx="10515600" cy="735887"/>
          </a:xfrm>
        </p:spPr>
        <p:txBody>
          <a:bodyPr/>
          <a:lstStyle/>
          <a:p>
            <a:r>
              <a:rPr lang="en-US" dirty="0"/>
              <a:t>PL/SQL: Stored Procedures</a:t>
            </a:r>
            <a:endParaRPr lang="id-ID" dirty="0"/>
          </a:p>
        </p:txBody>
      </p:sp>
      <p:sp>
        <p:nvSpPr>
          <p:cNvPr id="3" name="Content Placeholder 2">
            <a:extLst>
              <a:ext uri="{FF2B5EF4-FFF2-40B4-BE49-F238E27FC236}">
                <a16:creationId xmlns:a16="http://schemas.microsoft.com/office/drawing/2014/main" id="{46D6E7C6-1687-4942-8708-780CFFD004DB}"/>
              </a:ext>
            </a:extLst>
          </p:cNvPr>
          <p:cNvSpPr>
            <a:spLocks noGrp="1"/>
          </p:cNvSpPr>
          <p:nvPr>
            <p:ph idx="1"/>
          </p:nvPr>
        </p:nvSpPr>
        <p:spPr>
          <a:xfrm>
            <a:off x="838200" y="1212980"/>
            <a:ext cx="10515600" cy="4963983"/>
          </a:xfrm>
        </p:spPr>
        <p:txBody>
          <a:bodyPr/>
          <a:lstStyle/>
          <a:p>
            <a:r>
              <a:rPr lang="en-US" dirty="0"/>
              <a:t>MySQL stored procedures are programming blocks that are stored in the MySQL server and can be executed on demand. Stored procedures are created using the MySQL CREATE PROCEDURE statement and can accept parameters, execute SQL statements, and return results.</a:t>
            </a:r>
          </a:p>
          <a:p>
            <a:r>
              <a:rPr lang="en-US" dirty="0"/>
              <a:t>Stored procedures can be used to perform complex operations, execute multiple SQL statements, and return multiple result sets. They are often used to encapsulate business logic, improve performance, and simplify application development by providing a reusable interface to the database.</a:t>
            </a:r>
            <a:endParaRPr lang="id-ID" dirty="0"/>
          </a:p>
        </p:txBody>
      </p:sp>
      <p:sp>
        <p:nvSpPr>
          <p:cNvPr id="4" name="Slide Number Placeholder 3">
            <a:extLst>
              <a:ext uri="{FF2B5EF4-FFF2-40B4-BE49-F238E27FC236}">
                <a16:creationId xmlns:a16="http://schemas.microsoft.com/office/drawing/2014/main" id="{939E72D5-E788-4156-9455-1E6C63DA5DF0}"/>
              </a:ext>
            </a:extLst>
          </p:cNvPr>
          <p:cNvSpPr>
            <a:spLocks noGrp="1"/>
          </p:cNvSpPr>
          <p:nvPr>
            <p:ph type="sldNum" sz="quarter" idx="4"/>
          </p:nvPr>
        </p:nvSpPr>
        <p:spPr/>
        <p:txBody>
          <a:bodyPr/>
          <a:lstStyle/>
          <a:p>
            <a:fld id="{CF7384B5-9AB0-43D2-B756-3C733BF34A55}" type="slidenum">
              <a:rPr lang="id-ID" smtClean="0"/>
              <a:pPr/>
              <a:t>9</a:t>
            </a:fld>
            <a:endParaRPr lang="id-ID" dirty="0"/>
          </a:p>
        </p:txBody>
      </p:sp>
    </p:spTree>
    <p:extLst>
      <p:ext uri="{BB962C8B-B14F-4D97-AF65-F5344CB8AC3E}">
        <p14:creationId xmlns:p14="http://schemas.microsoft.com/office/powerpoint/2010/main" val="325027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3304</TotalTime>
  <Words>1239</Words>
  <Application>Microsoft Office PowerPoint</Application>
  <PresentationFormat>Widescreen</PresentationFormat>
  <Paragraphs>194</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Courier New</vt:lpstr>
      <vt:lpstr>ROG Fonts</vt:lpstr>
      <vt:lpstr>Office Theme</vt:lpstr>
      <vt:lpstr>Procedural Language SQL – PL/SQL </vt:lpstr>
      <vt:lpstr>What is PL/SQL?</vt:lpstr>
      <vt:lpstr>What is PL/SQL?</vt:lpstr>
      <vt:lpstr>PL/SQL</vt:lpstr>
      <vt:lpstr>PL/SQL: Views</vt:lpstr>
      <vt:lpstr>PL/SQL: Views</vt:lpstr>
      <vt:lpstr>Select Views</vt:lpstr>
      <vt:lpstr>PL/SQL</vt:lpstr>
      <vt:lpstr>PL/SQL: Stored Procedures</vt:lpstr>
      <vt:lpstr>PL/SQL: Stored Procedures</vt:lpstr>
      <vt:lpstr>PL/SQL: Stored Procedures</vt:lpstr>
      <vt:lpstr>PL/SQL: Stored Procedures</vt:lpstr>
      <vt:lpstr>PL/SQL: Another Example of SP</vt:lpstr>
      <vt:lpstr>PL/SQL: How to Show Customer Trx Report</vt:lpstr>
      <vt:lpstr>PL/SQL</vt:lpstr>
      <vt:lpstr>PL/SQL: Triggers</vt:lpstr>
      <vt:lpstr>PL/SQL: Triggers – Before and After Explanation</vt:lpstr>
      <vt:lpstr>PL/SQL: Triggers</vt:lpstr>
      <vt:lpstr>PL/SQL: Before Update Example</vt:lpstr>
      <vt:lpstr>PL/SQL: Triggers</vt:lpstr>
      <vt:lpstr>PL/SQL: Before Insert Example</vt:lpstr>
      <vt:lpstr>PL/SQL: After Insert Example</vt:lpstr>
      <vt:lpstr>PL/SQL: After Update Example</vt:lpstr>
      <vt:lpstr>PL/SQL: After Delete Example</vt:lpstr>
      <vt:lpstr>PL/SQL: Trigger Location on RDBMS</vt:lpstr>
      <vt:lpstr>Discussion Session</vt:lpstr>
      <vt:lpstr>Practice Session</vt:lpstr>
      <vt:lpstr>TUGAS!!!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M. Febrian  Rachmadhan Amri</dc:creator>
  <cp:lastModifiedBy>Rama Febrian</cp:lastModifiedBy>
  <cp:revision>110</cp:revision>
  <dcterms:created xsi:type="dcterms:W3CDTF">2023-03-06T03:20:51Z</dcterms:created>
  <dcterms:modified xsi:type="dcterms:W3CDTF">2025-04-30T03:17:50Z</dcterms:modified>
</cp:coreProperties>
</file>