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64" r:id="rId5"/>
    <p:sldId id="318" r:id="rId6"/>
    <p:sldId id="319" r:id="rId7"/>
    <p:sldId id="293" r:id="rId8"/>
    <p:sldId id="303" r:id="rId9"/>
    <p:sldId id="302" r:id="rId10"/>
    <p:sldId id="306" r:id="rId11"/>
    <p:sldId id="309" r:id="rId12"/>
    <p:sldId id="307" r:id="rId13"/>
    <p:sldId id="310" r:id="rId14"/>
    <p:sldId id="308" r:id="rId15"/>
    <p:sldId id="288" r:id="rId16"/>
  </p:sldIdLst>
  <p:sldSz cx="12188825" cy="6858000"/>
  <p:notesSz cx="6858000" cy="9144000"/>
  <p:defaultTextStyle>
    <a:defPPr rtl="0">
      <a:defRPr lang="pt-P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8E5C41-5D4F-2B3F-1FC4-118208CAD570}" v="569" dt="2025-06-01T10:42:54.343"/>
    <p1510:client id="{85A10F0E-3F22-67B3-E076-3550922CB20C}" v="2951" dt="2025-06-01T19:13:04.760"/>
    <p1510:client id="{8E31A493-6B8D-4C5D-4104-66F4D22BFD46}" v="337" dt="2025-06-01T19:14:06.916"/>
    <p1510:client id="{A914CC10-F01F-CC44-8765-5D3CB6DAB71E}" v="1617" dt="2025-06-01T14:45:52.53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OR ISABEL ARAÚJO REBOLA" userId="S::leonor.rebola@ubi.pt::80f39cc2-8b01-46b7-b3ab-a98077ae0f10" providerId="AD" clId="Web-{A914CC10-F01F-CC44-8765-5D3CB6DAB71E}"/>
    <pc:docChg chg="addSld delSld modSld sldOrd">
      <pc:chgData name="LEONOR ISABEL ARAÚJO REBOLA" userId="S::leonor.rebola@ubi.pt::80f39cc2-8b01-46b7-b3ab-a98077ae0f10" providerId="AD" clId="Web-{A914CC10-F01F-CC44-8765-5D3CB6DAB71E}" dt="2025-06-01T14:45:52.531" v="1219" actId="1076"/>
      <pc:docMkLst>
        <pc:docMk/>
      </pc:docMkLst>
      <pc:sldChg chg="del">
        <pc:chgData name="LEONOR ISABEL ARAÚJO REBOLA" userId="S::leonor.rebola@ubi.pt::80f39cc2-8b01-46b7-b3ab-a98077ae0f10" providerId="AD" clId="Web-{A914CC10-F01F-CC44-8765-5D3CB6DAB71E}" dt="2025-06-01T13:57:23.611" v="981"/>
        <pc:sldMkLst>
          <pc:docMk/>
          <pc:sldMk cId="1593920805" sldId="262"/>
        </pc:sldMkLst>
      </pc:sldChg>
      <pc:sldChg chg="modSp">
        <pc:chgData name="LEONOR ISABEL ARAÚJO REBOLA" userId="S::leonor.rebola@ubi.pt::80f39cc2-8b01-46b7-b3ab-a98077ae0f10" providerId="AD" clId="Web-{A914CC10-F01F-CC44-8765-5D3CB6DAB71E}" dt="2025-06-01T10:43:53.770" v="10" actId="1076"/>
        <pc:sldMkLst>
          <pc:docMk/>
          <pc:sldMk cId="3650340329" sldId="264"/>
        </pc:sldMkLst>
        <pc:picChg chg="mod">
          <ac:chgData name="LEONOR ISABEL ARAÚJO REBOLA" userId="S::leonor.rebola@ubi.pt::80f39cc2-8b01-46b7-b3ab-a98077ae0f10" providerId="AD" clId="Web-{A914CC10-F01F-CC44-8765-5D3CB6DAB71E}" dt="2025-06-01T10:43:53.770" v="10" actId="1076"/>
          <ac:picMkLst>
            <pc:docMk/>
            <pc:sldMk cId="3650340329" sldId="264"/>
            <ac:picMk id="4" creationId="{E1575ED0-9CA5-CB7A-6A85-F1464FF17C58}"/>
          </ac:picMkLst>
        </pc:picChg>
      </pc:sldChg>
      <pc:sldChg chg="del">
        <pc:chgData name="LEONOR ISABEL ARAÚJO REBOLA" userId="S::leonor.rebola@ubi.pt::80f39cc2-8b01-46b7-b3ab-a98077ae0f10" providerId="AD" clId="Web-{A914CC10-F01F-CC44-8765-5D3CB6DAB71E}" dt="2025-06-01T13:57:06.283" v="980"/>
        <pc:sldMkLst>
          <pc:docMk/>
          <pc:sldMk cId="1997697987" sldId="266"/>
        </pc:sldMkLst>
      </pc:sldChg>
      <pc:sldChg chg="del">
        <pc:chgData name="LEONOR ISABEL ARAÚJO REBOLA" userId="S::leonor.rebola@ubi.pt::80f39cc2-8b01-46b7-b3ab-a98077ae0f10" providerId="AD" clId="Web-{A914CC10-F01F-CC44-8765-5D3CB6DAB71E}" dt="2025-06-01T13:56:51.657" v="978"/>
        <pc:sldMkLst>
          <pc:docMk/>
          <pc:sldMk cId="460935096" sldId="271"/>
        </pc:sldMkLst>
      </pc:sldChg>
      <pc:sldChg chg="del">
        <pc:chgData name="LEONOR ISABEL ARAÚJO REBOLA" userId="S::leonor.rebola@ubi.pt::80f39cc2-8b01-46b7-b3ab-a98077ae0f10" providerId="AD" clId="Web-{A914CC10-F01F-CC44-8765-5D3CB6DAB71E}" dt="2025-06-01T11:53:03.599" v="575"/>
        <pc:sldMkLst>
          <pc:docMk/>
          <pc:sldMk cId="2243494996" sldId="277"/>
        </pc:sldMkLst>
      </pc:sldChg>
      <pc:sldChg chg="del">
        <pc:chgData name="LEONOR ISABEL ARAÚJO REBOLA" userId="S::leonor.rebola@ubi.pt::80f39cc2-8b01-46b7-b3ab-a98077ae0f10" providerId="AD" clId="Web-{A914CC10-F01F-CC44-8765-5D3CB6DAB71E}" dt="2025-06-01T13:57:23.674" v="982"/>
        <pc:sldMkLst>
          <pc:docMk/>
          <pc:sldMk cId="4151694508" sldId="286"/>
        </pc:sldMkLst>
      </pc:sldChg>
      <pc:sldChg chg="modSp">
        <pc:chgData name="LEONOR ISABEL ARAÚJO REBOLA" userId="S::leonor.rebola@ubi.pt::80f39cc2-8b01-46b7-b3ab-a98077ae0f10" providerId="AD" clId="Web-{A914CC10-F01F-CC44-8765-5D3CB6DAB71E}" dt="2025-06-01T14:12:02.539" v="1014" actId="20577"/>
        <pc:sldMkLst>
          <pc:docMk/>
          <pc:sldMk cId="1472106130" sldId="288"/>
        </pc:sldMkLst>
        <pc:spChg chg="mod">
          <ac:chgData name="LEONOR ISABEL ARAÚJO REBOLA" userId="S::leonor.rebola@ubi.pt::80f39cc2-8b01-46b7-b3ab-a98077ae0f10" providerId="AD" clId="Web-{A914CC10-F01F-CC44-8765-5D3CB6DAB71E}" dt="2025-06-01T14:08:07.633" v="988" actId="20577"/>
          <ac:spMkLst>
            <pc:docMk/>
            <pc:sldMk cId="1472106130" sldId="288"/>
            <ac:spMk id="2" creationId="{39605AF1-623C-4E09-AB5D-8DD0571489F6}"/>
          </ac:spMkLst>
        </pc:spChg>
        <pc:spChg chg="mod">
          <ac:chgData name="LEONOR ISABEL ARAÚJO REBOLA" userId="S::leonor.rebola@ubi.pt::80f39cc2-8b01-46b7-b3ab-a98077ae0f10" providerId="AD" clId="Web-{A914CC10-F01F-CC44-8765-5D3CB6DAB71E}" dt="2025-06-01T14:12:02.539" v="1014" actId="20577"/>
          <ac:spMkLst>
            <pc:docMk/>
            <pc:sldMk cId="1472106130" sldId="288"/>
            <ac:spMk id="4" creationId="{AA132CBE-18C7-A51B-2E2A-84C26D44E592}"/>
          </ac:spMkLst>
        </pc:spChg>
      </pc:sldChg>
      <pc:sldChg chg="del">
        <pc:chgData name="LEONOR ISABEL ARAÚJO REBOLA" userId="S::leonor.rebola@ubi.pt::80f39cc2-8b01-46b7-b3ab-a98077ae0f10" providerId="AD" clId="Web-{A914CC10-F01F-CC44-8765-5D3CB6DAB71E}" dt="2025-06-01T13:57:48.550" v="985"/>
        <pc:sldMkLst>
          <pc:docMk/>
          <pc:sldMk cId="2561631246" sldId="289"/>
        </pc:sldMkLst>
      </pc:sldChg>
      <pc:sldChg chg="delSp modSp">
        <pc:chgData name="LEONOR ISABEL ARAÚJO REBOLA" userId="S::leonor.rebola@ubi.pt::80f39cc2-8b01-46b7-b3ab-a98077ae0f10" providerId="AD" clId="Web-{A914CC10-F01F-CC44-8765-5D3CB6DAB71E}" dt="2025-06-01T14:45:52.531" v="1219" actId="1076"/>
        <pc:sldMkLst>
          <pc:docMk/>
          <pc:sldMk cId="2436493926" sldId="293"/>
        </pc:sldMkLst>
        <pc:spChg chg="mod">
          <ac:chgData name="LEONOR ISABEL ARAÚJO REBOLA" userId="S::leonor.rebola@ubi.pt::80f39cc2-8b01-46b7-b3ab-a98077ae0f10" providerId="AD" clId="Web-{A914CC10-F01F-CC44-8765-5D3CB6DAB71E}" dt="2025-06-01T14:45:46.390" v="1216" actId="20577"/>
          <ac:spMkLst>
            <pc:docMk/>
            <pc:sldMk cId="2436493926" sldId="293"/>
            <ac:spMk id="2" creationId="{BCCAEE93-8585-46D4-A7EC-F184E317CB2E}"/>
          </ac:spMkLst>
        </pc:spChg>
        <pc:spChg chg="del mod">
          <ac:chgData name="LEONOR ISABEL ARAÚJO REBOLA" userId="S::leonor.rebola@ubi.pt::80f39cc2-8b01-46b7-b3ab-a98077ae0f10" providerId="AD" clId="Web-{A914CC10-F01F-CC44-8765-5D3CB6DAB71E}" dt="2025-06-01T14:45:39.218" v="1214"/>
          <ac:spMkLst>
            <pc:docMk/>
            <pc:sldMk cId="2436493926" sldId="293"/>
            <ac:spMk id="3" creationId="{24AFFC60-19C3-4901-93F7-7AAF4C09F8C6}"/>
          </ac:spMkLst>
        </pc:spChg>
        <pc:picChg chg="mod">
          <ac:chgData name="LEONOR ISABEL ARAÚJO REBOLA" userId="S::leonor.rebola@ubi.pt::80f39cc2-8b01-46b7-b3ab-a98077ae0f10" providerId="AD" clId="Web-{A914CC10-F01F-CC44-8765-5D3CB6DAB71E}" dt="2025-06-01T14:45:52.531" v="1219" actId="1076"/>
          <ac:picMkLst>
            <pc:docMk/>
            <pc:sldMk cId="2436493926" sldId="293"/>
            <ac:picMk id="4" creationId="{BA12A94F-4E3E-9F04-5DFE-95551F33B503}"/>
          </ac:picMkLst>
        </pc:picChg>
      </pc:sldChg>
      <pc:sldChg chg="del">
        <pc:chgData name="LEONOR ISABEL ARAÚJO REBOLA" userId="S::leonor.rebola@ubi.pt::80f39cc2-8b01-46b7-b3ab-a98077ae0f10" providerId="AD" clId="Web-{A914CC10-F01F-CC44-8765-5D3CB6DAB71E}" dt="2025-06-01T13:57:27.799" v="983"/>
        <pc:sldMkLst>
          <pc:docMk/>
          <pc:sldMk cId="2578554952" sldId="294"/>
        </pc:sldMkLst>
      </pc:sldChg>
      <pc:sldChg chg="del">
        <pc:chgData name="LEONOR ISABEL ARAÚJO REBOLA" userId="S::leonor.rebola@ubi.pt::80f39cc2-8b01-46b7-b3ab-a98077ae0f10" providerId="AD" clId="Web-{A914CC10-F01F-CC44-8765-5D3CB6DAB71E}" dt="2025-06-01T13:57:01.064" v="979"/>
        <pc:sldMkLst>
          <pc:docMk/>
          <pc:sldMk cId="3830685312" sldId="295"/>
        </pc:sldMkLst>
      </pc:sldChg>
      <pc:sldChg chg="del">
        <pc:chgData name="LEONOR ISABEL ARAÚJO REBOLA" userId="S::leonor.rebola@ubi.pt::80f39cc2-8b01-46b7-b3ab-a98077ae0f10" providerId="AD" clId="Web-{A914CC10-F01F-CC44-8765-5D3CB6DAB71E}" dt="2025-06-01T13:57:37.831" v="984"/>
        <pc:sldMkLst>
          <pc:docMk/>
          <pc:sldMk cId="1711019939" sldId="298"/>
        </pc:sldMkLst>
      </pc:sldChg>
      <pc:sldChg chg="ord">
        <pc:chgData name="LEONOR ISABEL ARAÚJO REBOLA" userId="S::leonor.rebola@ubi.pt::80f39cc2-8b01-46b7-b3ab-a98077ae0f10" providerId="AD" clId="Web-{A914CC10-F01F-CC44-8765-5D3CB6DAB71E}" dt="2025-06-01T14:33:29.053" v="1132"/>
        <pc:sldMkLst>
          <pc:docMk/>
          <pc:sldMk cId="1326816550" sldId="299"/>
        </pc:sldMkLst>
      </pc:sldChg>
      <pc:sldChg chg="del">
        <pc:chgData name="LEONOR ISABEL ARAÚJO REBOLA" userId="S::leonor.rebola@ubi.pt::80f39cc2-8b01-46b7-b3ab-a98077ae0f10" providerId="AD" clId="Web-{A914CC10-F01F-CC44-8765-5D3CB6DAB71E}" dt="2025-06-01T11:54:05.242" v="608"/>
        <pc:sldMkLst>
          <pc:docMk/>
          <pc:sldMk cId="366819152" sldId="300"/>
        </pc:sldMkLst>
      </pc:sldChg>
      <pc:sldChg chg="addSp delSp modSp">
        <pc:chgData name="LEONOR ISABEL ARAÚJO REBOLA" userId="S::leonor.rebola@ubi.pt::80f39cc2-8b01-46b7-b3ab-a98077ae0f10" providerId="AD" clId="Web-{A914CC10-F01F-CC44-8765-5D3CB6DAB71E}" dt="2025-06-01T11:19:27.712" v="160"/>
        <pc:sldMkLst>
          <pc:docMk/>
          <pc:sldMk cId="2042634592" sldId="302"/>
        </pc:sldMkLst>
        <pc:spChg chg="del">
          <ac:chgData name="LEONOR ISABEL ARAÚJO REBOLA" userId="S::leonor.rebola@ubi.pt::80f39cc2-8b01-46b7-b3ab-a98077ae0f10" providerId="AD" clId="Web-{A914CC10-F01F-CC44-8765-5D3CB6DAB71E}" dt="2025-06-01T11:19:27.712" v="160"/>
          <ac:spMkLst>
            <pc:docMk/>
            <pc:sldMk cId="2042634592" sldId="302"/>
            <ac:spMk id="3" creationId="{2377FC34-B77B-E803-A0C9-7921851232E6}"/>
          </ac:spMkLst>
        </pc:spChg>
        <pc:spChg chg="add mod">
          <ac:chgData name="LEONOR ISABEL ARAÚJO REBOLA" userId="S::leonor.rebola@ubi.pt::80f39cc2-8b01-46b7-b3ab-a98077ae0f10" providerId="AD" clId="Web-{A914CC10-F01F-CC44-8765-5D3CB6DAB71E}" dt="2025-06-01T11:19:27.712" v="160"/>
          <ac:spMkLst>
            <pc:docMk/>
            <pc:sldMk cId="2042634592" sldId="302"/>
            <ac:spMk id="8" creationId="{5DD66BCB-0EFB-E62C-6B37-0990286A7D4D}"/>
          </ac:spMkLst>
        </pc:spChg>
      </pc:sldChg>
      <pc:sldChg chg="addSp delSp modSp">
        <pc:chgData name="LEONOR ISABEL ARAÚJO REBOLA" userId="S::leonor.rebola@ubi.pt::80f39cc2-8b01-46b7-b3ab-a98077ae0f10" providerId="AD" clId="Web-{A914CC10-F01F-CC44-8765-5D3CB6DAB71E}" dt="2025-06-01T11:41:30.201" v="528"/>
        <pc:sldMkLst>
          <pc:docMk/>
          <pc:sldMk cId="1196076737" sldId="303"/>
        </pc:sldMkLst>
        <pc:spChg chg="mod">
          <ac:chgData name="LEONOR ISABEL ARAÚJO REBOLA" userId="S::leonor.rebola@ubi.pt::80f39cc2-8b01-46b7-b3ab-a98077ae0f10" providerId="AD" clId="Web-{A914CC10-F01F-CC44-8765-5D3CB6DAB71E}" dt="2025-06-01T10:44:15.506" v="11" actId="1076"/>
          <ac:spMkLst>
            <pc:docMk/>
            <pc:sldMk cId="1196076737" sldId="303"/>
            <ac:spMk id="2" creationId="{23B4B56E-20C7-E8F2-514F-95C5DAA59333}"/>
          </ac:spMkLst>
        </pc:spChg>
        <pc:spChg chg="del">
          <ac:chgData name="LEONOR ISABEL ARAÚJO REBOLA" userId="S::leonor.rebola@ubi.pt::80f39cc2-8b01-46b7-b3ab-a98077ae0f10" providerId="AD" clId="Web-{A914CC10-F01F-CC44-8765-5D3CB6DAB71E}" dt="2025-06-01T11:41:30.201" v="528"/>
          <ac:spMkLst>
            <pc:docMk/>
            <pc:sldMk cId="1196076737" sldId="303"/>
            <ac:spMk id="3" creationId="{81FA8A3D-AD4B-2898-664C-91292E19C79B}"/>
          </ac:spMkLst>
        </pc:spChg>
        <pc:spChg chg="add mod">
          <ac:chgData name="LEONOR ISABEL ARAÚJO REBOLA" userId="S::leonor.rebola@ubi.pt::80f39cc2-8b01-46b7-b3ab-a98077ae0f10" providerId="AD" clId="Web-{A914CC10-F01F-CC44-8765-5D3CB6DAB71E}" dt="2025-06-01T11:41:30.201" v="528"/>
          <ac:spMkLst>
            <pc:docMk/>
            <pc:sldMk cId="1196076737" sldId="303"/>
            <ac:spMk id="8" creationId="{F573BEA4-08B3-E6A7-0EA0-A088133D09F0}"/>
          </ac:spMkLst>
        </pc:spChg>
        <pc:picChg chg="mod">
          <ac:chgData name="LEONOR ISABEL ARAÚJO REBOLA" userId="S::leonor.rebola@ubi.pt::80f39cc2-8b01-46b7-b3ab-a98077ae0f10" providerId="AD" clId="Web-{A914CC10-F01F-CC44-8765-5D3CB6DAB71E}" dt="2025-06-01T10:44:17.038" v="12" actId="1076"/>
          <ac:picMkLst>
            <pc:docMk/>
            <pc:sldMk cId="1196076737" sldId="303"/>
            <ac:picMk id="6" creationId="{182B2FCC-877E-E3A1-6DCE-0951FF0BDEC0}"/>
          </ac:picMkLst>
        </pc:picChg>
        <pc:picChg chg="mod">
          <ac:chgData name="LEONOR ISABEL ARAÚJO REBOLA" userId="S::leonor.rebola@ubi.pt::80f39cc2-8b01-46b7-b3ab-a98077ae0f10" providerId="AD" clId="Web-{A914CC10-F01F-CC44-8765-5D3CB6DAB71E}" dt="2025-06-01T10:44:18.225" v="13" actId="1076"/>
          <ac:picMkLst>
            <pc:docMk/>
            <pc:sldMk cId="1196076737" sldId="303"/>
            <ac:picMk id="7" creationId="{E4FD5C15-2916-6DCB-E865-1BF27F03045E}"/>
          </ac:picMkLst>
        </pc:picChg>
      </pc:sldChg>
      <pc:sldChg chg="addSp modSp">
        <pc:chgData name="LEONOR ISABEL ARAÚJO REBOLA" userId="S::leonor.rebola@ubi.pt::80f39cc2-8b01-46b7-b3ab-a98077ae0f10" providerId="AD" clId="Web-{A914CC10-F01F-CC44-8765-5D3CB6DAB71E}" dt="2025-06-01T10:56:02.979" v="92" actId="20577"/>
        <pc:sldMkLst>
          <pc:docMk/>
          <pc:sldMk cId="2284164497" sldId="304"/>
        </pc:sldMkLst>
        <pc:spChg chg="mod">
          <ac:chgData name="LEONOR ISABEL ARAÚJO REBOLA" userId="S::leonor.rebola@ubi.pt::80f39cc2-8b01-46b7-b3ab-a98077ae0f10" providerId="AD" clId="Web-{A914CC10-F01F-CC44-8765-5D3CB6DAB71E}" dt="2025-06-01T10:55:01.319" v="56" actId="20577"/>
          <ac:spMkLst>
            <pc:docMk/>
            <pc:sldMk cId="2284164497" sldId="304"/>
            <ac:spMk id="3" creationId="{B0C0200D-BF17-7550-105F-C7523C306D6A}"/>
          </ac:spMkLst>
        </pc:spChg>
        <pc:spChg chg="add mod">
          <ac:chgData name="LEONOR ISABEL ARAÚJO REBOLA" userId="S::leonor.rebola@ubi.pt::80f39cc2-8b01-46b7-b3ab-a98077ae0f10" providerId="AD" clId="Web-{A914CC10-F01F-CC44-8765-5D3CB6DAB71E}" dt="2025-06-01T10:56:02.979" v="92" actId="20577"/>
          <ac:spMkLst>
            <pc:docMk/>
            <pc:sldMk cId="2284164497" sldId="304"/>
            <ac:spMk id="8" creationId="{32E1EF3F-15B8-3634-0C4B-8ADCBE5BC67A}"/>
          </ac:spMkLst>
        </pc:spChg>
        <pc:picChg chg="mod ord">
          <ac:chgData name="LEONOR ISABEL ARAÚJO REBOLA" userId="S::leonor.rebola@ubi.pt::80f39cc2-8b01-46b7-b3ab-a98077ae0f10" providerId="AD" clId="Web-{A914CC10-F01F-CC44-8765-5D3CB6DAB71E}" dt="2025-06-01T10:54:36.754" v="50"/>
          <ac:picMkLst>
            <pc:docMk/>
            <pc:sldMk cId="2284164497" sldId="304"/>
            <ac:picMk id="6" creationId="{7B53A500-DD75-0768-FEC8-AB47C71DF38E}"/>
          </ac:picMkLst>
        </pc:picChg>
        <pc:picChg chg="mod">
          <ac:chgData name="LEONOR ISABEL ARAÚJO REBOLA" userId="S::leonor.rebola@ubi.pt::80f39cc2-8b01-46b7-b3ab-a98077ae0f10" providerId="AD" clId="Web-{A914CC10-F01F-CC44-8765-5D3CB6DAB71E}" dt="2025-06-01T10:54:43.895" v="52"/>
          <ac:picMkLst>
            <pc:docMk/>
            <pc:sldMk cId="2284164497" sldId="304"/>
            <ac:picMk id="7" creationId="{9A2847C3-A2CF-F0DA-EF46-4B8A28B34909}"/>
          </ac:picMkLst>
        </pc:picChg>
      </pc:sldChg>
      <pc:sldChg chg="addSp delSp modSp">
        <pc:chgData name="LEONOR ISABEL ARAÚJO REBOLA" userId="S::leonor.rebola@ubi.pt::80f39cc2-8b01-46b7-b3ab-a98077ae0f10" providerId="AD" clId="Web-{A914CC10-F01F-CC44-8765-5D3CB6DAB71E}" dt="2025-06-01T11:19:38.540" v="161"/>
        <pc:sldMkLst>
          <pc:docMk/>
          <pc:sldMk cId="3381173348" sldId="305"/>
        </pc:sldMkLst>
        <pc:spChg chg="del">
          <ac:chgData name="LEONOR ISABEL ARAÚJO REBOLA" userId="S::leonor.rebola@ubi.pt::80f39cc2-8b01-46b7-b3ab-a98077ae0f10" providerId="AD" clId="Web-{A914CC10-F01F-CC44-8765-5D3CB6DAB71E}" dt="2025-06-01T11:19:38.540" v="161"/>
          <ac:spMkLst>
            <pc:docMk/>
            <pc:sldMk cId="3381173348" sldId="305"/>
            <ac:spMk id="3" creationId="{33B1CE1A-C4E5-9679-88CB-0763A4B73DBB}"/>
          </ac:spMkLst>
        </pc:spChg>
        <pc:spChg chg="add mod">
          <ac:chgData name="LEONOR ISABEL ARAÚJO REBOLA" userId="S::leonor.rebola@ubi.pt::80f39cc2-8b01-46b7-b3ab-a98077ae0f10" providerId="AD" clId="Web-{A914CC10-F01F-CC44-8765-5D3CB6DAB71E}" dt="2025-06-01T11:19:38.540" v="161"/>
          <ac:spMkLst>
            <pc:docMk/>
            <pc:sldMk cId="3381173348" sldId="305"/>
            <ac:spMk id="8" creationId="{5A46FC3B-DD2F-3FDA-7ECC-706A30CF79DD}"/>
          </ac:spMkLst>
        </pc:spChg>
      </pc:sldChg>
      <pc:sldChg chg="addSp delSp modSp add replId">
        <pc:chgData name="LEONOR ISABEL ARAÚJO REBOLA" userId="S::leonor.rebola@ubi.pt::80f39cc2-8b01-46b7-b3ab-a98077ae0f10" providerId="AD" clId="Web-{A914CC10-F01F-CC44-8765-5D3CB6DAB71E}" dt="2025-06-01T11:21:45.482" v="184"/>
        <pc:sldMkLst>
          <pc:docMk/>
          <pc:sldMk cId="1231608529" sldId="306"/>
        </pc:sldMkLst>
        <pc:spChg chg="mod">
          <ac:chgData name="LEONOR ISABEL ARAÚJO REBOLA" userId="S::leonor.rebola@ubi.pt::80f39cc2-8b01-46b7-b3ab-a98077ae0f10" providerId="AD" clId="Web-{A914CC10-F01F-CC44-8765-5D3CB6DAB71E}" dt="2025-06-01T11:19:08.524" v="157" actId="20577"/>
          <ac:spMkLst>
            <pc:docMk/>
            <pc:sldMk cId="1231608529" sldId="306"/>
            <ac:spMk id="2" creationId="{422B3470-7D69-AD1E-FCD3-715298FE6365}"/>
          </ac:spMkLst>
        </pc:spChg>
        <pc:spChg chg="del">
          <ac:chgData name="LEONOR ISABEL ARAÚJO REBOLA" userId="S::leonor.rebola@ubi.pt::80f39cc2-8b01-46b7-b3ab-a98077ae0f10" providerId="AD" clId="Web-{A914CC10-F01F-CC44-8765-5D3CB6DAB71E}" dt="2025-06-01T11:21:45.482" v="184"/>
          <ac:spMkLst>
            <pc:docMk/>
            <pc:sldMk cId="1231608529" sldId="306"/>
            <ac:spMk id="3" creationId="{07EEAFA8-457D-9936-3A6D-7F93630D23EF}"/>
          </ac:spMkLst>
        </pc:spChg>
        <pc:spChg chg="add mod">
          <ac:chgData name="LEONOR ISABEL ARAÚJO REBOLA" userId="S::leonor.rebola@ubi.pt::80f39cc2-8b01-46b7-b3ab-a98077ae0f10" providerId="AD" clId="Web-{A914CC10-F01F-CC44-8765-5D3CB6DAB71E}" dt="2025-06-01T11:21:45.482" v="184"/>
          <ac:spMkLst>
            <pc:docMk/>
            <pc:sldMk cId="1231608529" sldId="306"/>
            <ac:spMk id="11" creationId="{811507BD-9861-B14B-280D-6D3F0E094AE4}"/>
          </ac:spMkLst>
        </pc:spChg>
        <pc:picChg chg="add del mod">
          <ac:chgData name="LEONOR ISABEL ARAÚJO REBOLA" userId="S::leonor.rebola@ubi.pt::80f39cc2-8b01-46b7-b3ab-a98077ae0f10" providerId="AD" clId="Web-{A914CC10-F01F-CC44-8765-5D3CB6DAB71E}" dt="2025-06-01T11:20:07.182" v="169"/>
          <ac:picMkLst>
            <pc:docMk/>
            <pc:sldMk cId="1231608529" sldId="306"/>
            <ac:picMk id="4" creationId="{75DD8814-E6B8-0B97-09A4-658D7D9FFD3C}"/>
          </ac:picMkLst>
        </pc:picChg>
        <pc:picChg chg="del">
          <ac:chgData name="LEONOR ISABEL ARAÚJO REBOLA" userId="S::leonor.rebola@ubi.pt::80f39cc2-8b01-46b7-b3ab-a98077ae0f10" providerId="AD" clId="Web-{A914CC10-F01F-CC44-8765-5D3CB6DAB71E}" dt="2025-06-01T11:19:09.633" v="158"/>
          <ac:picMkLst>
            <pc:docMk/>
            <pc:sldMk cId="1231608529" sldId="306"/>
            <ac:picMk id="6" creationId="{A260DAAF-5FCD-FAA5-ACAF-C674B840AC47}"/>
          </ac:picMkLst>
        </pc:picChg>
        <pc:picChg chg="del">
          <ac:chgData name="LEONOR ISABEL ARAÚJO REBOLA" userId="S::leonor.rebola@ubi.pt::80f39cc2-8b01-46b7-b3ab-a98077ae0f10" providerId="AD" clId="Web-{A914CC10-F01F-CC44-8765-5D3CB6DAB71E}" dt="2025-06-01T11:19:11.258" v="159"/>
          <ac:picMkLst>
            <pc:docMk/>
            <pc:sldMk cId="1231608529" sldId="306"/>
            <ac:picMk id="7" creationId="{7A94E32B-9258-B4BB-3878-3EDD965A9890}"/>
          </ac:picMkLst>
        </pc:picChg>
        <pc:picChg chg="add del mod">
          <ac:chgData name="LEONOR ISABEL ARAÚJO REBOLA" userId="S::leonor.rebola@ubi.pt::80f39cc2-8b01-46b7-b3ab-a98077ae0f10" providerId="AD" clId="Web-{A914CC10-F01F-CC44-8765-5D3CB6DAB71E}" dt="2025-06-01T11:20:09.291" v="170"/>
          <ac:picMkLst>
            <pc:docMk/>
            <pc:sldMk cId="1231608529" sldId="306"/>
            <ac:picMk id="8" creationId="{EB4E6E8D-6944-1AF4-463C-4622E4D50A5B}"/>
          </ac:picMkLst>
        </pc:picChg>
        <pc:picChg chg="add mod">
          <ac:chgData name="LEONOR ISABEL ARAÚJO REBOLA" userId="S::leonor.rebola@ubi.pt::80f39cc2-8b01-46b7-b3ab-a98077ae0f10" providerId="AD" clId="Web-{A914CC10-F01F-CC44-8765-5D3CB6DAB71E}" dt="2025-06-01T11:20:16.089" v="171" actId="1076"/>
          <ac:picMkLst>
            <pc:docMk/>
            <pc:sldMk cId="1231608529" sldId="306"/>
            <ac:picMk id="9" creationId="{C56B0BFB-42B7-D824-2075-9BFB9AAD82B8}"/>
          </ac:picMkLst>
        </pc:picChg>
      </pc:sldChg>
      <pc:sldChg chg="addSp delSp modSp add del replId">
        <pc:chgData name="LEONOR ISABEL ARAÚJO REBOLA" userId="S::leonor.rebola@ubi.pt::80f39cc2-8b01-46b7-b3ab-a98077ae0f10" providerId="AD" clId="Web-{A914CC10-F01F-CC44-8765-5D3CB6DAB71E}" dt="2025-06-01T11:23:59.377" v="217" actId="1076"/>
        <pc:sldMkLst>
          <pc:docMk/>
          <pc:sldMk cId="195674575" sldId="307"/>
        </pc:sldMkLst>
        <pc:spChg chg="mod">
          <ac:chgData name="LEONOR ISABEL ARAÚJO REBOLA" userId="S::leonor.rebola@ubi.pt::80f39cc2-8b01-46b7-b3ab-a98077ae0f10" providerId="AD" clId="Web-{A914CC10-F01F-CC44-8765-5D3CB6DAB71E}" dt="2025-06-01T11:18:51.039" v="133" actId="20577"/>
          <ac:spMkLst>
            <pc:docMk/>
            <pc:sldMk cId="195674575" sldId="307"/>
            <ac:spMk id="2" creationId="{E2DC6852-0FD1-9D2C-E5CF-A54A786F0E21}"/>
          </ac:spMkLst>
        </pc:spChg>
        <pc:spChg chg="del">
          <ac:chgData name="LEONOR ISABEL ARAÚJO REBOLA" userId="S::leonor.rebola@ubi.pt::80f39cc2-8b01-46b7-b3ab-a98077ae0f10" providerId="AD" clId="Web-{A914CC10-F01F-CC44-8765-5D3CB6DAB71E}" dt="2025-06-01T11:22:16.077" v="190"/>
          <ac:spMkLst>
            <pc:docMk/>
            <pc:sldMk cId="195674575" sldId="307"/>
            <ac:spMk id="3" creationId="{D8BA105F-2E6D-E2C3-3BB7-73638B5E8FE2}"/>
          </ac:spMkLst>
        </pc:spChg>
        <pc:spChg chg="ord">
          <ac:chgData name="LEONOR ISABEL ARAÚJO REBOLA" userId="S::leonor.rebola@ubi.pt::80f39cc2-8b01-46b7-b3ab-a98077ae0f10" providerId="AD" clId="Web-{A914CC10-F01F-CC44-8765-5D3CB6DAB71E}" dt="2025-06-01T11:23:07.204" v="198"/>
          <ac:spMkLst>
            <pc:docMk/>
            <pc:sldMk cId="195674575" sldId="307"/>
            <ac:spMk id="5" creationId="{A42DA6B7-FE16-AFF1-3758-E7174D811D3D}"/>
          </ac:spMkLst>
        </pc:spChg>
        <pc:spChg chg="add del mod">
          <ac:chgData name="LEONOR ISABEL ARAÚJO REBOLA" userId="S::leonor.rebola@ubi.pt::80f39cc2-8b01-46b7-b3ab-a98077ae0f10" providerId="AD" clId="Web-{A914CC10-F01F-CC44-8765-5D3CB6DAB71E}" dt="2025-06-01T11:22:50.250" v="192"/>
          <ac:spMkLst>
            <pc:docMk/>
            <pc:sldMk cId="195674575" sldId="307"/>
            <ac:spMk id="8" creationId="{FD480C1E-B656-EE20-8FEE-C6C10E80CD0F}"/>
          </ac:spMkLst>
        </pc:spChg>
        <pc:picChg chg="del">
          <ac:chgData name="LEONOR ISABEL ARAÚJO REBOLA" userId="S::leonor.rebola@ubi.pt::80f39cc2-8b01-46b7-b3ab-a98077ae0f10" providerId="AD" clId="Web-{A914CC10-F01F-CC44-8765-5D3CB6DAB71E}" dt="2025-06-01T11:18:52.164" v="134"/>
          <ac:picMkLst>
            <pc:docMk/>
            <pc:sldMk cId="195674575" sldId="307"/>
            <ac:picMk id="6" creationId="{21562A96-8A73-5AEA-0C9E-4D86C40B8541}"/>
          </ac:picMkLst>
        </pc:picChg>
        <pc:picChg chg="del">
          <ac:chgData name="LEONOR ISABEL ARAÚJO REBOLA" userId="S::leonor.rebola@ubi.pt::80f39cc2-8b01-46b7-b3ab-a98077ae0f10" providerId="AD" clId="Web-{A914CC10-F01F-CC44-8765-5D3CB6DAB71E}" dt="2025-06-01T11:18:53.945" v="135"/>
          <ac:picMkLst>
            <pc:docMk/>
            <pc:sldMk cId="195674575" sldId="307"/>
            <ac:picMk id="7" creationId="{596D94A6-DC7F-73D5-4D85-5B01C48186C2}"/>
          </ac:picMkLst>
        </pc:picChg>
        <pc:picChg chg="add mod ord">
          <ac:chgData name="LEONOR ISABEL ARAÚJO REBOLA" userId="S::leonor.rebola@ubi.pt::80f39cc2-8b01-46b7-b3ab-a98077ae0f10" providerId="AD" clId="Web-{A914CC10-F01F-CC44-8765-5D3CB6DAB71E}" dt="2025-06-01T11:23:59.346" v="216" actId="1076"/>
          <ac:picMkLst>
            <pc:docMk/>
            <pc:sldMk cId="195674575" sldId="307"/>
            <ac:picMk id="9" creationId="{E8DB1866-1C8D-A716-38A1-E2C919A0DC20}"/>
          </ac:picMkLst>
        </pc:picChg>
        <pc:picChg chg="add mod">
          <ac:chgData name="LEONOR ISABEL ARAÚJO REBOLA" userId="S::leonor.rebola@ubi.pt::80f39cc2-8b01-46b7-b3ab-a98077ae0f10" providerId="AD" clId="Web-{A914CC10-F01F-CC44-8765-5D3CB6DAB71E}" dt="2025-06-01T11:23:59.377" v="217" actId="1076"/>
          <ac:picMkLst>
            <pc:docMk/>
            <pc:sldMk cId="195674575" sldId="307"/>
            <ac:picMk id="10" creationId="{94BBF99F-5602-ABB8-898F-70C130F4A05E}"/>
          </ac:picMkLst>
        </pc:picChg>
      </pc:sldChg>
      <pc:sldChg chg="addSp delSp modSp add replId">
        <pc:chgData name="LEONOR ISABEL ARAÚJO REBOLA" userId="S::leonor.rebola@ubi.pt::80f39cc2-8b01-46b7-b3ab-a98077ae0f10" providerId="AD" clId="Web-{A914CC10-F01F-CC44-8765-5D3CB6DAB71E}" dt="2025-06-01T11:25:15.521" v="237" actId="1076"/>
        <pc:sldMkLst>
          <pc:docMk/>
          <pc:sldMk cId="2813884861" sldId="308"/>
        </pc:sldMkLst>
        <pc:spChg chg="mod">
          <ac:chgData name="LEONOR ISABEL ARAÚJO REBOLA" userId="S::leonor.rebola@ubi.pt::80f39cc2-8b01-46b7-b3ab-a98077ae0f10" providerId="AD" clId="Web-{A914CC10-F01F-CC44-8765-5D3CB6DAB71E}" dt="2025-06-01T11:18:34.038" v="113" actId="20577"/>
          <ac:spMkLst>
            <pc:docMk/>
            <pc:sldMk cId="2813884861" sldId="308"/>
            <ac:spMk id="2" creationId="{AECBC6AD-6F97-C202-57D9-57B43281872C}"/>
          </ac:spMkLst>
        </pc:spChg>
        <pc:spChg chg="del">
          <ac:chgData name="LEONOR ISABEL ARAÚJO REBOLA" userId="S::leonor.rebola@ubi.pt::80f39cc2-8b01-46b7-b3ab-a98077ae0f10" providerId="AD" clId="Web-{A914CC10-F01F-CC44-8765-5D3CB6DAB71E}" dt="2025-06-01T11:22:25.312" v="191"/>
          <ac:spMkLst>
            <pc:docMk/>
            <pc:sldMk cId="2813884861" sldId="308"/>
            <ac:spMk id="3" creationId="{A0091993-8E42-B7EC-8766-32C1A27615EC}"/>
          </ac:spMkLst>
        </pc:spChg>
        <pc:spChg chg="add del mod">
          <ac:chgData name="LEONOR ISABEL ARAÚJO REBOLA" userId="S::leonor.rebola@ubi.pt::80f39cc2-8b01-46b7-b3ab-a98077ae0f10" providerId="AD" clId="Web-{A914CC10-F01F-CC44-8765-5D3CB6DAB71E}" dt="2025-06-01T11:24:31.175" v="220"/>
          <ac:spMkLst>
            <pc:docMk/>
            <pc:sldMk cId="2813884861" sldId="308"/>
            <ac:spMk id="8" creationId="{7136492E-0340-BA69-7108-30708CFDDD73}"/>
          </ac:spMkLst>
        </pc:spChg>
        <pc:picChg chg="del">
          <ac:chgData name="LEONOR ISABEL ARAÚJO REBOLA" userId="S::leonor.rebola@ubi.pt::80f39cc2-8b01-46b7-b3ab-a98077ae0f10" providerId="AD" clId="Web-{A914CC10-F01F-CC44-8765-5D3CB6DAB71E}" dt="2025-06-01T11:24:04.471" v="218"/>
          <ac:picMkLst>
            <pc:docMk/>
            <pc:sldMk cId="2813884861" sldId="308"/>
            <ac:picMk id="6" creationId="{01861BFF-0319-234D-D667-181152FE7E50}"/>
          </ac:picMkLst>
        </pc:picChg>
        <pc:picChg chg="del">
          <ac:chgData name="LEONOR ISABEL ARAÚJO REBOLA" userId="S::leonor.rebola@ubi.pt::80f39cc2-8b01-46b7-b3ab-a98077ae0f10" providerId="AD" clId="Web-{A914CC10-F01F-CC44-8765-5D3CB6DAB71E}" dt="2025-06-01T11:24:05.971" v="219"/>
          <ac:picMkLst>
            <pc:docMk/>
            <pc:sldMk cId="2813884861" sldId="308"/>
            <ac:picMk id="7" creationId="{7A5645D1-0552-36C9-3D4A-5DF7A369299B}"/>
          </ac:picMkLst>
        </pc:picChg>
        <pc:picChg chg="add mod ord">
          <ac:chgData name="LEONOR ISABEL ARAÚJO REBOLA" userId="S::leonor.rebola@ubi.pt::80f39cc2-8b01-46b7-b3ab-a98077ae0f10" providerId="AD" clId="Web-{A914CC10-F01F-CC44-8765-5D3CB6DAB71E}" dt="2025-06-01T11:25:09.161" v="235" actId="1076"/>
          <ac:picMkLst>
            <pc:docMk/>
            <pc:sldMk cId="2813884861" sldId="308"/>
            <ac:picMk id="9" creationId="{63E005D6-9CA7-0FC1-EA3D-98AFE264C978}"/>
          </ac:picMkLst>
        </pc:picChg>
        <pc:picChg chg="add mod">
          <ac:chgData name="LEONOR ISABEL ARAÚJO REBOLA" userId="S::leonor.rebola@ubi.pt::80f39cc2-8b01-46b7-b3ab-a98077ae0f10" providerId="AD" clId="Web-{A914CC10-F01F-CC44-8765-5D3CB6DAB71E}" dt="2025-06-01T11:25:15.521" v="237" actId="1076"/>
          <ac:picMkLst>
            <pc:docMk/>
            <pc:sldMk cId="2813884861" sldId="308"/>
            <ac:picMk id="10" creationId="{4C28175D-E5A9-B2AE-BEF8-548359454749}"/>
          </ac:picMkLst>
        </pc:picChg>
      </pc:sldChg>
      <pc:sldChg chg="addSp delSp modSp add replId">
        <pc:chgData name="LEONOR ISABEL ARAÚJO REBOLA" userId="S::leonor.rebola@ubi.pt::80f39cc2-8b01-46b7-b3ab-a98077ae0f10" providerId="AD" clId="Web-{A914CC10-F01F-CC44-8765-5D3CB6DAB71E}" dt="2025-06-01T11:21:55.920" v="188"/>
        <pc:sldMkLst>
          <pc:docMk/>
          <pc:sldMk cId="1957696982" sldId="309"/>
        </pc:sldMkLst>
        <pc:spChg chg="del mod">
          <ac:chgData name="LEONOR ISABEL ARAÚJO REBOLA" userId="S::leonor.rebola@ubi.pt::80f39cc2-8b01-46b7-b3ab-a98077ae0f10" providerId="AD" clId="Web-{A914CC10-F01F-CC44-8765-5D3CB6DAB71E}" dt="2025-06-01T11:21:55.920" v="188"/>
          <ac:spMkLst>
            <pc:docMk/>
            <pc:sldMk cId="1957696982" sldId="309"/>
            <ac:spMk id="3" creationId="{A42BD939-6EFB-0F66-0A1D-EFFF26D1E80F}"/>
          </ac:spMkLst>
        </pc:spChg>
        <pc:spChg chg="add mod">
          <ac:chgData name="LEONOR ISABEL ARAÚJO REBOLA" userId="S::leonor.rebola@ubi.pt::80f39cc2-8b01-46b7-b3ab-a98077ae0f10" providerId="AD" clId="Web-{A914CC10-F01F-CC44-8765-5D3CB6DAB71E}" dt="2025-06-01T11:21:55.920" v="188"/>
          <ac:spMkLst>
            <pc:docMk/>
            <pc:sldMk cId="1957696982" sldId="309"/>
            <ac:spMk id="7" creationId="{92179C95-0C85-827F-77C9-C3E850D43006}"/>
          </ac:spMkLst>
        </pc:spChg>
        <pc:picChg chg="add mod">
          <ac:chgData name="LEONOR ISABEL ARAÚJO REBOLA" userId="S::leonor.rebola@ubi.pt::80f39cc2-8b01-46b7-b3ab-a98077ae0f10" providerId="AD" clId="Web-{A914CC10-F01F-CC44-8765-5D3CB6DAB71E}" dt="2025-06-01T11:20:54.652" v="180" actId="1076"/>
          <ac:picMkLst>
            <pc:docMk/>
            <pc:sldMk cId="1957696982" sldId="309"/>
            <ac:picMk id="4" creationId="{8D953C32-A468-8FDA-A6B6-46DA64384C3A}"/>
          </ac:picMkLst>
        </pc:picChg>
        <pc:picChg chg="del">
          <ac:chgData name="LEONOR ISABEL ARAÚJO REBOLA" userId="S::leonor.rebola@ubi.pt::80f39cc2-8b01-46b7-b3ab-a98077ae0f10" providerId="AD" clId="Web-{A914CC10-F01F-CC44-8765-5D3CB6DAB71E}" dt="2025-06-01T11:20:31.792" v="175"/>
          <ac:picMkLst>
            <pc:docMk/>
            <pc:sldMk cId="1957696982" sldId="309"/>
            <ac:picMk id="9" creationId="{5ED1E03F-BE42-16F7-082B-1E223C5345A2}"/>
          </ac:picMkLst>
        </pc:picChg>
      </pc:sldChg>
      <pc:sldChg chg="addSp delSp modSp add ord replId">
        <pc:chgData name="LEONOR ISABEL ARAÚJO REBOLA" userId="S::leonor.rebola@ubi.pt::80f39cc2-8b01-46b7-b3ab-a98077ae0f10" providerId="AD" clId="Web-{A914CC10-F01F-CC44-8765-5D3CB6DAB71E}" dt="2025-06-01T13:48:44.730" v="861"/>
        <pc:sldMkLst>
          <pc:docMk/>
          <pc:sldMk cId="1230068599" sldId="310"/>
        </pc:sldMkLst>
        <pc:spChg chg="del">
          <ac:chgData name="LEONOR ISABEL ARAÚJO REBOLA" userId="S::leonor.rebola@ubi.pt::80f39cc2-8b01-46b7-b3ab-a98077ae0f10" providerId="AD" clId="Web-{A914CC10-F01F-CC44-8765-5D3CB6DAB71E}" dt="2025-06-01T11:22:06.639" v="189"/>
          <ac:spMkLst>
            <pc:docMk/>
            <pc:sldMk cId="1230068599" sldId="310"/>
            <ac:spMk id="3" creationId="{85F73E0D-2D57-53E9-1EC8-4D7711285241}"/>
          </ac:spMkLst>
        </pc:spChg>
        <pc:spChg chg="add mod">
          <ac:chgData name="LEONOR ISABEL ARAÚJO REBOLA" userId="S::leonor.rebola@ubi.pt::80f39cc2-8b01-46b7-b3ab-a98077ae0f10" providerId="AD" clId="Web-{A914CC10-F01F-CC44-8765-5D3CB6DAB71E}" dt="2025-06-01T11:22:06.639" v="189"/>
          <ac:spMkLst>
            <pc:docMk/>
            <pc:sldMk cId="1230068599" sldId="310"/>
            <ac:spMk id="7" creationId="{38783708-191B-58AE-B2E0-820FC1DFD5C1}"/>
          </ac:spMkLst>
        </pc:spChg>
        <pc:picChg chg="add mod">
          <ac:chgData name="LEONOR ISABEL ARAÚJO REBOLA" userId="S::leonor.rebola@ubi.pt::80f39cc2-8b01-46b7-b3ab-a98077ae0f10" providerId="AD" clId="Web-{A914CC10-F01F-CC44-8765-5D3CB6DAB71E}" dt="2025-06-01T11:21:27.654" v="183" actId="1076"/>
          <ac:picMkLst>
            <pc:docMk/>
            <pc:sldMk cId="1230068599" sldId="310"/>
            <ac:picMk id="4" creationId="{ECCC1C26-07D9-77ED-FA04-2CBFC03E36A1}"/>
          </ac:picMkLst>
        </pc:picChg>
        <pc:picChg chg="del">
          <ac:chgData name="LEONOR ISABEL ARAÚJO REBOLA" userId="S::leonor.rebola@ubi.pt::80f39cc2-8b01-46b7-b3ab-a98077ae0f10" providerId="AD" clId="Web-{A914CC10-F01F-CC44-8765-5D3CB6DAB71E}" dt="2025-06-01T11:20:28.183" v="174"/>
          <ac:picMkLst>
            <pc:docMk/>
            <pc:sldMk cId="1230068599" sldId="310"/>
            <ac:picMk id="9" creationId="{CE7FF5E0-4458-2825-26CE-D4737581A78F}"/>
          </ac:picMkLst>
        </pc:picChg>
      </pc:sldChg>
      <pc:sldChg chg="addSp delSp modSp add ord replId">
        <pc:chgData name="LEONOR ISABEL ARAÚJO REBOLA" userId="S::leonor.rebola@ubi.pt::80f39cc2-8b01-46b7-b3ab-a98077ae0f10" providerId="AD" clId="Web-{A914CC10-F01F-CC44-8765-5D3CB6DAB71E}" dt="2025-06-01T11:28:10.829" v="288" actId="1076"/>
        <pc:sldMkLst>
          <pc:docMk/>
          <pc:sldMk cId="4109965606" sldId="311"/>
        </pc:sldMkLst>
        <pc:spChg chg="mod">
          <ac:chgData name="LEONOR ISABEL ARAÚJO REBOLA" userId="S::leonor.rebola@ubi.pt::80f39cc2-8b01-46b7-b3ab-a98077ae0f10" providerId="AD" clId="Web-{A914CC10-F01F-CC44-8765-5D3CB6DAB71E}" dt="2025-06-01T11:26:55.946" v="256" actId="20577"/>
          <ac:spMkLst>
            <pc:docMk/>
            <pc:sldMk cId="4109965606" sldId="311"/>
            <ac:spMk id="2" creationId="{2AED0DAE-35AD-2C2B-8AB6-9231914F4BD2}"/>
          </ac:spMkLst>
        </pc:spChg>
        <pc:spChg chg="del mod">
          <ac:chgData name="LEONOR ISABEL ARAÚJO REBOLA" userId="S::leonor.rebola@ubi.pt::80f39cc2-8b01-46b7-b3ab-a98077ae0f10" providerId="AD" clId="Web-{A914CC10-F01F-CC44-8765-5D3CB6DAB71E}" dt="2025-06-01T11:27:14.056" v="265"/>
          <ac:spMkLst>
            <pc:docMk/>
            <pc:sldMk cId="4109965606" sldId="311"/>
            <ac:spMk id="3" creationId="{3A4E8A4E-3BED-34B8-702D-7C6F925B19AB}"/>
          </ac:spMkLst>
        </pc:spChg>
        <pc:spChg chg="add del mod">
          <ac:chgData name="LEONOR ISABEL ARAÚJO REBOLA" userId="S::leonor.rebola@ubi.pt::80f39cc2-8b01-46b7-b3ab-a98077ae0f10" providerId="AD" clId="Web-{A914CC10-F01F-CC44-8765-5D3CB6DAB71E}" dt="2025-06-01T11:27:17.744" v="266"/>
          <ac:spMkLst>
            <pc:docMk/>
            <pc:sldMk cId="4109965606" sldId="311"/>
            <ac:spMk id="10" creationId="{AE9D9D3D-7AA4-D12E-C066-2CD55D8650D3}"/>
          </ac:spMkLst>
        </pc:spChg>
        <pc:picChg chg="del">
          <ac:chgData name="LEONOR ISABEL ARAÚJO REBOLA" userId="S::leonor.rebola@ubi.pt::80f39cc2-8b01-46b7-b3ab-a98077ae0f10" providerId="AD" clId="Web-{A914CC10-F01F-CC44-8765-5D3CB6DAB71E}" dt="2025-06-01T11:26:22.257" v="240"/>
          <ac:picMkLst>
            <pc:docMk/>
            <pc:sldMk cId="4109965606" sldId="311"/>
            <ac:picMk id="4" creationId="{8FA542B8-B7C7-F932-BAE3-FF8792F301F6}"/>
          </ac:picMkLst>
        </pc:picChg>
        <pc:picChg chg="add mod">
          <ac:chgData name="LEONOR ISABEL ARAÚJO REBOLA" userId="S::leonor.rebola@ubi.pt::80f39cc2-8b01-46b7-b3ab-a98077ae0f10" providerId="AD" clId="Web-{A914CC10-F01F-CC44-8765-5D3CB6DAB71E}" dt="2025-06-01T11:28:03.157" v="284" actId="1076"/>
          <ac:picMkLst>
            <pc:docMk/>
            <pc:sldMk cId="4109965606" sldId="311"/>
            <ac:picMk id="6" creationId="{1EBC37C7-CAAE-C1A5-C0C1-9E52FA59DD83}"/>
          </ac:picMkLst>
        </pc:picChg>
        <pc:picChg chg="add mod">
          <ac:chgData name="LEONOR ISABEL ARAÚJO REBOLA" userId="S::leonor.rebola@ubi.pt::80f39cc2-8b01-46b7-b3ab-a98077ae0f10" providerId="AD" clId="Web-{A914CC10-F01F-CC44-8765-5D3CB6DAB71E}" dt="2025-06-01T11:28:10.829" v="288" actId="1076"/>
          <ac:picMkLst>
            <pc:docMk/>
            <pc:sldMk cId="4109965606" sldId="311"/>
            <ac:picMk id="7" creationId="{84C5F4CD-24F3-1684-2A5D-7CBEF1E47448}"/>
          </ac:picMkLst>
        </pc:picChg>
        <pc:picChg chg="add mod">
          <ac:chgData name="LEONOR ISABEL ARAÚJO REBOLA" userId="S::leonor.rebola@ubi.pt::80f39cc2-8b01-46b7-b3ab-a98077ae0f10" providerId="AD" clId="Web-{A914CC10-F01F-CC44-8765-5D3CB6DAB71E}" dt="2025-06-01T11:28:04.657" v="285" actId="1076"/>
          <ac:picMkLst>
            <pc:docMk/>
            <pc:sldMk cId="4109965606" sldId="311"/>
            <ac:picMk id="8" creationId="{8C1DC94D-C0B1-CE7B-07D1-CBA533564BF1}"/>
          </ac:picMkLst>
        </pc:picChg>
      </pc:sldChg>
      <pc:sldChg chg="addSp modSp add mod replId modShow">
        <pc:chgData name="LEONOR ISABEL ARAÚJO REBOLA" userId="S::leonor.rebola@ubi.pt::80f39cc2-8b01-46b7-b3ab-a98077ae0f10" providerId="AD" clId="Web-{A914CC10-F01F-CC44-8765-5D3CB6DAB71E}" dt="2025-06-01T11:40:00.729" v="515" actId="20577"/>
        <pc:sldMkLst>
          <pc:docMk/>
          <pc:sldMk cId="2368854939" sldId="312"/>
        </pc:sldMkLst>
        <pc:spChg chg="add mod">
          <ac:chgData name="LEONOR ISABEL ARAÚJO REBOLA" userId="S::leonor.rebola@ubi.pt::80f39cc2-8b01-46b7-b3ab-a98077ae0f10" providerId="AD" clId="Web-{A914CC10-F01F-CC44-8765-5D3CB6DAB71E}" dt="2025-06-01T11:40:00.729" v="515" actId="20577"/>
          <ac:spMkLst>
            <pc:docMk/>
            <pc:sldMk cId="2368854939" sldId="312"/>
            <ac:spMk id="3" creationId="{F6C9397C-2674-837C-4929-0FE377509E62}"/>
          </ac:spMkLst>
        </pc:spChg>
        <pc:picChg chg="mod">
          <ac:chgData name="LEONOR ISABEL ARAÚJO REBOLA" userId="S::leonor.rebola@ubi.pt::80f39cc2-8b01-46b7-b3ab-a98077ae0f10" providerId="AD" clId="Web-{A914CC10-F01F-CC44-8765-5D3CB6DAB71E}" dt="2025-06-01T11:32:08.259" v="295"/>
          <ac:picMkLst>
            <pc:docMk/>
            <pc:sldMk cId="2368854939" sldId="312"/>
            <ac:picMk id="6" creationId="{E543A520-72A0-AFDB-435E-8937BFEFA433}"/>
          </ac:picMkLst>
        </pc:picChg>
        <pc:picChg chg="mod">
          <ac:chgData name="LEONOR ISABEL ARAÚJO REBOLA" userId="S::leonor.rebola@ubi.pt::80f39cc2-8b01-46b7-b3ab-a98077ae0f10" providerId="AD" clId="Web-{A914CC10-F01F-CC44-8765-5D3CB6DAB71E}" dt="2025-06-01T11:31:58.056" v="294"/>
          <ac:picMkLst>
            <pc:docMk/>
            <pc:sldMk cId="2368854939" sldId="312"/>
            <ac:picMk id="7" creationId="{CAFA3B27-C0DC-752D-83E2-0D89CC2C1698}"/>
          </ac:picMkLst>
        </pc:picChg>
        <pc:picChg chg="mod">
          <ac:chgData name="LEONOR ISABEL ARAÚJO REBOLA" userId="S::leonor.rebola@ubi.pt::80f39cc2-8b01-46b7-b3ab-a98077ae0f10" providerId="AD" clId="Web-{A914CC10-F01F-CC44-8765-5D3CB6DAB71E}" dt="2025-06-01T11:31:51.165" v="292"/>
          <ac:picMkLst>
            <pc:docMk/>
            <pc:sldMk cId="2368854939" sldId="312"/>
            <ac:picMk id="8" creationId="{96334C48-46E8-9F58-AB6C-8ABBCE4663EB}"/>
          </ac:picMkLst>
        </pc:picChg>
      </pc:sldChg>
      <pc:sldChg chg="delSp modSp add mod replId modShow">
        <pc:chgData name="LEONOR ISABEL ARAÚJO REBOLA" userId="S::leonor.rebola@ubi.pt::80f39cc2-8b01-46b7-b3ab-a98077ae0f10" providerId="AD" clId="Web-{A914CC10-F01F-CC44-8765-5D3CB6DAB71E}" dt="2025-06-01T14:44:38.013" v="1207"/>
        <pc:sldMkLst>
          <pc:docMk/>
          <pc:sldMk cId="3433065105" sldId="313"/>
        </pc:sldMkLst>
        <pc:spChg chg="mod">
          <ac:chgData name="LEONOR ISABEL ARAÚJO REBOLA" userId="S::leonor.rebola@ubi.pt::80f39cc2-8b01-46b7-b3ab-a98077ae0f10" providerId="AD" clId="Web-{A914CC10-F01F-CC44-8765-5D3CB6DAB71E}" dt="2025-06-01T14:38:16.469" v="1156" actId="20577"/>
          <ac:spMkLst>
            <pc:docMk/>
            <pc:sldMk cId="3433065105" sldId="313"/>
            <ac:spMk id="11" creationId="{9A2E6B0A-E461-E067-52BB-B8D9D579F502}"/>
          </ac:spMkLst>
        </pc:spChg>
        <pc:picChg chg="del mod">
          <ac:chgData name="LEONOR ISABEL ARAÚJO REBOLA" userId="S::leonor.rebola@ubi.pt::80f39cc2-8b01-46b7-b3ab-a98077ae0f10" providerId="AD" clId="Web-{A914CC10-F01F-CC44-8765-5D3CB6DAB71E}" dt="2025-06-01T14:44:38.013" v="1207"/>
          <ac:picMkLst>
            <pc:docMk/>
            <pc:sldMk cId="3433065105" sldId="313"/>
            <ac:picMk id="9" creationId="{0DD6FC76-10F2-90CF-0A48-E7BCCB8048FF}"/>
          </ac:picMkLst>
        </pc:picChg>
      </pc:sldChg>
      <pc:sldChg chg="delSp modSp add mod replId modShow">
        <pc:chgData name="LEONOR ISABEL ARAÚJO REBOLA" userId="S::leonor.rebola@ubi.pt::80f39cc2-8b01-46b7-b3ab-a98077ae0f10" providerId="AD" clId="Web-{A914CC10-F01F-CC44-8765-5D3CB6DAB71E}" dt="2025-06-01T14:44:28.357" v="1206"/>
        <pc:sldMkLst>
          <pc:docMk/>
          <pc:sldMk cId="1058196953" sldId="314"/>
        </pc:sldMkLst>
        <pc:spChg chg="mod">
          <ac:chgData name="LEONOR ISABEL ARAÚJO REBOLA" userId="S::leonor.rebola@ubi.pt::80f39cc2-8b01-46b7-b3ab-a98077ae0f10" providerId="AD" clId="Web-{A914CC10-F01F-CC44-8765-5D3CB6DAB71E}" dt="2025-06-01T14:36:35.106" v="1144" actId="20577"/>
          <ac:spMkLst>
            <pc:docMk/>
            <pc:sldMk cId="1058196953" sldId="314"/>
            <ac:spMk id="7" creationId="{350016D4-0C5C-7505-B8DC-5CD5BC271C03}"/>
          </ac:spMkLst>
        </pc:spChg>
        <pc:picChg chg="del mod">
          <ac:chgData name="LEONOR ISABEL ARAÚJO REBOLA" userId="S::leonor.rebola@ubi.pt::80f39cc2-8b01-46b7-b3ab-a98077ae0f10" providerId="AD" clId="Web-{A914CC10-F01F-CC44-8765-5D3CB6DAB71E}" dt="2025-06-01T14:44:28.357" v="1206"/>
          <ac:picMkLst>
            <pc:docMk/>
            <pc:sldMk cId="1058196953" sldId="314"/>
            <ac:picMk id="4" creationId="{24C72056-D303-B7FC-E83F-9FB958BF126B}"/>
          </ac:picMkLst>
        </pc:picChg>
      </pc:sldChg>
      <pc:sldChg chg="delSp modSp add mod ord replId modShow">
        <pc:chgData name="LEONOR ISABEL ARAÚJO REBOLA" userId="S::leonor.rebola@ubi.pt::80f39cc2-8b01-46b7-b3ab-a98077ae0f10" providerId="AD" clId="Web-{A914CC10-F01F-CC44-8765-5D3CB6DAB71E}" dt="2025-06-01T14:43:50.402" v="1198"/>
        <pc:sldMkLst>
          <pc:docMk/>
          <pc:sldMk cId="3124724072" sldId="315"/>
        </pc:sldMkLst>
        <pc:spChg chg="mod">
          <ac:chgData name="LEONOR ISABEL ARAÚJO REBOLA" userId="S::leonor.rebola@ubi.pt::80f39cc2-8b01-46b7-b3ab-a98077ae0f10" providerId="AD" clId="Web-{A914CC10-F01F-CC44-8765-5D3CB6DAB71E}" dt="2025-06-01T14:43:26.479" v="1195" actId="20577"/>
          <ac:spMkLst>
            <pc:docMk/>
            <pc:sldMk cId="3124724072" sldId="315"/>
            <ac:spMk id="7" creationId="{811660DC-A268-8776-E5F0-4156E27DFA2A}"/>
          </ac:spMkLst>
        </pc:spChg>
        <pc:picChg chg="del mod">
          <ac:chgData name="LEONOR ISABEL ARAÚJO REBOLA" userId="S::leonor.rebola@ubi.pt::80f39cc2-8b01-46b7-b3ab-a98077ae0f10" providerId="AD" clId="Web-{A914CC10-F01F-CC44-8765-5D3CB6DAB71E}" dt="2025-06-01T14:43:50.402" v="1198"/>
          <ac:picMkLst>
            <pc:docMk/>
            <pc:sldMk cId="3124724072" sldId="315"/>
            <ac:picMk id="4" creationId="{2E5C7DE9-7D40-0FEB-D0AA-F9CE44C58744}"/>
          </ac:picMkLst>
        </pc:picChg>
      </pc:sldChg>
      <pc:sldChg chg="addSp delSp modSp add mod ord replId modShow">
        <pc:chgData name="LEONOR ISABEL ARAÚJO REBOLA" userId="S::leonor.rebola@ubi.pt::80f39cc2-8b01-46b7-b3ab-a98077ae0f10" providerId="AD" clId="Web-{A914CC10-F01F-CC44-8765-5D3CB6DAB71E}" dt="2025-06-01T14:44:23.153" v="1205" actId="1076"/>
        <pc:sldMkLst>
          <pc:docMk/>
          <pc:sldMk cId="1321058538" sldId="316"/>
        </pc:sldMkLst>
        <pc:spChg chg="add mod">
          <ac:chgData name="LEONOR ISABEL ARAÚJO REBOLA" userId="S::leonor.rebola@ubi.pt::80f39cc2-8b01-46b7-b3ab-a98077ae0f10" providerId="AD" clId="Web-{A914CC10-F01F-CC44-8765-5D3CB6DAB71E}" dt="2025-06-01T14:44:23.153" v="1205" actId="1076"/>
          <ac:spMkLst>
            <pc:docMk/>
            <pc:sldMk cId="1321058538" sldId="316"/>
            <ac:spMk id="3" creationId="{B5F4CC5C-D7C1-E69B-ACA2-0940675C2233}"/>
          </ac:spMkLst>
        </pc:spChg>
        <pc:spChg chg="add del mod">
          <ac:chgData name="LEONOR ISABEL ARAÚJO REBOLA" userId="S::leonor.rebola@ubi.pt::80f39cc2-8b01-46b7-b3ab-a98077ae0f10" providerId="AD" clId="Web-{A914CC10-F01F-CC44-8765-5D3CB6DAB71E}" dt="2025-06-01T14:44:18.731" v="1204"/>
          <ac:spMkLst>
            <pc:docMk/>
            <pc:sldMk cId="1321058538" sldId="316"/>
            <ac:spMk id="6" creationId="{C59AA7A0-5939-1F43-D2EB-5BDA8F679AAA}"/>
          </ac:spMkLst>
        </pc:spChg>
        <pc:picChg chg="del mod">
          <ac:chgData name="LEONOR ISABEL ARAÚJO REBOLA" userId="S::leonor.rebola@ubi.pt::80f39cc2-8b01-46b7-b3ab-a98077ae0f10" providerId="AD" clId="Web-{A914CC10-F01F-CC44-8765-5D3CB6DAB71E}" dt="2025-06-01T14:44:08.090" v="1201"/>
          <ac:picMkLst>
            <pc:docMk/>
            <pc:sldMk cId="1321058538" sldId="316"/>
            <ac:picMk id="9" creationId="{8ACB7620-7CF9-408D-1F4B-5716C098CACC}"/>
          </ac:picMkLst>
        </pc:picChg>
        <pc:picChg chg="del mod">
          <ac:chgData name="LEONOR ISABEL ARAÚJO REBOLA" userId="S::leonor.rebola@ubi.pt::80f39cc2-8b01-46b7-b3ab-a98077ae0f10" providerId="AD" clId="Web-{A914CC10-F01F-CC44-8765-5D3CB6DAB71E}" dt="2025-06-01T14:44:09.903" v="1202"/>
          <ac:picMkLst>
            <pc:docMk/>
            <pc:sldMk cId="1321058538" sldId="316"/>
            <ac:picMk id="10" creationId="{0C96D691-D1B6-14E0-D360-BB1E94CF6051}"/>
          </ac:picMkLst>
        </pc:picChg>
      </pc:sldChg>
      <pc:sldChg chg="addSp delSp modSp add mod replId modShow">
        <pc:chgData name="LEONOR ISABEL ARAÚJO REBOLA" userId="S::leonor.rebola@ubi.pt::80f39cc2-8b01-46b7-b3ab-a98077ae0f10" providerId="AD" clId="Web-{A914CC10-F01F-CC44-8765-5D3CB6DAB71E}" dt="2025-06-01T14:45:21.140" v="1211" actId="1076"/>
        <pc:sldMkLst>
          <pc:docMk/>
          <pc:sldMk cId="1029440373" sldId="317"/>
        </pc:sldMkLst>
        <pc:spChg chg="add mod">
          <ac:chgData name="LEONOR ISABEL ARAÚJO REBOLA" userId="S::leonor.rebola@ubi.pt::80f39cc2-8b01-46b7-b3ab-a98077ae0f10" providerId="AD" clId="Web-{A914CC10-F01F-CC44-8765-5D3CB6DAB71E}" dt="2025-06-01T14:45:21.140" v="1211" actId="1076"/>
          <ac:spMkLst>
            <pc:docMk/>
            <pc:sldMk cId="1029440373" sldId="317"/>
            <ac:spMk id="3" creationId="{0EF42EEC-A51A-B16F-9CAF-041DFA29CC3E}"/>
          </ac:spMkLst>
        </pc:spChg>
        <pc:spChg chg="add del mod">
          <ac:chgData name="LEONOR ISABEL ARAÚJO REBOLA" userId="S::leonor.rebola@ubi.pt::80f39cc2-8b01-46b7-b3ab-a98077ae0f10" providerId="AD" clId="Web-{A914CC10-F01F-CC44-8765-5D3CB6DAB71E}" dt="2025-06-01T14:45:09.092" v="1209"/>
          <ac:spMkLst>
            <pc:docMk/>
            <pc:sldMk cId="1029440373" sldId="317"/>
            <ac:spMk id="6" creationId="{837A4F20-C251-9A80-4549-C5DFF56CB764}"/>
          </ac:spMkLst>
        </pc:spChg>
        <pc:picChg chg="del mod">
          <ac:chgData name="LEONOR ISABEL ARAÚJO REBOLA" userId="S::leonor.rebola@ubi.pt::80f39cc2-8b01-46b7-b3ab-a98077ae0f10" providerId="AD" clId="Web-{A914CC10-F01F-CC44-8765-5D3CB6DAB71E}" dt="2025-06-01T14:43:56.684" v="1199"/>
          <ac:picMkLst>
            <pc:docMk/>
            <pc:sldMk cId="1029440373" sldId="317"/>
            <ac:picMk id="9" creationId="{39769E7D-C3B5-BD24-2A10-7BB18B05A107}"/>
          </ac:picMkLst>
        </pc:picChg>
        <pc:picChg chg="del mod">
          <ac:chgData name="LEONOR ISABEL ARAÚJO REBOLA" userId="S::leonor.rebola@ubi.pt::80f39cc2-8b01-46b7-b3ab-a98077ae0f10" providerId="AD" clId="Web-{A914CC10-F01F-CC44-8765-5D3CB6DAB71E}" dt="2025-06-01T14:43:59.512" v="1200"/>
          <ac:picMkLst>
            <pc:docMk/>
            <pc:sldMk cId="1029440373" sldId="317"/>
            <ac:picMk id="10" creationId="{13C8B149-203C-B0AB-0924-74906DF59FE8}"/>
          </ac:picMkLst>
        </pc:picChg>
      </pc:sldChg>
      <pc:sldChg chg="addSp delSp modSp add replId">
        <pc:chgData name="LEONOR ISABEL ARAÚJO REBOLA" userId="S::leonor.rebola@ubi.pt::80f39cc2-8b01-46b7-b3ab-a98077ae0f10" providerId="AD" clId="Web-{A914CC10-F01F-CC44-8765-5D3CB6DAB71E}" dt="2025-06-01T11:52:55.990" v="574" actId="20577"/>
        <pc:sldMkLst>
          <pc:docMk/>
          <pc:sldMk cId="1792502575" sldId="318"/>
        </pc:sldMkLst>
        <pc:spChg chg="mod">
          <ac:chgData name="LEONOR ISABEL ARAÚJO REBOLA" userId="S::leonor.rebola@ubi.pt::80f39cc2-8b01-46b7-b3ab-a98077ae0f10" providerId="AD" clId="Web-{A914CC10-F01F-CC44-8765-5D3CB6DAB71E}" dt="2025-06-01T11:50:17.625" v="537" actId="20577"/>
          <ac:spMkLst>
            <pc:docMk/>
            <pc:sldMk cId="1792502575" sldId="318"/>
            <ac:spMk id="2" creationId="{659F1A95-DC94-7822-D6A3-68ACB1D14D1B}"/>
          </ac:spMkLst>
        </pc:spChg>
        <pc:spChg chg="add del mod">
          <ac:chgData name="LEONOR ISABEL ARAÚJO REBOLA" userId="S::leonor.rebola@ubi.pt::80f39cc2-8b01-46b7-b3ab-a98077ae0f10" providerId="AD" clId="Web-{A914CC10-F01F-CC44-8765-5D3CB6DAB71E}" dt="2025-06-01T11:50:59.345" v="558"/>
          <ac:spMkLst>
            <pc:docMk/>
            <pc:sldMk cId="1792502575" sldId="318"/>
            <ac:spMk id="3" creationId="{E0BE918F-945D-8F08-2474-33953B4303F4}"/>
          </ac:spMkLst>
        </pc:spChg>
        <pc:spChg chg="add del mod">
          <ac:chgData name="LEONOR ISABEL ARAÚJO REBOLA" userId="S::leonor.rebola@ubi.pt::80f39cc2-8b01-46b7-b3ab-a98077ae0f10" providerId="AD" clId="Web-{A914CC10-F01F-CC44-8765-5D3CB6DAB71E}" dt="2025-06-01T11:52:55.990" v="574" actId="20577"/>
          <ac:spMkLst>
            <pc:docMk/>
            <pc:sldMk cId="1792502575" sldId="318"/>
            <ac:spMk id="4" creationId="{5050D29F-B73A-82F0-9515-006EDAA19DBC}"/>
          </ac:spMkLst>
        </pc:spChg>
      </pc:sldChg>
      <pc:sldChg chg="modSp add replId">
        <pc:chgData name="LEONOR ISABEL ARAÚJO REBOLA" userId="S::leonor.rebola@ubi.pt::80f39cc2-8b01-46b7-b3ab-a98077ae0f10" providerId="AD" clId="Web-{A914CC10-F01F-CC44-8765-5D3CB6DAB71E}" dt="2025-06-01T11:54:04.351" v="607" actId="20577"/>
        <pc:sldMkLst>
          <pc:docMk/>
          <pc:sldMk cId="2316878467" sldId="319"/>
        </pc:sldMkLst>
        <pc:spChg chg="mod">
          <ac:chgData name="LEONOR ISABEL ARAÚJO REBOLA" userId="S::leonor.rebola@ubi.pt::80f39cc2-8b01-46b7-b3ab-a98077ae0f10" providerId="AD" clId="Web-{A914CC10-F01F-CC44-8765-5D3CB6DAB71E}" dt="2025-06-01T11:53:49.929" v="605" actId="20577"/>
          <ac:spMkLst>
            <pc:docMk/>
            <pc:sldMk cId="2316878467" sldId="319"/>
            <ac:spMk id="2" creationId="{E8BD888B-0635-6A62-90E4-C3B11CE4D49A}"/>
          </ac:spMkLst>
        </pc:spChg>
        <pc:spChg chg="mod">
          <ac:chgData name="LEONOR ISABEL ARAÚJO REBOLA" userId="S::leonor.rebola@ubi.pt::80f39cc2-8b01-46b7-b3ab-a98077ae0f10" providerId="AD" clId="Web-{A914CC10-F01F-CC44-8765-5D3CB6DAB71E}" dt="2025-06-01T11:54:04.351" v="607" actId="20577"/>
          <ac:spMkLst>
            <pc:docMk/>
            <pc:sldMk cId="2316878467" sldId="319"/>
            <ac:spMk id="4" creationId="{A9D24AF7-F5C8-510E-A8A6-F9EE519F780B}"/>
          </ac:spMkLst>
        </pc:spChg>
      </pc:sldChg>
    </pc:docChg>
  </pc:docChgLst>
  <pc:docChgLst>
    <pc:chgData name="LEONOR ISABEL ARAÚJO REBOLA" userId="S::leonor.rebola@ubi.pt::80f39cc2-8b01-46b7-b3ab-a98077ae0f10" providerId="AD" clId="Web-{638E5C41-5D4F-2B3F-1FC4-118208CAD570}"/>
    <pc:docChg chg="addSld delSld modSld sldOrd">
      <pc:chgData name="LEONOR ISABEL ARAÚJO REBOLA" userId="S::leonor.rebola@ubi.pt::80f39cc2-8b01-46b7-b3ab-a98077ae0f10" providerId="AD" clId="Web-{638E5C41-5D4F-2B3F-1FC4-118208CAD570}" dt="2025-06-01T10:42:54.343" v="571"/>
      <pc:docMkLst>
        <pc:docMk/>
      </pc:docMkLst>
      <pc:sldChg chg="addSp modSp">
        <pc:chgData name="LEONOR ISABEL ARAÚJO REBOLA" userId="S::leonor.rebola@ubi.pt::80f39cc2-8b01-46b7-b3ab-a98077ae0f10" providerId="AD" clId="Web-{638E5C41-5D4F-2B3F-1FC4-118208CAD570}" dt="2025-06-01T10:06:07.742" v="112" actId="20577"/>
        <pc:sldMkLst>
          <pc:docMk/>
          <pc:sldMk cId="3650340329" sldId="264"/>
        </pc:sldMkLst>
        <pc:spChg chg="mod">
          <ac:chgData name="LEONOR ISABEL ARAÚJO REBOLA" userId="S::leonor.rebola@ubi.pt::80f39cc2-8b01-46b7-b3ab-a98077ae0f10" providerId="AD" clId="Web-{638E5C41-5D4F-2B3F-1FC4-118208CAD570}" dt="2025-06-01T09:46:32.883" v="52" actId="20577"/>
          <ac:spMkLst>
            <pc:docMk/>
            <pc:sldMk cId="3650340329" sldId="264"/>
            <ac:spMk id="2" creationId="{00000000-0000-0000-0000-000000000000}"/>
          </ac:spMkLst>
        </pc:spChg>
        <pc:spChg chg="mod">
          <ac:chgData name="LEONOR ISABEL ARAÚJO REBOLA" userId="S::leonor.rebola@ubi.pt::80f39cc2-8b01-46b7-b3ab-a98077ae0f10" providerId="AD" clId="Web-{638E5C41-5D4F-2B3F-1FC4-118208CAD570}" dt="2025-06-01T10:06:07.742" v="112" actId="20577"/>
          <ac:spMkLst>
            <pc:docMk/>
            <pc:sldMk cId="3650340329" sldId="264"/>
            <ac:spMk id="3" creationId="{00000000-0000-0000-0000-000000000000}"/>
          </ac:spMkLst>
        </pc:spChg>
        <pc:picChg chg="add mod">
          <ac:chgData name="LEONOR ISABEL ARAÚJO REBOLA" userId="S::leonor.rebola@ubi.pt::80f39cc2-8b01-46b7-b3ab-a98077ae0f10" providerId="AD" clId="Web-{638E5C41-5D4F-2B3F-1FC4-118208CAD570}" dt="2025-06-01T09:46:43.806" v="54" actId="1076"/>
          <ac:picMkLst>
            <pc:docMk/>
            <pc:sldMk cId="3650340329" sldId="264"/>
            <ac:picMk id="4" creationId="{E1575ED0-9CA5-CB7A-6A85-F1464FF17C58}"/>
          </ac:picMkLst>
        </pc:picChg>
      </pc:sldChg>
      <pc:sldChg chg="modSp del">
        <pc:chgData name="LEONOR ISABEL ARAÚJO REBOLA" userId="S::leonor.rebola@ubi.pt::80f39cc2-8b01-46b7-b3ab-a98077ae0f10" providerId="AD" clId="Web-{638E5C41-5D4F-2B3F-1FC4-118208CAD570}" dt="2025-06-01T10:06:42.509" v="114"/>
        <pc:sldMkLst>
          <pc:docMk/>
          <pc:sldMk cId="920173932" sldId="275"/>
        </pc:sldMkLst>
        <pc:spChg chg="mod">
          <ac:chgData name="LEONOR ISABEL ARAÚJO REBOLA" userId="S::leonor.rebola@ubi.pt::80f39cc2-8b01-46b7-b3ab-a98077ae0f10" providerId="AD" clId="Web-{638E5C41-5D4F-2B3F-1FC4-118208CAD570}" dt="2025-06-01T10:04:35.584" v="78" actId="20577"/>
          <ac:spMkLst>
            <pc:docMk/>
            <pc:sldMk cId="920173932" sldId="275"/>
            <ac:spMk id="3" creationId="{E14BBEAF-B516-45F4-9EF6-A9F65111580F}"/>
          </ac:spMkLst>
        </pc:spChg>
      </pc:sldChg>
      <pc:sldChg chg="addSp delSp modSp">
        <pc:chgData name="LEONOR ISABEL ARAÚJO REBOLA" userId="S::leonor.rebola@ubi.pt::80f39cc2-8b01-46b7-b3ab-a98077ae0f10" providerId="AD" clId="Web-{638E5C41-5D4F-2B3F-1FC4-118208CAD570}" dt="2025-06-01T09:41:26.767" v="0"/>
        <pc:sldMkLst>
          <pc:docMk/>
          <pc:sldMk cId="2243494996" sldId="277"/>
        </pc:sldMkLst>
        <pc:spChg chg="add mod">
          <ac:chgData name="LEONOR ISABEL ARAÚJO REBOLA" userId="S::leonor.rebola@ubi.pt::80f39cc2-8b01-46b7-b3ab-a98077ae0f10" providerId="AD" clId="Web-{638E5C41-5D4F-2B3F-1FC4-118208CAD570}" dt="2025-06-01T09:41:26.767" v="0"/>
          <ac:spMkLst>
            <pc:docMk/>
            <pc:sldMk cId="2243494996" sldId="277"/>
            <ac:spMk id="6" creationId="{2D891C7F-415C-F585-241A-09ADC8EDDA9D}"/>
          </ac:spMkLst>
        </pc:spChg>
        <pc:picChg chg="del">
          <ac:chgData name="LEONOR ISABEL ARAÚJO REBOLA" userId="S::leonor.rebola@ubi.pt::80f39cc2-8b01-46b7-b3ab-a98077ae0f10" providerId="AD" clId="Web-{638E5C41-5D4F-2B3F-1FC4-118208CAD570}" dt="2025-06-01T09:41:26.767" v="0"/>
          <ac:picMkLst>
            <pc:docMk/>
            <pc:sldMk cId="2243494996" sldId="277"/>
            <ac:picMk id="10" creationId="{C6C42DFE-336E-4E83-E45F-31801FA7D602}"/>
          </ac:picMkLst>
        </pc:picChg>
      </pc:sldChg>
      <pc:sldChg chg="addSp modSp mod setBg modClrScheme chgLayout">
        <pc:chgData name="LEONOR ISABEL ARAÚJO REBOLA" userId="S::leonor.rebola@ubi.pt::80f39cc2-8b01-46b7-b3ab-a98077ae0f10" providerId="AD" clId="Web-{638E5C41-5D4F-2B3F-1FC4-118208CAD570}" dt="2025-06-01T10:37:04.663" v="521" actId="20577"/>
        <pc:sldMkLst>
          <pc:docMk/>
          <pc:sldMk cId="2436493926" sldId="293"/>
        </pc:sldMkLst>
        <pc:spChg chg="mod">
          <ac:chgData name="LEONOR ISABEL ARAÚJO REBOLA" userId="S::leonor.rebola@ubi.pt::80f39cc2-8b01-46b7-b3ab-a98077ae0f10" providerId="AD" clId="Web-{638E5C41-5D4F-2B3F-1FC4-118208CAD570}" dt="2025-06-01T10:09:27.388" v="129"/>
          <ac:spMkLst>
            <pc:docMk/>
            <pc:sldMk cId="2436493926" sldId="293"/>
            <ac:spMk id="2" creationId="{BCCAEE93-8585-46D4-A7EC-F184E317CB2E}"/>
          </ac:spMkLst>
        </pc:spChg>
        <pc:spChg chg="mod">
          <ac:chgData name="LEONOR ISABEL ARAÚJO REBOLA" userId="S::leonor.rebola@ubi.pt::80f39cc2-8b01-46b7-b3ab-a98077ae0f10" providerId="AD" clId="Web-{638E5C41-5D4F-2B3F-1FC4-118208CAD570}" dt="2025-06-01T10:37:04.663" v="521" actId="20577"/>
          <ac:spMkLst>
            <pc:docMk/>
            <pc:sldMk cId="2436493926" sldId="293"/>
            <ac:spMk id="3" creationId="{24AFFC60-19C3-4901-93F7-7AAF4C09F8C6}"/>
          </ac:spMkLst>
        </pc:spChg>
        <pc:spChg chg="mod ord">
          <ac:chgData name="LEONOR ISABEL ARAÚJO REBOLA" userId="S::leonor.rebola@ubi.pt::80f39cc2-8b01-46b7-b3ab-a98077ae0f10" providerId="AD" clId="Web-{638E5C41-5D4F-2B3F-1FC4-118208CAD570}" dt="2025-06-01T10:09:27.388" v="129"/>
          <ac:spMkLst>
            <pc:docMk/>
            <pc:sldMk cId="2436493926" sldId="293"/>
            <ac:spMk id="5" creationId="{F7211086-9834-6634-D7AB-3C7FE49FC600}"/>
          </ac:spMkLst>
        </pc:spChg>
        <pc:picChg chg="add mod">
          <ac:chgData name="LEONOR ISABEL ARAÚJO REBOLA" userId="S::leonor.rebola@ubi.pt::80f39cc2-8b01-46b7-b3ab-a98077ae0f10" providerId="AD" clId="Web-{638E5C41-5D4F-2B3F-1FC4-118208CAD570}" dt="2025-06-01T10:36:35.959" v="509" actId="1076"/>
          <ac:picMkLst>
            <pc:docMk/>
            <pc:sldMk cId="2436493926" sldId="293"/>
            <ac:picMk id="4" creationId="{BA12A94F-4E3E-9F04-5DFE-95551F33B503}"/>
          </ac:picMkLst>
        </pc:picChg>
      </pc:sldChg>
      <pc:sldChg chg="ord">
        <pc:chgData name="LEONOR ISABEL ARAÚJO REBOLA" userId="S::leonor.rebola@ubi.pt::80f39cc2-8b01-46b7-b3ab-a98077ae0f10" providerId="AD" clId="Web-{638E5C41-5D4F-2B3F-1FC4-118208CAD570}" dt="2025-06-01T10:06:25.399" v="113"/>
        <pc:sldMkLst>
          <pc:docMk/>
          <pc:sldMk cId="1326816550" sldId="299"/>
        </pc:sldMkLst>
      </pc:sldChg>
      <pc:sldChg chg="modSp add replId">
        <pc:chgData name="LEONOR ISABEL ARAÚJO REBOLA" userId="S::leonor.rebola@ubi.pt::80f39cc2-8b01-46b7-b3ab-a98077ae0f10" providerId="AD" clId="Web-{638E5C41-5D4F-2B3F-1FC4-118208CAD570}" dt="2025-06-01T10:05:46.882" v="106" actId="1076"/>
        <pc:sldMkLst>
          <pc:docMk/>
          <pc:sldMk cId="366819152" sldId="300"/>
        </pc:sldMkLst>
        <pc:spChg chg="mod">
          <ac:chgData name="LEONOR ISABEL ARAÚJO REBOLA" userId="S::leonor.rebola@ubi.pt::80f39cc2-8b01-46b7-b3ab-a98077ae0f10" providerId="AD" clId="Web-{638E5C41-5D4F-2B3F-1FC4-118208CAD570}" dt="2025-06-01T10:05:46.867" v="105" actId="1076"/>
          <ac:spMkLst>
            <pc:docMk/>
            <pc:sldMk cId="366819152" sldId="300"/>
            <ac:spMk id="2" creationId="{8AA4C45E-8C28-F86A-EC54-ACE03B334512}"/>
          </ac:spMkLst>
        </pc:spChg>
        <pc:spChg chg="mod">
          <ac:chgData name="LEONOR ISABEL ARAÚJO REBOLA" userId="S::leonor.rebola@ubi.pt::80f39cc2-8b01-46b7-b3ab-a98077ae0f10" providerId="AD" clId="Web-{638E5C41-5D4F-2B3F-1FC4-118208CAD570}" dt="2025-06-01T10:05:46.882" v="106" actId="1076"/>
          <ac:spMkLst>
            <pc:docMk/>
            <pc:sldMk cId="366819152" sldId="300"/>
            <ac:spMk id="3" creationId="{26D49F5E-8515-FA32-46B7-78D2D3B3FF60}"/>
          </ac:spMkLst>
        </pc:spChg>
      </pc:sldChg>
      <pc:sldChg chg="modSp add mod ord replId modShow">
        <pc:chgData name="LEONOR ISABEL ARAÚJO REBOLA" userId="S::leonor.rebola@ubi.pt::80f39cc2-8b01-46b7-b3ab-a98077ae0f10" providerId="AD" clId="Web-{638E5C41-5D4F-2B3F-1FC4-118208CAD570}" dt="2025-06-01T10:42:54.343" v="571"/>
        <pc:sldMkLst>
          <pc:docMk/>
          <pc:sldMk cId="533728539" sldId="301"/>
        </pc:sldMkLst>
        <pc:spChg chg="mod">
          <ac:chgData name="LEONOR ISABEL ARAÚJO REBOLA" userId="S::leonor.rebola@ubi.pt::80f39cc2-8b01-46b7-b3ab-a98077ae0f10" providerId="AD" clId="Web-{638E5C41-5D4F-2B3F-1FC4-118208CAD570}" dt="2025-06-01T10:37:21.554" v="530" actId="20577"/>
          <ac:spMkLst>
            <pc:docMk/>
            <pc:sldMk cId="533728539" sldId="301"/>
            <ac:spMk id="3" creationId="{F2AA278D-C202-1170-55EA-C051F3F46508}"/>
          </ac:spMkLst>
        </pc:spChg>
        <pc:picChg chg="mod">
          <ac:chgData name="LEONOR ISABEL ARAÚJO REBOLA" userId="S::leonor.rebola@ubi.pt::80f39cc2-8b01-46b7-b3ab-a98077ae0f10" providerId="AD" clId="Web-{638E5C41-5D4F-2B3F-1FC4-118208CAD570}" dt="2025-06-01T10:12:51.976" v="132" actId="1076"/>
          <ac:picMkLst>
            <pc:docMk/>
            <pc:sldMk cId="533728539" sldId="301"/>
            <ac:picMk id="4" creationId="{CB98DC31-5E1B-55C8-882B-D060FAF0145B}"/>
          </ac:picMkLst>
        </pc:picChg>
      </pc:sldChg>
      <pc:sldChg chg="addSp delSp modSp add replId">
        <pc:chgData name="LEONOR ISABEL ARAÚJO REBOLA" userId="S::leonor.rebola@ubi.pt::80f39cc2-8b01-46b7-b3ab-a98077ae0f10" providerId="AD" clId="Web-{638E5C41-5D4F-2B3F-1FC4-118208CAD570}" dt="2025-06-01T10:40:34.231" v="551" actId="14100"/>
        <pc:sldMkLst>
          <pc:docMk/>
          <pc:sldMk cId="2042634592" sldId="302"/>
        </pc:sldMkLst>
        <pc:spChg chg="mod">
          <ac:chgData name="LEONOR ISABEL ARAÚJO REBOLA" userId="S::leonor.rebola@ubi.pt::80f39cc2-8b01-46b7-b3ab-a98077ae0f10" providerId="AD" clId="Web-{638E5C41-5D4F-2B3F-1FC4-118208CAD570}" dt="2025-06-01T10:39:55.886" v="537" actId="20577"/>
          <ac:spMkLst>
            <pc:docMk/>
            <pc:sldMk cId="2042634592" sldId="302"/>
            <ac:spMk id="2" creationId="{8B14C9C6-AA87-8B15-8EA4-7A51381BA27A}"/>
          </ac:spMkLst>
        </pc:spChg>
        <pc:spChg chg="mod">
          <ac:chgData name="LEONOR ISABEL ARAÚJO REBOLA" userId="S::leonor.rebola@ubi.pt::80f39cc2-8b01-46b7-b3ab-a98077ae0f10" providerId="AD" clId="Web-{638E5C41-5D4F-2B3F-1FC4-118208CAD570}" dt="2025-06-01T10:40:01.621" v="539" actId="1076"/>
          <ac:spMkLst>
            <pc:docMk/>
            <pc:sldMk cId="2042634592" sldId="302"/>
            <ac:spMk id="3" creationId="{2377FC34-B77B-E803-A0C9-7921851232E6}"/>
          </ac:spMkLst>
        </pc:spChg>
        <pc:picChg chg="del">
          <ac:chgData name="LEONOR ISABEL ARAÚJO REBOLA" userId="S::leonor.rebola@ubi.pt::80f39cc2-8b01-46b7-b3ab-a98077ae0f10" providerId="AD" clId="Web-{638E5C41-5D4F-2B3F-1FC4-118208CAD570}" dt="2025-06-01T10:39:59.308" v="538"/>
          <ac:picMkLst>
            <pc:docMk/>
            <pc:sldMk cId="2042634592" sldId="302"/>
            <ac:picMk id="4" creationId="{1C0DAC2A-ADA2-8A24-AC3C-861CAFB1AD76}"/>
          </ac:picMkLst>
        </pc:picChg>
        <pc:picChg chg="add mod">
          <ac:chgData name="LEONOR ISABEL ARAÚJO REBOLA" userId="S::leonor.rebola@ubi.pt::80f39cc2-8b01-46b7-b3ab-a98077ae0f10" providerId="AD" clId="Web-{638E5C41-5D4F-2B3F-1FC4-118208CAD570}" dt="2025-06-01T10:40:23.996" v="549" actId="1076"/>
          <ac:picMkLst>
            <pc:docMk/>
            <pc:sldMk cId="2042634592" sldId="302"/>
            <ac:picMk id="6" creationId="{FB196635-E610-28AA-D296-0A3B9489B223}"/>
          </ac:picMkLst>
        </pc:picChg>
        <pc:picChg chg="add mod">
          <ac:chgData name="LEONOR ISABEL ARAÚJO REBOLA" userId="S::leonor.rebola@ubi.pt::80f39cc2-8b01-46b7-b3ab-a98077ae0f10" providerId="AD" clId="Web-{638E5C41-5D4F-2B3F-1FC4-118208CAD570}" dt="2025-06-01T10:40:34.231" v="551" actId="14100"/>
          <ac:picMkLst>
            <pc:docMk/>
            <pc:sldMk cId="2042634592" sldId="302"/>
            <ac:picMk id="7" creationId="{4CFD9D6C-EC17-684B-022A-27D8AD9F5A3A}"/>
          </ac:picMkLst>
        </pc:picChg>
      </pc:sldChg>
      <pc:sldChg chg="addSp delSp modSp add ord replId">
        <pc:chgData name="LEONOR ISABEL ARAÚJO REBOLA" userId="S::leonor.rebola@ubi.pt::80f39cc2-8b01-46b7-b3ab-a98077ae0f10" providerId="AD" clId="Web-{638E5C41-5D4F-2B3F-1FC4-118208CAD570}" dt="2025-06-01T10:41:18.435" v="566" actId="1076"/>
        <pc:sldMkLst>
          <pc:docMk/>
          <pc:sldMk cId="1196076737" sldId="303"/>
        </pc:sldMkLst>
        <pc:spChg chg="mod">
          <ac:chgData name="LEONOR ISABEL ARAÚJO REBOLA" userId="S::leonor.rebola@ubi.pt::80f39cc2-8b01-46b7-b3ab-a98077ae0f10" providerId="AD" clId="Web-{638E5C41-5D4F-2B3F-1FC4-118208CAD570}" dt="2025-06-01T10:39:45.901" v="533" actId="20577"/>
          <ac:spMkLst>
            <pc:docMk/>
            <pc:sldMk cId="1196076737" sldId="303"/>
            <ac:spMk id="2" creationId="{23B4B56E-20C7-E8F2-514F-95C5DAA59333}"/>
          </ac:spMkLst>
        </pc:spChg>
        <pc:spChg chg="mod">
          <ac:chgData name="LEONOR ISABEL ARAÚJO REBOLA" userId="S::leonor.rebola@ubi.pt::80f39cc2-8b01-46b7-b3ab-a98077ae0f10" providerId="AD" clId="Web-{638E5C41-5D4F-2B3F-1FC4-118208CAD570}" dt="2025-06-01T10:40:43.434" v="552" actId="1076"/>
          <ac:spMkLst>
            <pc:docMk/>
            <pc:sldMk cId="1196076737" sldId="303"/>
            <ac:spMk id="3" creationId="{81FA8A3D-AD4B-2898-664C-91292E19C79B}"/>
          </ac:spMkLst>
        </pc:spChg>
        <pc:picChg chg="del">
          <ac:chgData name="LEONOR ISABEL ARAÚJO REBOLA" userId="S::leonor.rebola@ubi.pt::80f39cc2-8b01-46b7-b3ab-a98077ae0f10" providerId="AD" clId="Web-{638E5C41-5D4F-2B3F-1FC4-118208CAD570}" dt="2025-06-01T10:40:44.840" v="553"/>
          <ac:picMkLst>
            <pc:docMk/>
            <pc:sldMk cId="1196076737" sldId="303"/>
            <ac:picMk id="4" creationId="{0B65CFE4-E380-3996-6971-7953A8C03004}"/>
          </ac:picMkLst>
        </pc:picChg>
        <pc:picChg chg="add mod">
          <ac:chgData name="LEONOR ISABEL ARAÚJO REBOLA" userId="S::leonor.rebola@ubi.pt::80f39cc2-8b01-46b7-b3ab-a98077ae0f10" providerId="AD" clId="Web-{638E5C41-5D4F-2B3F-1FC4-118208CAD570}" dt="2025-06-01T10:41:17.419" v="565" actId="1076"/>
          <ac:picMkLst>
            <pc:docMk/>
            <pc:sldMk cId="1196076737" sldId="303"/>
            <ac:picMk id="6" creationId="{182B2FCC-877E-E3A1-6DCE-0951FF0BDEC0}"/>
          </ac:picMkLst>
        </pc:picChg>
        <pc:picChg chg="add mod">
          <ac:chgData name="LEONOR ISABEL ARAÚJO REBOLA" userId="S::leonor.rebola@ubi.pt::80f39cc2-8b01-46b7-b3ab-a98077ae0f10" providerId="AD" clId="Web-{638E5C41-5D4F-2B3F-1FC4-118208CAD570}" dt="2025-06-01T10:41:18.435" v="566" actId="1076"/>
          <ac:picMkLst>
            <pc:docMk/>
            <pc:sldMk cId="1196076737" sldId="303"/>
            <ac:picMk id="7" creationId="{E4FD5C15-2916-6DCB-E865-1BF27F03045E}"/>
          </ac:picMkLst>
        </pc:picChg>
      </pc:sldChg>
      <pc:sldChg chg="add mod replId modShow">
        <pc:chgData name="LEONOR ISABEL ARAÚJO REBOLA" userId="S::leonor.rebola@ubi.pt::80f39cc2-8b01-46b7-b3ab-a98077ae0f10" providerId="AD" clId="Web-{638E5C41-5D4F-2B3F-1FC4-118208CAD570}" dt="2025-06-01T10:42:31.827" v="568"/>
        <pc:sldMkLst>
          <pc:docMk/>
          <pc:sldMk cId="2284164497" sldId="304"/>
        </pc:sldMkLst>
      </pc:sldChg>
      <pc:sldChg chg="add mod replId modShow">
        <pc:chgData name="LEONOR ISABEL ARAÚJO REBOLA" userId="S::leonor.rebola@ubi.pt::80f39cc2-8b01-46b7-b3ab-a98077ae0f10" providerId="AD" clId="Web-{638E5C41-5D4F-2B3F-1FC4-118208CAD570}" dt="2025-06-01T10:42:39.531" v="570"/>
        <pc:sldMkLst>
          <pc:docMk/>
          <pc:sldMk cId="3381173348" sldId="305"/>
        </pc:sldMkLst>
      </pc:sldChg>
    </pc:docChg>
  </pc:docChgLst>
  <pc:docChgLst>
    <pc:chgData name="LEONOR ISABEL ARAÚJO REBOLA" userId="S::leonor.rebola@ubi.pt::80f39cc2-8b01-46b7-b3ab-a98077ae0f10" providerId="AD" clId="Web-{8E31A493-6B8D-4C5D-4104-66F4D22BFD46}"/>
    <pc:docChg chg="delSld modSld">
      <pc:chgData name="LEONOR ISABEL ARAÚJO REBOLA" userId="S::leonor.rebola@ubi.pt::80f39cc2-8b01-46b7-b3ab-a98077ae0f10" providerId="AD" clId="Web-{8E31A493-6B8D-4C5D-4104-66F4D22BFD46}" dt="2025-06-01T19:14:06.916" v="255" actId="1076"/>
      <pc:docMkLst>
        <pc:docMk/>
      </pc:docMkLst>
      <pc:sldChg chg="addSp delSp modSp">
        <pc:chgData name="LEONOR ISABEL ARAÚJO REBOLA" userId="S::leonor.rebola@ubi.pt::80f39cc2-8b01-46b7-b3ab-a98077ae0f10" providerId="AD" clId="Web-{8E31A493-6B8D-4C5D-4104-66F4D22BFD46}" dt="2025-06-01T18:35:01.514" v="111" actId="20577"/>
        <pc:sldMkLst>
          <pc:docMk/>
          <pc:sldMk cId="2436493926" sldId="293"/>
        </pc:sldMkLst>
        <pc:spChg chg="add del mod">
          <ac:chgData name="LEONOR ISABEL ARAÚJO REBOLA" userId="S::leonor.rebola@ubi.pt::80f39cc2-8b01-46b7-b3ab-a98077ae0f10" providerId="AD" clId="Web-{8E31A493-6B8D-4C5D-4104-66F4D22BFD46}" dt="2025-06-01T18:16:14.472" v="93"/>
          <ac:spMkLst>
            <pc:docMk/>
            <pc:sldMk cId="2436493926" sldId="293"/>
            <ac:spMk id="3" creationId="{C96AFD9B-7D43-BD9E-518E-1CC40D2224A1}"/>
          </ac:spMkLst>
        </pc:spChg>
        <pc:spChg chg="mod">
          <ac:chgData name="LEONOR ISABEL ARAÚJO REBOLA" userId="S::leonor.rebola@ubi.pt::80f39cc2-8b01-46b7-b3ab-a98077ae0f10" providerId="AD" clId="Web-{8E31A493-6B8D-4C5D-4104-66F4D22BFD46}" dt="2025-06-01T18:35:01.514" v="111" actId="20577"/>
          <ac:spMkLst>
            <pc:docMk/>
            <pc:sldMk cId="2436493926" sldId="293"/>
            <ac:spMk id="10" creationId="{9EB97719-554F-8024-FECE-9B8923231DFC}"/>
          </ac:spMkLst>
        </pc:spChg>
        <pc:picChg chg="del">
          <ac:chgData name="LEONOR ISABEL ARAÚJO REBOLA" userId="S::leonor.rebola@ubi.pt::80f39cc2-8b01-46b7-b3ab-a98077ae0f10" providerId="AD" clId="Web-{8E31A493-6B8D-4C5D-4104-66F4D22BFD46}" dt="2025-06-01T18:21:11.983" v="99"/>
          <ac:picMkLst>
            <pc:docMk/>
            <pc:sldMk cId="2436493926" sldId="293"/>
            <ac:picMk id="4" creationId="{BA12A94F-4E3E-9F04-5DFE-95551F33B503}"/>
          </ac:picMkLst>
        </pc:picChg>
        <pc:picChg chg="add mod">
          <ac:chgData name="LEONOR ISABEL ARAÚJO REBOLA" userId="S::leonor.rebola@ubi.pt::80f39cc2-8b01-46b7-b3ab-a98077ae0f10" providerId="AD" clId="Web-{8E31A493-6B8D-4C5D-4104-66F4D22BFD46}" dt="2025-06-01T18:21:39.156" v="103" actId="1076"/>
          <ac:picMkLst>
            <pc:docMk/>
            <pc:sldMk cId="2436493926" sldId="293"/>
            <ac:picMk id="6" creationId="{F6B328E4-1659-9376-9518-0054CC6909E8}"/>
          </ac:picMkLst>
        </pc:picChg>
      </pc:sldChg>
      <pc:sldChg chg="delSp">
        <pc:chgData name="LEONOR ISABEL ARAÚJO REBOLA" userId="S::leonor.rebola@ubi.pt::80f39cc2-8b01-46b7-b3ab-a98077ae0f10" providerId="AD" clId="Web-{8E31A493-6B8D-4C5D-4104-66F4D22BFD46}" dt="2025-06-01T18:35:18.656" v="112"/>
        <pc:sldMkLst>
          <pc:docMk/>
          <pc:sldMk cId="2042634592" sldId="302"/>
        </pc:sldMkLst>
        <pc:spChg chg="del">
          <ac:chgData name="LEONOR ISABEL ARAÚJO REBOLA" userId="S::leonor.rebola@ubi.pt::80f39cc2-8b01-46b7-b3ab-a98077ae0f10" providerId="AD" clId="Web-{8E31A493-6B8D-4C5D-4104-66F4D22BFD46}" dt="2025-06-01T18:35:18.656" v="112"/>
          <ac:spMkLst>
            <pc:docMk/>
            <pc:sldMk cId="2042634592" sldId="302"/>
            <ac:spMk id="8" creationId="{5DD66BCB-0EFB-E62C-6B37-0990286A7D4D}"/>
          </ac:spMkLst>
        </pc:spChg>
      </pc:sldChg>
      <pc:sldChg chg="delSp modSp">
        <pc:chgData name="LEONOR ISABEL ARAÚJO REBOLA" userId="S::leonor.rebola@ubi.pt::80f39cc2-8b01-46b7-b3ab-a98077ae0f10" providerId="AD" clId="Web-{8E31A493-6B8D-4C5D-4104-66F4D22BFD46}" dt="2025-06-01T18:19:01.259" v="98" actId="1076"/>
        <pc:sldMkLst>
          <pc:docMk/>
          <pc:sldMk cId="1196076737" sldId="303"/>
        </pc:sldMkLst>
        <pc:spChg chg="del">
          <ac:chgData name="LEONOR ISABEL ARAÚJO REBOLA" userId="S::leonor.rebola@ubi.pt::80f39cc2-8b01-46b7-b3ab-a98077ae0f10" providerId="AD" clId="Web-{8E31A493-6B8D-4C5D-4104-66F4D22BFD46}" dt="2025-06-01T18:18:56.806" v="96"/>
          <ac:spMkLst>
            <pc:docMk/>
            <pc:sldMk cId="1196076737" sldId="303"/>
            <ac:spMk id="8" creationId="{F573BEA4-08B3-E6A7-0EA0-A088133D09F0}"/>
          </ac:spMkLst>
        </pc:spChg>
        <pc:picChg chg="mod">
          <ac:chgData name="LEONOR ISABEL ARAÚJO REBOLA" userId="S::leonor.rebola@ubi.pt::80f39cc2-8b01-46b7-b3ab-a98077ae0f10" providerId="AD" clId="Web-{8E31A493-6B8D-4C5D-4104-66F4D22BFD46}" dt="2025-06-01T18:18:59.884" v="97" actId="1076"/>
          <ac:picMkLst>
            <pc:docMk/>
            <pc:sldMk cId="1196076737" sldId="303"/>
            <ac:picMk id="6" creationId="{182B2FCC-877E-E3A1-6DCE-0951FF0BDEC0}"/>
          </ac:picMkLst>
        </pc:picChg>
        <pc:picChg chg="mod">
          <ac:chgData name="LEONOR ISABEL ARAÚJO REBOLA" userId="S::leonor.rebola@ubi.pt::80f39cc2-8b01-46b7-b3ab-a98077ae0f10" providerId="AD" clId="Web-{8E31A493-6B8D-4C5D-4104-66F4D22BFD46}" dt="2025-06-01T18:19:01.259" v="98" actId="1076"/>
          <ac:picMkLst>
            <pc:docMk/>
            <pc:sldMk cId="1196076737" sldId="303"/>
            <ac:picMk id="7" creationId="{E4FD5C15-2916-6DCB-E865-1BF27F03045E}"/>
          </ac:picMkLst>
        </pc:picChg>
      </pc:sldChg>
      <pc:sldChg chg="modSp">
        <pc:chgData name="LEONOR ISABEL ARAÚJO REBOLA" userId="S::leonor.rebola@ubi.pt::80f39cc2-8b01-46b7-b3ab-a98077ae0f10" providerId="AD" clId="Web-{8E31A493-6B8D-4C5D-4104-66F4D22BFD46}" dt="2025-06-01T19:14:06.916" v="255" actId="1076"/>
        <pc:sldMkLst>
          <pc:docMk/>
          <pc:sldMk cId="2284164497" sldId="304"/>
        </pc:sldMkLst>
        <pc:spChg chg="mod">
          <ac:chgData name="LEONOR ISABEL ARAÚJO REBOLA" userId="S::leonor.rebola@ubi.pt::80f39cc2-8b01-46b7-b3ab-a98077ae0f10" providerId="AD" clId="Web-{8E31A493-6B8D-4C5D-4104-66F4D22BFD46}" dt="2025-06-01T19:14:06.916" v="255" actId="1076"/>
          <ac:spMkLst>
            <pc:docMk/>
            <pc:sldMk cId="2284164497" sldId="304"/>
            <ac:spMk id="8" creationId="{32E1EF3F-15B8-3634-0C4B-8ADCBE5BC67A}"/>
          </ac:spMkLst>
        </pc:spChg>
      </pc:sldChg>
      <pc:sldChg chg="modSp">
        <pc:chgData name="LEONOR ISABEL ARAÚJO REBOLA" userId="S::leonor.rebola@ubi.pt::80f39cc2-8b01-46b7-b3ab-a98077ae0f10" providerId="AD" clId="Web-{8E31A493-6B8D-4C5D-4104-66F4D22BFD46}" dt="2025-06-01T18:38:43.538" v="193" actId="20577"/>
        <pc:sldMkLst>
          <pc:docMk/>
          <pc:sldMk cId="3381173348" sldId="305"/>
        </pc:sldMkLst>
        <pc:spChg chg="mod">
          <ac:chgData name="LEONOR ISABEL ARAÚJO REBOLA" userId="S::leonor.rebola@ubi.pt::80f39cc2-8b01-46b7-b3ab-a98077ae0f10" providerId="AD" clId="Web-{8E31A493-6B8D-4C5D-4104-66F4D22BFD46}" dt="2025-06-01T18:38:43.538" v="193" actId="20577"/>
          <ac:spMkLst>
            <pc:docMk/>
            <pc:sldMk cId="3381173348" sldId="305"/>
            <ac:spMk id="8" creationId="{5A46FC3B-DD2F-3FDA-7ECC-706A30CF79DD}"/>
          </ac:spMkLst>
        </pc:spChg>
      </pc:sldChg>
      <pc:sldChg chg="modSp">
        <pc:chgData name="LEONOR ISABEL ARAÚJO REBOLA" userId="S::leonor.rebola@ubi.pt::80f39cc2-8b01-46b7-b3ab-a98077ae0f10" providerId="AD" clId="Web-{8E31A493-6B8D-4C5D-4104-66F4D22BFD46}" dt="2025-06-01T19:07:19.197" v="194" actId="1076"/>
        <pc:sldMkLst>
          <pc:docMk/>
          <pc:sldMk cId="1231608529" sldId="306"/>
        </pc:sldMkLst>
        <pc:spChg chg="mod">
          <ac:chgData name="LEONOR ISABEL ARAÚJO REBOLA" userId="S::leonor.rebola@ubi.pt::80f39cc2-8b01-46b7-b3ab-a98077ae0f10" providerId="AD" clId="Web-{8E31A493-6B8D-4C5D-4104-66F4D22BFD46}" dt="2025-06-01T19:07:19.197" v="194" actId="1076"/>
          <ac:spMkLst>
            <pc:docMk/>
            <pc:sldMk cId="1231608529" sldId="306"/>
            <ac:spMk id="11" creationId="{811507BD-9861-B14B-280D-6D3F0E094AE4}"/>
          </ac:spMkLst>
        </pc:spChg>
      </pc:sldChg>
      <pc:sldChg chg="modSp">
        <pc:chgData name="LEONOR ISABEL ARAÚJO REBOLA" userId="S::leonor.rebola@ubi.pt::80f39cc2-8b01-46b7-b3ab-a98077ae0f10" providerId="AD" clId="Web-{8E31A493-6B8D-4C5D-4104-66F4D22BFD46}" dt="2025-06-01T18:27:40.841" v="107" actId="1076"/>
        <pc:sldMkLst>
          <pc:docMk/>
          <pc:sldMk cId="1230068599" sldId="310"/>
        </pc:sldMkLst>
        <pc:picChg chg="mod">
          <ac:chgData name="LEONOR ISABEL ARAÚJO REBOLA" userId="S::leonor.rebola@ubi.pt::80f39cc2-8b01-46b7-b3ab-a98077ae0f10" providerId="AD" clId="Web-{8E31A493-6B8D-4C5D-4104-66F4D22BFD46}" dt="2025-06-01T18:27:40.841" v="107" actId="1076"/>
          <ac:picMkLst>
            <pc:docMk/>
            <pc:sldMk cId="1230068599" sldId="310"/>
            <ac:picMk id="4" creationId="{ECCC1C26-07D9-77ED-FA04-2CBFC03E36A1}"/>
          </ac:picMkLst>
        </pc:picChg>
      </pc:sldChg>
      <pc:sldChg chg="del">
        <pc:chgData name="LEONOR ISABEL ARAÚJO REBOLA" userId="S::leonor.rebola@ubi.pt::80f39cc2-8b01-46b7-b3ab-a98077ae0f10" providerId="AD" clId="Web-{8E31A493-6B8D-4C5D-4104-66F4D22BFD46}" dt="2025-06-01T18:18:16.679" v="94"/>
        <pc:sldMkLst>
          <pc:docMk/>
          <pc:sldMk cId="4109965606" sldId="311"/>
        </pc:sldMkLst>
      </pc:sldChg>
      <pc:sldChg chg="del">
        <pc:chgData name="LEONOR ISABEL ARAÚJO REBOLA" userId="S::leonor.rebola@ubi.pt::80f39cc2-8b01-46b7-b3ab-a98077ae0f10" providerId="AD" clId="Web-{8E31A493-6B8D-4C5D-4104-66F4D22BFD46}" dt="2025-06-01T18:18:19.492" v="95"/>
        <pc:sldMkLst>
          <pc:docMk/>
          <pc:sldMk cId="2368854939" sldId="312"/>
        </pc:sldMkLst>
      </pc:sldChg>
      <pc:sldChg chg="modSp">
        <pc:chgData name="LEONOR ISABEL ARAÚJO REBOLA" userId="S::leonor.rebola@ubi.pt::80f39cc2-8b01-46b7-b3ab-a98077ae0f10" providerId="AD" clId="Web-{8E31A493-6B8D-4C5D-4104-66F4D22BFD46}" dt="2025-06-01T18:27:29.575" v="105" actId="20577"/>
        <pc:sldMkLst>
          <pc:docMk/>
          <pc:sldMk cId="3433065105" sldId="313"/>
        </pc:sldMkLst>
        <pc:spChg chg="mod">
          <ac:chgData name="LEONOR ISABEL ARAÚJO REBOLA" userId="S::leonor.rebola@ubi.pt::80f39cc2-8b01-46b7-b3ab-a98077ae0f10" providerId="AD" clId="Web-{8E31A493-6B8D-4C5D-4104-66F4D22BFD46}" dt="2025-06-01T18:27:29.575" v="105" actId="20577"/>
          <ac:spMkLst>
            <pc:docMk/>
            <pc:sldMk cId="3433065105" sldId="313"/>
            <ac:spMk id="11" creationId="{9A2E6B0A-E461-E067-52BB-B8D9D579F502}"/>
          </ac:spMkLst>
        </pc:spChg>
      </pc:sldChg>
    </pc:docChg>
  </pc:docChgLst>
  <pc:docChgLst>
    <pc:chgData name="ADRIANA MONTEIRO ABREU" userId="S::adriana.abreu@ubi.pt::fc381a07-7a32-47a8-85f2-0e3c5ebe0b45" providerId="AD" clId="Web-{85A10F0E-3F22-67B3-E076-3550922CB20C}"/>
    <pc:docChg chg="addSld modSld">
      <pc:chgData name="ADRIANA MONTEIRO ABREU" userId="S::adriana.abreu@ubi.pt::fc381a07-7a32-47a8-85f2-0e3c5ebe0b45" providerId="AD" clId="Web-{85A10F0E-3F22-67B3-E076-3550922CB20C}" dt="2025-06-01T19:13:04.760" v="1996" actId="20577"/>
      <pc:docMkLst>
        <pc:docMk/>
      </pc:docMkLst>
      <pc:sldChg chg="modSp">
        <pc:chgData name="ADRIANA MONTEIRO ABREU" userId="S::adriana.abreu@ubi.pt::fc381a07-7a32-47a8-85f2-0e3c5ebe0b45" providerId="AD" clId="Web-{85A10F0E-3F22-67B3-E076-3550922CB20C}" dt="2025-06-01T08:09:07.695" v="94" actId="20577"/>
        <pc:sldMkLst>
          <pc:docMk/>
          <pc:sldMk cId="3650340329" sldId="264"/>
        </pc:sldMkLst>
        <pc:spChg chg="mod">
          <ac:chgData name="ADRIANA MONTEIRO ABREU" userId="S::adriana.abreu@ubi.pt::fc381a07-7a32-47a8-85f2-0e3c5ebe0b45" providerId="AD" clId="Web-{85A10F0E-3F22-67B3-E076-3550922CB20C}" dt="2025-06-01T08:08:21.301" v="46" actId="20577"/>
          <ac:spMkLst>
            <pc:docMk/>
            <pc:sldMk cId="3650340329" sldId="264"/>
            <ac:spMk id="2" creationId="{00000000-0000-0000-0000-000000000000}"/>
          </ac:spMkLst>
        </pc:spChg>
        <pc:spChg chg="mod">
          <ac:chgData name="ADRIANA MONTEIRO ABREU" userId="S::adriana.abreu@ubi.pt::fc381a07-7a32-47a8-85f2-0e3c5ebe0b45" providerId="AD" clId="Web-{85A10F0E-3F22-67B3-E076-3550922CB20C}" dt="2025-06-01T08:09:07.695" v="94" actId="20577"/>
          <ac:spMkLst>
            <pc:docMk/>
            <pc:sldMk cId="3650340329" sldId="264"/>
            <ac:spMk id="3" creationId="{00000000-0000-0000-0000-000000000000}"/>
          </ac:spMkLst>
        </pc:spChg>
      </pc:sldChg>
      <pc:sldChg chg="modSp">
        <pc:chgData name="ADRIANA MONTEIRO ABREU" userId="S::adriana.abreu@ubi.pt::fc381a07-7a32-47a8-85f2-0e3c5ebe0b45" providerId="AD" clId="Web-{85A10F0E-3F22-67B3-E076-3550922CB20C}" dt="2025-06-01T08:46:39.273" v="769" actId="14100"/>
        <pc:sldMkLst>
          <pc:docMk/>
          <pc:sldMk cId="920173932" sldId="275"/>
        </pc:sldMkLst>
        <pc:spChg chg="mod">
          <ac:chgData name="ADRIANA MONTEIRO ABREU" userId="S::adriana.abreu@ubi.pt::fc381a07-7a32-47a8-85f2-0e3c5ebe0b45" providerId="AD" clId="Web-{85A10F0E-3F22-67B3-E076-3550922CB20C}" dt="2025-06-01T08:45:45.910" v="700" actId="20577"/>
          <ac:spMkLst>
            <pc:docMk/>
            <pc:sldMk cId="920173932" sldId="275"/>
            <ac:spMk id="2" creationId="{38FFA191-5CCC-43CB-BD83-4F80ED362608}"/>
          </ac:spMkLst>
        </pc:spChg>
        <pc:spChg chg="mod">
          <ac:chgData name="ADRIANA MONTEIRO ABREU" userId="S::adriana.abreu@ubi.pt::fc381a07-7a32-47a8-85f2-0e3c5ebe0b45" providerId="AD" clId="Web-{85A10F0E-3F22-67B3-E076-3550922CB20C}" dt="2025-06-01T08:46:39.273" v="769" actId="14100"/>
          <ac:spMkLst>
            <pc:docMk/>
            <pc:sldMk cId="920173932" sldId="275"/>
            <ac:spMk id="3" creationId="{E14BBEAF-B516-45F4-9EF6-A9F65111580F}"/>
          </ac:spMkLst>
        </pc:spChg>
      </pc:sldChg>
      <pc:sldChg chg="addSp delSp modSp">
        <pc:chgData name="ADRIANA MONTEIRO ABREU" userId="S::adriana.abreu@ubi.pt::fc381a07-7a32-47a8-85f2-0e3c5ebe0b45" providerId="AD" clId="Web-{85A10F0E-3F22-67B3-E076-3550922CB20C}" dt="2025-06-01T08:43:53.012" v="666" actId="14100"/>
        <pc:sldMkLst>
          <pc:docMk/>
          <pc:sldMk cId="2243494996" sldId="277"/>
        </pc:sldMkLst>
        <pc:spChg chg="mod">
          <ac:chgData name="ADRIANA MONTEIRO ABREU" userId="S::adriana.abreu@ubi.pt::fc381a07-7a32-47a8-85f2-0e3c5ebe0b45" providerId="AD" clId="Web-{85A10F0E-3F22-67B3-E076-3550922CB20C}" dt="2025-06-01T08:11:49.096" v="126" actId="20577"/>
          <ac:spMkLst>
            <pc:docMk/>
            <pc:sldMk cId="2243494996" sldId="277"/>
            <ac:spMk id="2" creationId="{6719F29B-F233-48AF-8261-F33A4E079E3E}"/>
          </ac:spMkLst>
        </pc:spChg>
        <pc:spChg chg="mod">
          <ac:chgData name="ADRIANA MONTEIRO ABREU" userId="S::adriana.abreu@ubi.pt::fc381a07-7a32-47a8-85f2-0e3c5ebe0b45" providerId="AD" clId="Web-{85A10F0E-3F22-67B3-E076-3550922CB20C}" dt="2025-06-01T08:15:31.986" v="313" actId="20577"/>
          <ac:spMkLst>
            <pc:docMk/>
            <pc:sldMk cId="2243494996" sldId="277"/>
            <ac:spMk id="3" creationId="{35E3EA69-4E0E-41BD-8095-A124225A2647}"/>
          </ac:spMkLst>
        </pc:spChg>
        <pc:spChg chg="add del mod">
          <ac:chgData name="ADRIANA MONTEIRO ABREU" userId="S::adriana.abreu@ubi.pt::fc381a07-7a32-47a8-85f2-0e3c5ebe0b45" providerId="AD" clId="Web-{85A10F0E-3F22-67B3-E076-3550922CB20C}" dt="2025-06-01T08:26:23.519" v="662"/>
          <ac:spMkLst>
            <pc:docMk/>
            <pc:sldMk cId="2243494996" sldId="277"/>
            <ac:spMk id="6" creationId="{B179B4AB-F192-709F-2931-C0D6920A29E6}"/>
          </ac:spMkLst>
        </pc:spChg>
        <pc:spChg chg="add del mod">
          <ac:chgData name="ADRIANA MONTEIRO ABREU" userId="S::adriana.abreu@ubi.pt::fc381a07-7a32-47a8-85f2-0e3c5ebe0b45" providerId="AD" clId="Web-{85A10F0E-3F22-67B3-E076-3550922CB20C}" dt="2025-06-01T08:43:45.105" v="665"/>
          <ac:spMkLst>
            <pc:docMk/>
            <pc:sldMk cId="2243494996" sldId="277"/>
            <ac:spMk id="9" creationId="{E1C62627-D7BE-51DC-A666-2CA0D4F95F30}"/>
          </ac:spMkLst>
        </pc:spChg>
        <pc:picChg chg="add del mod ord">
          <ac:chgData name="ADRIANA MONTEIRO ABREU" userId="S::adriana.abreu@ubi.pt::fc381a07-7a32-47a8-85f2-0e3c5ebe0b45" providerId="AD" clId="Web-{85A10F0E-3F22-67B3-E076-3550922CB20C}" dt="2025-06-01T08:42:06.786" v="664"/>
          <ac:picMkLst>
            <pc:docMk/>
            <pc:sldMk cId="2243494996" sldId="277"/>
            <ac:picMk id="7" creationId="{A275C6B9-CB87-7BDE-3B36-E49DC14926FB}"/>
          </ac:picMkLst>
        </pc:picChg>
        <pc:picChg chg="add mod ord">
          <ac:chgData name="ADRIANA MONTEIRO ABREU" userId="S::adriana.abreu@ubi.pt::fc381a07-7a32-47a8-85f2-0e3c5ebe0b45" providerId="AD" clId="Web-{85A10F0E-3F22-67B3-E076-3550922CB20C}" dt="2025-06-01T08:43:53.012" v="666" actId="14100"/>
          <ac:picMkLst>
            <pc:docMk/>
            <pc:sldMk cId="2243494996" sldId="277"/>
            <ac:picMk id="10" creationId="{C6C42DFE-336E-4E83-E45F-31801FA7D602}"/>
          </ac:picMkLst>
        </pc:picChg>
        <pc:picChg chg="del">
          <ac:chgData name="ADRIANA MONTEIRO ABREU" userId="S::adriana.abreu@ubi.pt::fc381a07-7a32-47a8-85f2-0e3c5ebe0b45" providerId="AD" clId="Web-{85A10F0E-3F22-67B3-E076-3550922CB20C}" dt="2025-06-01T08:25:45.466" v="661"/>
          <ac:picMkLst>
            <pc:docMk/>
            <pc:sldMk cId="2243494996" sldId="277"/>
            <ac:picMk id="12" creationId="{37364A35-C876-42A6-ABA9-9A97C9E793BA}"/>
          </ac:picMkLst>
        </pc:picChg>
      </pc:sldChg>
      <pc:sldChg chg="addSp delSp modSp">
        <pc:chgData name="ADRIANA MONTEIRO ABREU" userId="S::adriana.abreu@ubi.pt::fc381a07-7a32-47a8-85f2-0e3c5ebe0b45" providerId="AD" clId="Web-{85A10F0E-3F22-67B3-E076-3550922CB20C}" dt="2025-06-01T18:33:56.607" v="918" actId="20577"/>
        <pc:sldMkLst>
          <pc:docMk/>
          <pc:sldMk cId="2436493926" sldId="293"/>
        </pc:sldMkLst>
        <pc:spChg chg="add del mod">
          <ac:chgData name="ADRIANA MONTEIRO ABREU" userId="S::adriana.abreu@ubi.pt::fc381a07-7a32-47a8-85f2-0e3c5ebe0b45" providerId="AD" clId="Web-{85A10F0E-3F22-67B3-E076-3550922CB20C}" dt="2025-06-01T18:24:36.803" v="774"/>
          <ac:spMkLst>
            <pc:docMk/>
            <pc:sldMk cId="2436493926" sldId="293"/>
            <ac:spMk id="7" creationId="{BA503985-EE5F-1FF5-F615-6A00D752398E}"/>
          </ac:spMkLst>
        </pc:spChg>
        <pc:spChg chg="add del">
          <ac:chgData name="ADRIANA MONTEIRO ABREU" userId="S::adriana.abreu@ubi.pt::fc381a07-7a32-47a8-85f2-0e3c5ebe0b45" providerId="AD" clId="Web-{85A10F0E-3F22-67B3-E076-3550922CB20C}" dt="2025-06-01T18:27:53.811" v="778"/>
          <ac:spMkLst>
            <pc:docMk/>
            <pc:sldMk cId="2436493926" sldId="293"/>
            <ac:spMk id="8" creationId="{6C894572-7A31-51E7-E40C-A1A5730DD44A}"/>
          </ac:spMkLst>
        </pc:spChg>
        <pc:spChg chg="add del">
          <ac:chgData name="ADRIANA MONTEIRO ABREU" userId="S::adriana.abreu@ubi.pt::fc381a07-7a32-47a8-85f2-0e3c5ebe0b45" providerId="AD" clId="Web-{85A10F0E-3F22-67B3-E076-3550922CB20C}" dt="2025-06-01T18:27:49.733" v="777"/>
          <ac:spMkLst>
            <pc:docMk/>
            <pc:sldMk cId="2436493926" sldId="293"/>
            <ac:spMk id="9" creationId="{2492024D-25C4-B1AB-417F-582ED366AE24}"/>
          </ac:spMkLst>
        </pc:spChg>
        <pc:spChg chg="add mod">
          <ac:chgData name="ADRIANA MONTEIRO ABREU" userId="S::adriana.abreu@ubi.pt::fc381a07-7a32-47a8-85f2-0e3c5ebe0b45" providerId="AD" clId="Web-{85A10F0E-3F22-67B3-E076-3550922CB20C}" dt="2025-06-01T18:33:56.607" v="918" actId="20577"/>
          <ac:spMkLst>
            <pc:docMk/>
            <pc:sldMk cId="2436493926" sldId="293"/>
            <ac:spMk id="10" creationId="{9EB97719-554F-8024-FECE-9B8923231DFC}"/>
          </ac:spMkLst>
        </pc:spChg>
        <pc:picChg chg="mod">
          <ac:chgData name="ADRIANA MONTEIRO ABREU" userId="S::adriana.abreu@ubi.pt::fc381a07-7a32-47a8-85f2-0e3c5ebe0b45" providerId="AD" clId="Web-{85A10F0E-3F22-67B3-E076-3550922CB20C}" dt="2025-06-01T18:19:44.759" v="771" actId="1076"/>
          <ac:picMkLst>
            <pc:docMk/>
            <pc:sldMk cId="2436493926" sldId="293"/>
            <ac:picMk id="4" creationId="{BA12A94F-4E3E-9F04-5DFE-95551F33B503}"/>
          </ac:picMkLst>
        </pc:picChg>
      </pc:sldChg>
      <pc:sldChg chg="addSp delSp modSp add mod replId modShow">
        <pc:chgData name="ADRIANA MONTEIRO ABREU" userId="S::adriana.abreu@ubi.pt::fc381a07-7a32-47a8-85f2-0e3c5ebe0b45" providerId="AD" clId="Web-{85A10F0E-3F22-67B3-E076-3550922CB20C}" dt="2025-06-01T08:23:02.893" v="660" actId="20577"/>
        <pc:sldMkLst>
          <pc:docMk/>
          <pc:sldMk cId="1326816550" sldId="299"/>
        </pc:sldMkLst>
        <pc:spChg chg="mod">
          <ac:chgData name="ADRIANA MONTEIRO ABREU" userId="S::adriana.abreu@ubi.pt::fc381a07-7a32-47a8-85f2-0e3c5ebe0b45" providerId="AD" clId="Web-{85A10F0E-3F22-67B3-E076-3550922CB20C}" dt="2025-06-01T08:15:44.987" v="316" actId="1076"/>
          <ac:spMkLst>
            <pc:docMk/>
            <pc:sldMk cId="1326816550" sldId="299"/>
            <ac:spMk id="2" creationId="{25EB00D1-C97A-88E1-3395-15203E50B569}"/>
          </ac:spMkLst>
        </pc:spChg>
        <pc:spChg chg="del mod">
          <ac:chgData name="ADRIANA MONTEIRO ABREU" userId="S::adriana.abreu@ubi.pt::fc381a07-7a32-47a8-85f2-0e3c5ebe0b45" providerId="AD" clId="Web-{85A10F0E-3F22-67B3-E076-3550922CB20C}" dt="2025-06-01T08:15:50.909" v="318"/>
          <ac:spMkLst>
            <pc:docMk/>
            <pc:sldMk cId="1326816550" sldId="299"/>
            <ac:spMk id="3" creationId="{8D580393-BE6E-5B86-7E8D-7FFD23C0DE05}"/>
          </ac:spMkLst>
        </pc:spChg>
        <pc:spChg chg="add mod">
          <ac:chgData name="ADRIANA MONTEIRO ABREU" userId="S::adriana.abreu@ubi.pt::fc381a07-7a32-47a8-85f2-0e3c5ebe0b45" providerId="AD" clId="Web-{85A10F0E-3F22-67B3-E076-3550922CB20C}" dt="2025-06-01T08:23:02.893" v="660" actId="20577"/>
          <ac:spMkLst>
            <pc:docMk/>
            <pc:sldMk cId="1326816550" sldId="299"/>
            <ac:spMk id="6" creationId="{5829D322-F7B2-E626-5FDF-2C56BDC02D00}"/>
          </ac:spMkLst>
        </pc:spChg>
      </pc:sldChg>
      <pc:sldChg chg="addSp modSp">
        <pc:chgData name="ADRIANA MONTEIRO ABREU" userId="S::adriana.abreu@ubi.pt::fc381a07-7a32-47a8-85f2-0e3c5ebe0b45" providerId="AD" clId="Web-{85A10F0E-3F22-67B3-E076-3550922CB20C}" dt="2025-06-01T18:45:14.917" v="1521" actId="20577"/>
        <pc:sldMkLst>
          <pc:docMk/>
          <pc:sldMk cId="533728539" sldId="301"/>
        </pc:sldMkLst>
        <pc:spChg chg="mod">
          <ac:chgData name="ADRIANA MONTEIRO ABREU" userId="S::adriana.abreu@ubi.pt::fc381a07-7a32-47a8-85f2-0e3c5ebe0b45" providerId="AD" clId="Web-{85A10F0E-3F22-67B3-E076-3550922CB20C}" dt="2025-06-01T18:34:14.343" v="920" actId="20577"/>
          <ac:spMkLst>
            <pc:docMk/>
            <pc:sldMk cId="533728539" sldId="301"/>
            <ac:spMk id="3" creationId="{F2AA278D-C202-1170-55EA-C051F3F46508}"/>
          </ac:spMkLst>
        </pc:spChg>
        <pc:spChg chg="add mod">
          <ac:chgData name="ADRIANA MONTEIRO ABREU" userId="S::adriana.abreu@ubi.pt::fc381a07-7a32-47a8-85f2-0e3c5ebe0b45" providerId="AD" clId="Web-{85A10F0E-3F22-67B3-E076-3550922CB20C}" dt="2025-06-01T18:45:14.917" v="1521" actId="20577"/>
          <ac:spMkLst>
            <pc:docMk/>
            <pc:sldMk cId="533728539" sldId="301"/>
            <ac:spMk id="6" creationId="{6C6DCDCA-B92C-4A55-278A-09F50C00BE76}"/>
          </ac:spMkLst>
        </pc:spChg>
      </pc:sldChg>
      <pc:sldChg chg="addSp delSp modSp">
        <pc:chgData name="ADRIANA MONTEIRO ABREU" userId="S::adriana.abreu@ubi.pt::fc381a07-7a32-47a8-85f2-0e3c5ebe0b45" providerId="AD" clId="Web-{85A10F0E-3F22-67B3-E076-3550922CB20C}" dt="2025-06-01T19:13:04.760" v="1996" actId="20577"/>
        <pc:sldMkLst>
          <pc:docMk/>
          <pc:sldMk cId="2284164497" sldId="304"/>
        </pc:sldMkLst>
        <pc:spChg chg="mod">
          <ac:chgData name="ADRIANA MONTEIRO ABREU" userId="S::adriana.abreu@ubi.pt::fc381a07-7a32-47a8-85f2-0e3c5ebe0b45" providerId="AD" clId="Web-{85A10F0E-3F22-67B3-E076-3550922CB20C}" dt="2025-06-01T18:50:02.914" v="1531" actId="1076"/>
          <ac:spMkLst>
            <pc:docMk/>
            <pc:sldMk cId="2284164497" sldId="304"/>
            <ac:spMk id="2" creationId="{9599F124-673F-5148-D8FF-8A1B8494D73C}"/>
          </ac:spMkLst>
        </pc:spChg>
        <pc:spChg chg="mod">
          <ac:chgData name="ADRIANA MONTEIRO ABREU" userId="S::adriana.abreu@ubi.pt::fc381a07-7a32-47a8-85f2-0e3c5ebe0b45" providerId="AD" clId="Web-{85A10F0E-3F22-67B3-E076-3550922CB20C}" dt="2025-06-01T19:13:04.760" v="1996" actId="20577"/>
          <ac:spMkLst>
            <pc:docMk/>
            <pc:sldMk cId="2284164497" sldId="304"/>
            <ac:spMk id="3" creationId="{B0C0200D-BF17-7550-105F-C7523C306D6A}"/>
          </ac:spMkLst>
        </pc:spChg>
        <pc:spChg chg="add mod">
          <ac:chgData name="ADRIANA MONTEIRO ABREU" userId="S::adriana.abreu@ubi.pt::fc381a07-7a32-47a8-85f2-0e3c5ebe0b45" providerId="AD" clId="Web-{85A10F0E-3F22-67B3-E076-3550922CB20C}" dt="2025-06-01T18:55:50.007" v="1791" actId="20577"/>
          <ac:spMkLst>
            <pc:docMk/>
            <pc:sldMk cId="2284164497" sldId="304"/>
            <ac:spMk id="4" creationId="{3113A3EF-998D-ADDA-CF5D-DA9F29AB360E}"/>
          </ac:spMkLst>
        </pc:spChg>
        <pc:spChg chg="mod">
          <ac:chgData name="ADRIANA MONTEIRO ABREU" userId="S::adriana.abreu@ubi.pt::fc381a07-7a32-47a8-85f2-0e3c5ebe0b45" providerId="AD" clId="Web-{85A10F0E-3F22-67B3-E076-3550922CB20C}" dt="2025-06-01T18:49:43.663" v="1528" actId="1076"/>
          <ac:spMkLst>
            <pc:docMk/>
            <pc:sldMk cId="2284164497" sldId="304"/>
            <ac:spMk id="8" creationId="{32E1EF3F-15B8-3634-0C4B-8ADCBE5BC67A}"/>
          </ac:spMkLst>
        </pc:spChg>
        <pc:picChg chg="del mod">
          <ac:chgData name="ADRIANA MONTEIRO ABREU" userId="S::adriana.abreu@ubi.pt::fc381a07-7a32-47a8-85f2-0e3c5ebe0b45" providerId="AD" clId="Web-{85A10F0E-3F22-67B3-E076-3550922CB20C}" dt="2025-06-01T18:49:37.382" v="1525"/>
          <ac:picMkLst>
            <pc:docMk/>
            <pc:sldMk cId="2284164497" sldId="304"/>
            <ac:picMk id="6" creationId="{7B53A500-DD75-0768-FEC8-AB47C71DF38E}"/>
          </ac:picMkLst>
        </pc:picChg>
        <pc:picChg chg="del mod">
          <ac:chgData name="ADRIANA MONTEIRO ABREU" userId="S::adriana.abreu@ubi.pt::fc381a07-7a32-47a8-85f2-0e3c5ebe0b45" providerId="AD" clId="Web-{85A10F0E-3F22-67B3-E076-3550922CB20C}" dt="2025-06-01T18:49:41.225" v="1527"/>
          <ac:picMkLst>
            <pc:docMk/>
            <pc:sldMk cId="2284164497" sldId="304"/>
            <ac:picMk id="7" creationId="{9A2847C3-A2CF-F0DA-EF46-4B8A28B34909}"/>
          </ac:picMkLst>
        </pc:picChg>
      </pc:sldChg>
    </pc:docChg>
  </pc:docChgLst>
  <pc:docChgLst>
    <pc:chgData clId="Web-{85A10F0E-3F22-67B3-E076-3550922CB20C}"/>
    <pc:docChg chg="modSld">
      <pc:chgData name="" userId="" providerId="" clId="Web-{85A10F0E-3F22-67B3-E076-3550922CB20C}" dt="2025-06-01T08:07:30.735" v="15" actId="20577"/>
      <pc:docMkLst>
        <pc:docMk/>
      </pc:docMkLst>
      <pc:sldChg chg="modSp">
        <pc:chgData name="" userId="" providerId="" clId="Web-{85A10F0E-3F22-67B3-E076-3550922CB20C}" dt="2025-06-01T08:07:30.735" v="15" actId="20577"/>
        <pc:sldMkLst>
          <pc:docMk/>
          <pc:sldMk cId="3650340329" sldId="264"/>
        </pc:sldMkLst>
        <pc:spChg chg="mod">
          <ac:chgData name="" userId="" providerId="" clId="Web-{85A10F0E-3F22-67B3-E076-3550922CB20C}" dt="2025-06-01T08:07:30.735" v="15" actId="20577"/>
          <ac:spMkLst>
            <pc:docMk/>
            <pc:sldMk cId="3650340329" sldId="264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>
              <a:solidFill>
                <a:schemeClr val="tx2"/>
              </a:solidFill>
            </a:endParaRPr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73C59C-4E16-4A64-A766-34DB213E11B3}" type="datetimeFigureOut">
              <a:rPr lang="en-US">
                <a:solidFill>
                  <a:schemeClr val="tx2"/>
                </a:solidFill>
              </a:rPr>
              <a:t>6/1/2025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Marcador de Posição de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>
              <a:solidFill>
                <a:schemeClr val="tx2"/>
              </a:solidFill>
            </a:endParaRP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>
                <a:solidFill>
                  <a:schemeClr val="tx2"/>
                </a:solidFill>
              </a:rPr>
              <a:t>‹nº›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F95CF31C-F757-429C-A789-86504F04C3BE}" type="datetimeFigureOut">
              <a:rPr lang="en-US"/>
              <a:pPr rtl="0"/>
              <a:t>6/1/2025</a:t>
            </a:fld>
            <a:endParaRPr/>
          </a:p>
        </p:txBody>
      </p:sp>
      <p:sp>
        <p:nvSpPr>
          <p:cNvPr id="4" name="Marcador de Posição de Imagem de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os Estilos de título do modelo global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8796F01-7154-41E0-B48B-A6921757531A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ó Título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 fundo cor-de-rosa e azul desfocado&#10;&#10;Descrição gerada automaticamente">
            <a:extLst>
              <a:ext uri="{FF2B5EF4-FFF2-40B4-BE49-F238E27FC236}">
                <a16:creationId xmlns:a16="http://schemas.microsoft.com/office/drawing/2014/main" id="{1FF676E6-2425-F67F-0EEC-8F749E8809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12A51F0-4EDD-D5BD-4420-626AF4E5B085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FF9F6-4E70-E6C5-D80D-23D1CA6C2D50}"/>
              </a:ext>
            </a:extLst>
          </p:cNvPr>
          <p:cNvSpPr/>
          <p:nvPr userDrawn="1"/>
        </p:nvSpPr>
        <p:spPr>
          <a:xfrm rot="5400000">
            <a:off x="1393710" y="1892190"/>
            <a:ext cx="228600" cy="307362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604F351-EFC7-94BF-D3DC-96B40AFD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113" y="1345911"/>
            <a:ext cx="5562599" cy="4166177"/>
          </a:xfrm>
        </p:spPr>
        <p:txBody>
          <a:bodyPr rtlCol="0" anchor="ctr">
            <a:normAutofit/>
          </a:bodyPr>
          <a:lstStyle>
            <a:lvl1pPr algn="ctr">
              <a:defRPr sz="7200" b="0" cap="none" baseline="0"/>
            </a:lvl1pPr>
          </a:lstStyle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317F37F-F77E-B2B4-ED11-F009D168EC6B}"/>
              </a:ext>
            </a:extLst>
          </p:cNvPr>
          <p:cNvSpPr/>
          <p:nvPr userDrawn="1"/>
        </p:nvSpPr>
        <p:spPr>
          <a:xfrm>
            <a:off x="-77788" y="1320655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en-US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B3D5C16D-FA81-BAC7-0697-0DC6036320D4}"/>
              </a:ext>
            </a:extLst>
          </p:cNvPr>
          <p:cNvSpPr/>
          <p:nvPr userDrawn="1"/>
        </p:nvSpPr>
        <p:spPr>
          <a:xfrm rot="10800000">
            <a:off x="9142411" y="1320656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en-US"/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48E4D3F4-28B2-6053-807F-F0A3DC654A52}"/>
              </a:ext>
            </a:extLst>
          </p:cNvPr>
          <p:cNvCxnSpPr>
            <a:cxnSpLocks/>
          </p:cNvCxnSpPr>
          <p:nvPr userDrawn="1"/>
        </p:nvCxnSpPr>
        <p:spPr>
          <a:xfrm>
            <a:off x="0" y="1320655"/>
            <a:ext cx="1218882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637AC55E-9114-0424-F015-468AE208E11A}"/>
              </a:ext>
            </a:extLst>
          </p:cNvPr>
          <p:cNvCxnSpPr>
            <a:cxnSpLocks/>
          </p:cNvCxnSpPr>
          <p:nvPr userDrawn="1"/>
        </p:nvCxnSpPr>
        <p:spPr>
          <a:xfrm>
            <a:off x="0" y="5537345"/>
            <a:ext cx="1218882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86D70DED-121C-AA55-4D65-9A4BAC7C6AD8}"/>
              </a:ext>
            </a:extLst>
          </p:cNvPr>
          <p:cNvCxnSpPr/>
          <p:nvPr userDrawn="1"/>
        </p:nvCxnSpPr>
        <p:spPr>
          <a:xfrm>
            <a:off x="684212" y="0"/>
            <a:ext cx="0" cy="69342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CABAC8F9-7E2E-E7EC-2481-CA1441D567F8}"/>
              </a:ext>
            </a:extLst>
          </p:cNvPr>
          <p:cNvCxnSpPr/>
          <p:nvPr userDrawn="1"/>
        </p:nvCxnSpPr>
        <p:spPr>
          <a:xfrm>
            <a:off x="11504613" y="-38100"/>
            <a:ext cx="0" cy="69342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4C1510C2-44EE-C940-5D46-21C4892557A2}"/>
              </a:ext>
            </a:extLst>
          </p:cNvPr>
          <p:cNvSpPr/>
          <p:nvPr userDrawn="1"/>
        </p:nvSpPr>
        <p:spPr>
          <a:xfrm rot="16200000">
            <a:off x="2588417" y="456405"/>
            <a:ext cx="7010400" cy="6097590"/>
          </a:xfrm>
          <a:custGeom>
            <a:avLst/>
            <a:gdLst>
              <a:gd name="connsiteX0" fmla="*/ 6610424 w 6610424"/>
              <a:gd name="connsiteY0" fmla="*/ 3048796 h 6097590"/>
              <a:gd name="connsiteX1" fmla="*/ 3890772 w 6610424"/>
              <a:gd name="connsiteY1" fmla="*/ 6093623 h 6097590"/>
              <a:gd name="connsiteX2" fmla="*/ 3744554 w 6610424"/>
              <a:gd name="connsiteY2" fmla="*/ 6097555 h 6097590"/>
              <a:gd name="connsiteX3" fmla="*/ 3744554 w 6610424"/>
              <a:gd name="connsiteY3" fmla="*/ 6097590 h 6097590"/>
              <a:gd name="connsiteX4" fmla="*/ 3743227 w 6610424"/>
              <a:gd name="connsiteY4" fmla="*/ 6097590 h 6097590"/>
              <a:gd name="connsiteX5" fmla="*/ 0 w 6610424"/>
              <a:gd name="connsiteY5" fmla="*/ 6097589 h 6097590"/>
              <a:gd name="connsiteX6" fmla="*/ 0 w 6610424"/>
              <a:gd name="connsiteY6" fmla="*/ 0 h 6097590"/>
              <a:gd name="connsiteX7" fmla="*/ 3743228 w 6610424"/>
              <a:gd name="connsiteY7" fmla="*/ 1 h 6097590"/>
              <a:gd name="connsiteX8" fmla="*/ 3744555 w 6610424"/>
              <a:gd name="connsiteY8" fmla="*/ 1 h 6097590"/>
              <a:gd name="connsiteX9" fmla="*/ 3744555 w 6610424"/>
              <a:gd name="connsiteY9" fmla="*/ 36 h 6097590"/>
              <a:gd name="connsiteX10" fmla="*/ 3890773 w 6610424"/>
              <a:gd name="connsiteY10" fmla="*/ 3968 h 6097590"/>
              <a:gd name="connsiteX11" fmla="*/ 6610424 w 6610424"/>
              <a:gd name="connsiteY11" fmla="*/ 3048796 h 609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10424" h="6097590">
                <a:moveTo>
                  <a:pt x="6610424" y="3048796"/>
                </a:moveTo>
                <a:cubicBezTo>
                  <a:pt x="6610424" y="4679979"/>
                  <a:pt x="5405713" y="6011968"/>
                  <a:pt x="3890772" y="6093623"/>
                </a:cubicBezTo>
                <a:lnTo>
                  <a:pt x="3744554" y="6097555"/>
                </a:lnTo>
                <a:lnTo>
                  <a:pt x="3744554" y="6097590"/>
                </a:lnTo>
                <a:lnTo>
                  <a:pt x="3743227" y="6097590"/>
                </a:lnTo>
                <a:lnTo>
                  <a:pt x="0" y="6097589"/>
                </a:lnTo>
                <a:lnTo>
                  <a:pt x="0" y="0"/>
                </a:lnTo>
                <a:lnTo>
                  <a:pt x="3743228" y="1"/>
                </a:lnTo>
                <a:lnTo>
                  <a:pt x="3744555" y="1"/>
                </a:lnTo>
                <a:lnTo>
                  <a:pt x="3744555" y="36"/>
                </a:lnTo>
                <a:lnTo>
                  <a:pt x="3890773" y="3968"/>
                </a:lnTo>
                <a:cubicBezTo>
                  <a:pt x="5405714" y="85624"/>
                  <a:pt x="6610425" y="1417612"/>
                  <a:pt x="6610424" y="3048796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86B6DC9-6EDA-8E62-10CA-A5D8F575D99C}"/>
              </a:ext>
            </a:extLst>
          </p:cNvPr>
          <p:cNvSpPr/>
          <p:nvPr userDrawn="1"/>
        </p:nvSpPr>
        <p:spPr>
          <a:xfrm rot="5400000">
            <a:off x="10564921" y="1892190"/>
            <a:ext cx="228600" cy="307362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0" name="Marcador de Posição do Texto 19">
            <a:extLst>
              <a:ext uri="{FF2B5EF4-FFF2-40B4-BE49-F238E27FC236}">
                <a16:creationId xmlns:a16="http://schemas.microsoft.com/office/drawing/2014/main" id="{8392C5BB-4C0A-FD2B-3AAF-4B66600606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112" y="5562601"/>
            <a:ext cx="5562599" cy="1295399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 rtl="0"/>
            <a:r>
              <a:rPr lang="pt-pt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23103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 fundo cor-de-rosa e azul desfocado&#10;&#10;Descrição gerada automaticamente">
            <a:extLst>
              <a:ext uri="{FF2B5EF4-FFF2-40B4-BE49-F238E27FC236}">
                <a16:creationId xmlns:a16="http://schemas.microsoft.com/office/drawing/2014/main" id="{42048D30-2D2E-3A6A-D11B-C1A5A51F7D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BACAF34-A82A-A1DD-6D4D-6787B3F87517}"/>
              </a:ext>
            </a:extLst>
          </p:cNvPr>
          <p:cNvSpPr/>
          <p:nvPr userDrawn="1"/>
        </p:nvSpPr>
        <p:spPr>
          <a:xfrm>
            <a:off x="-1" y="0"/>
            <a:ext cx="12188825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1908550C-451A-73E6-F0EA-1617893DF0C8}"/>
              </a:ext>
            </a:extLst>
          </p:cNvPr>
          <p:cNvSpPr/>
          <p:nvPr userDrawn="1"/>
        </p:nvSpPr>
        <p:spPr>
          <a:xfrm>
            <a:off x="-87028" y="2781301"/>
            <a:ext cx="771240" cy="1295400"/>
          </a:xfrm>
          <a:custGeom>
            <a:avLst/>
            <a:gdLst>
              <a:gd name="connsiteX0" fmla="*/ 123540 w 771240"/>
              <a:gd name="connsiteY0" fmla="*/ 0 h 1295400"/>
              <a:gd name="connsiteX1" fmla="*/ 771240 w 771240"/>
              <a:gd name="connsiteY1" fmla="*/ 647700 h 1295400"/>
              <a:gd name="connsiteX2" fmla="*/ 123540 w 771240"/>
              <a:gd name="connsiteY2" fmla="*/ 1295400 h 1295400"/>
              <a:gd name="connsiteX3" fmla="*/ 0 w 771240"/>
              <a:gd name="connsiteY3" fmla="*/ 1282946 h 1295400"/>
              <a:gd name="connsiteX4" fmla="*/ 0 w 771240"/>
              <a:gd name="connsiteY4" fmla="*/ 12454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240" h="1295400">
                <a:moveTo>
                  <a:pt x="123540" y="0"/>
                </a:moveTo>
                <a:cubicBezTo>
                  <a:pt x="481255" y="0"/>
                  <a:pt x="771240" y="289985"/>
                  <a:pt x="771240" y="647700"/>
                </a:cubicBezTo>
                <a:cubicBezTo>
                  <a:pt x="771240" y="1005415"/>
                  <a:pt x="481255" y="1295400"/>
                  <a:pt x="123540" y="1295400"/>
                </a:cubicBezTo>
                <a:lnTo>
                  <a:pt x="0" y="1282946"/>
                </a:lnTo>
                <a:lnTo>
                  <a:pt x="0" y="12454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/>
          </a:p>
        </p:txBody>
      </p: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50424792-66B9-860A-8C03-D592C1A734A5}"/>
              </a:ext>
            </a:extLst>
          </p:cNvPr>
          <p:cNvCxnSpPr>
            <a:cxnSpLocks/>
          </p:cNvCxnSpPr>
          <p:nvPr userDrawn="1"/>
        </p:nvCxnSpPr>
        <p:spPr>
          <a:xfrm>
            <a:off x="684212" y="1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C23024A-D4BC-7F60-AF3F-522B93E157AB}"/>
              </a:ext>
            </a:extLst>
          </p:cNvPr>
          <p:cNvSpPr/>
          <p:nvPr userDrawn="1"/>
        </p:nvSpPr>
        <p:spPr>
          <a:xfrm rot="5400000">
            <a:off x="227013" y="3086103"/>
            <a:ext cx="228600" cy="68579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60A8B8BC-3391-B191-16D3-444A3F20879D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2781301"/>
            <a:ext cx="68421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1F1E65DA-7165-AB68-BA79-BABAF694A000}"/>
              </a:ext>
            </a:extLst>
          </p:cNvPr>
          <p:cNvCxnSpPr>
            <a:cxnSpLocks/>
          </p:cNvCxnSpPr>
          <p:nvPr userDrawn="1"/>
        </p:nvCxnSpPr>
        <p:spPr>
          <a:xfrm flipH="1">
            <a:off x="-77788" y="4076701"/>
            <a:ext cx="76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4F04B172-AB62-FA59-6E1B-37B425F2354B}"/>
              </a:ext>
            </a:extLst>
          </p:cNvPr>
          <p:cNvCxnSpPr>
            <a:cxnSpLocks/>
          </p:cNvCxnSpPr>
          <p:nvPr userDrawn="1"/>
        </p:nvCxnSpPr>
        <p:spPr>
          <a:xfrm>
            <a:off x="11504612" y="1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BD9E1403-1845-38DF-069F-9D8F94EFFBA9}"/>
              </a:ext>
            </a:extLst>
          </p:cNvPr>
          <p:cNvSpPr/>
          <p:nvPr userDrawn="1"/>
        </p:nvSpPr>
        <p:spPr>
          <a:xfrm>
            <a:off x="11508467" y="2781301"/>
            <a:ext cx="758144" cy="1295400"/>
          </a:xfrm>
          <a:custGeom>
            <a:avLst/>
            <a:gdLst>
              <a:gd name="connsiteX0" fmla="*/ 647700 w 758144"/>
              <a:gd name="connsiteY0" fmla="*/ 0 h 1295400"/>
              <a:gd name="connsiteX1" fmla="*/ 758144 w 758144"/>
              <a:gd name="connsiteY1" fmla="*/ 11134 h 1295400"/>
              <a:gd name="connsiteX2" fmla="*/ 758144 w 758144"/>
              <a:gd name="connsiteY2" fmla="*/ 1284266 h 1295400"/>
              <a:gd name="connsiteX3" fmla="*/ 647700 w 758144"/>
              <a:gd name="connsiteY3" fmla="*/ 1295400 h 1295400"/>
              <a:gd name="connsiteX4" fmla="*/ 0 w 758144"/>
              <a:gd name="connsiteY4" fmla="*/ 647700 h 1295400"/>
              <a:gd name="connsiteX5" fmla="*/ 647700 w 758144"/>
              <a:gd name="connsiteY5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144" h="1295400">
                <a:moveTo>
                  <a:pt x="647700" y="0"/>
                </a:moveTo>
                <a:lnTo>
                  <a:pt x="758144" y="11134"/>
                </a:lnTo>
                <a:lnTo>
                  <a:pt x="758144" y="1284266"/>
                </a:lnTo>
                <a:lnTo>
                  <a:pt x="647700" y="1295400"/>
                </a:lnTo>
                <a:cubicBezTo>
                  <a:pt x="289985" y="1295400"/>
                  <a:pt x="0" y="1005415"/>
                  <a:pt x="0" y="647700"/>
                </a:cubicBezTo>
                <a:cubicBezTo>
                  <a:pt x="0" y="289985"/>
                  <a:pt x="289985" y="0"/>
                  <a:pt x="647700" y="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1884942-14CB-65D2-3919-3DBD13D9C19D}"/>
              </a:ext>
            </a:extLst>
          </p:cNvPr>
          <p:cNvSpPr/>
          <p:nvPr userDrawn="1"/>
        </p:nvSpPr>
        <p:spPr>
          <a:xfrm rot="5400000">
            <a:off x="11737067" y="3091544"/>
            <a:ext cx="228600" cy="67491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F620E5F9-F0F5-8AF0-8C5C-A6C4D91B05CF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04612" y="2781301"/>
            <a:ext cx="6858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1D3F1725-9EBE-B64D-1F6E-A5D438625B3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04612" y="4076701"/>
            <a:ext cx="6858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1">
            <a:extLst>
              <a:ext uri="{FF2B5EF4-FFF2-40B4-BE49-F238E27FC236}">
                <a16:creationId xmlns:a16="http://schemas.microsoft.com/office/drawing/2014/main" id="{E5D507FC-1762-D6F8-4115-990CE55C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4800"/>
            <a:ext cx="10820400" cy="1409696"/>
          </a:xfrm>
        </p:spPr>
        <p:txBody>
          <a:bodyPr rtlCol="0" anchor="ctr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3812" y="1984248"/>
            <a:ext cx="9601200" cy="3657600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50000"/>
              </a:lnSpc>
              <a:buNone/>
              <a:defRPr sz="1800"/>
            </a:lvl1pPr>
            <a:lvl2pPr marL="426645" indent="0">
              <a:lnSpc>
                <a:spcPct val="150000"/>
              </a:lnSpc>
              <a:buNone/>
              <a:defRPr sz="1600"/>
            </a:lvl2pPr>
            <a:lvl3pPr marL="853290" indent="0">
              <a:lnSpc>
                <a:spcPct val="150000"/>
              </a:lnSpc>
              <a:buNone/>
              <a:defRPr sz="1400"/>
            </a:lvl3pPr>
            <a:lvl4pPr marL="1279936" indent="0">
              <a:lnSpc>
                <a:spcPct val="150000"/>
              </a:lnSpc>
              <a:buNone/>
              <a:defRPr sz="1400"/>
            </a:lvl4pPr>
            <a:lvl5pPr marL="1706581" indent="0">
              <a:lnSpc>
                <a:spcPct val="150000"/>
              </a:lnSpc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6C352E20-11F2-9B72-F930-8D59DDCC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DE 20XX</a:t>
            </a:r>
            <a:endParaRPr lang="en-US"/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207A2614-2FA6-688B-D434-967D9B39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3C5E6704-10FC-9DA2-14E9-A150775F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 grande plano do rosto de uma pessoa&#10;&#10;Descrição gerada automaticamente">
            <a:extLst>
              <a:ext uri="{FF2B5EF4-FFF2-40B4-BE49-F238E27FC236}">
                <a16:creationId xmlns:a16="http://schemas.microsoft.com/office/drawing/2014/main" id="{024680CB-D79A-93CA-0002-28F6F89D1A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309E4FA-5188-CBB0-D623-C65C526908EA}"/>
              </a:ext>
            </a:extLst>
          </p:cNvPr>
          <p:cNvSpPr/>
          <p:nvPr userDrawn="1"/>
        </p:nvSpPr>
        <p:spPr>
          <a:xfrm>
            <a:off x="-8042" y="0"/>
            <a:ext cx="12204908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52BA4D-F6EC-C802-C7FF-9C909C511505}"/>
              </a:ext>
            </a:extLst>
          </p:cNvPr>
          <p:cNvSpPr/>
          <p:nvPr userDrawn="1"/>
        </p:nvSpPr>
        <p:spPr>
          <a:xfrm>
            <a:off x="10647996" y="0"/>
            <a:ext cx="1524001" cy="1524001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D2169078-4142-7AE3-6DC9-9BEC3EF5F43E}"/>
              </a:ext>
            </a:extLst>
          </p:cNvPr>
          <p:cNvCxnSpPr>
            <a:cxnSpLocks/>
          </p:cNvCxnSpPr>
          <p:nvPr userDrawn="1"/>
        </p:nvCxnSpPr>
        <p:spPr>
          <a:xfrm>
            <a:off x="760412" y="-2"/>
            <a:ext cx="0" cy="685800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FDF6779-CAF3-8674-B2F8-7C346FF365B8}"/>
              </a:ext>
            </a:extLst>
          </p:cNvPr>
          <p:cNvSpPr/>
          <p:nvPr userDrawn="1"/>
        </p:nvSpPr>
        <p:spPr>
          <a:xfrm>
            <a:off x="12989" y="0"/>
            <a:ext cx="1524001" cy="1524001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7B3836FF-3B48-408A-4A9F-7C60F96DE0EA}"/>
              </a:ext>
            </a:extLst>
          </p:cNvPr>
          <p:cNvSpPr/>
          <p:nvPr userDrawn="1"/>
        </p:nvSpPr>
        <p:spPr>
          <a:xfrm>
            <a:off x="-16083" y="-2"/>
            <a:ext cx="12220991" cy="7010403"/>
          </a:xfrm>
          <a:custGeom>
            <a:avLst/>
            <a:gdLst>
              <a:gd name="connsiteX0" fmla="*/ 6110498 w 12220991"/>
              <a:gd name="connsiteY0" fmla="*/ 0 h 7010403"/>
              <a:gd name="connsiteX1" fmla="*/ 12163073 w 12220991"/>
              <a:gd name="connsiteY1" fmla="*/ 3016566 h 7010403"/>
              <a:gd name="connsiteX2" fmla="*/ 12220991 w 12220991"/>
              <a:gd name="connsiteY2" fmla="*/ 3352802 h 7010403"/>
              <a:gd name="connsiteX3" fmla="*/ 12204908 w 12220991"/>
              <a:gd name="connsiteY3" fmla="*/ 3352802 h 7010403"/>
              <a:gd name="connsiteX4" fmla="*/ 12204908 w 12220991"/>
              <a:gd name="connsiteY4" fmla="*/ 7010403 h 7010403"/>
              <a:gd name="connsiteX5" fmla="*/ 0 w 12220991"/>
              <a:gd name="connsiteY5" fmla="*/ 7010403 h 7010403"/>
              <a:gd name="connsiteX6" fmla="*/ 0 w 12220991"/>
              <a:gd name="connsiteY6" fmla="*/ 3276603 h 7010403"/>
              <a:gd name="connsiteX7" fmla="*/ 13127 w 12220991"/>
              <a:gd name="connsiteY7" fmla="*/ 3276603 h 7010403"/>
              <a:gd name="connsiteX8" fmla="*/ 57919 w 12220991"/>
              <a:gd name="connsiteY8" fmla="*/ 3016567 h 7010403"/>
              <a:gd name="connsiteX9" fmla="*/ 6110498 w 12220991"/>
              <a:gd name="connsiteY9" fmla="*/ 0 h 701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991" h="7010403">
                <a:moveTo>
                  <a:pt x="6110498" y="0"/>
                </a:moveTo>
                <a:cubicBezTo>
                  <a:pt x="9180318" y="0"/>
                  <a:pt x="11722257" y="1309322"/>
                  <a:pt x="12163073" y="3016566"/>
                </a:cubicBezTo>
                <a:lnTo>
                  <a:pt x="12220991" y="3352802"/>
                </a:lnTo>
                <a:lnTo>
                  <a:pt x="12204908" y="3352802"/>
                </a:lnTo>
                <a:lnTo>
                  <a:pt x="12204908" y="7010403"/>
                </a:lnTo>
                <a:lnTo>
                  <a:pt x="0" y="7010403"/>
                </a:lnTo>
                <a:lnTo>
                  <a:pt x="0" y="3276603"/>
                </a:lnTo>
                <a:lnTo>
                  <a:pt x="13127" y="3276603"/>
                </a:lnTo>
                <a:lnTo>
                  <a:pt x="57919" y="3016567"/>
                </a:lnTo>
                <a:cubicBezTo>
                  <a:pt x="498732" y="1309322"/>
                  <a:pt x="3040674" y="0"/>
                  <a:pt x="6110498" y="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/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487D644E-5B96-8668-75A4-77350D1E4DE3}"/>
              </a:ext>
            </a:extLst>
          </p:cNvPr>
          <p:cNvCxnSpPr>
            <a:cxnSpLocks/>
          </p:cNvCxnSpPr>
          <p:nvPr userDrawn="1"/>
        </p:nvCxnSpPr>
        <p:spPr>
          <a:xfrm>
            <a:off x="11428413" y="-2"/>
            <a:ext cx="0" cy="685800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57DAB-E85F-534C-B513-0FFB30A7962B}"/>
              </a:ext>
            </a:extLst>
          </p:cNvPr>
          <p:cNvSpPr/>
          <p:nvPr userDrawn="1"/>
        </p:nvSpPr>
        <p:spPr>
          <a:xfrm>
            <a:off x="660689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FEE894C-4E53-027C-D966-0B58D5E76FF5}"/>
              </a:ext>
            </a:extLst>
          </p:cNvPr>
          <p:cNvSpPr/>
          <p:nvPr userDrawn="1"/>
        </p:nvSpPr>
        <p:spPr>
          <a:xfrm>
            <a:off x="11314113" y="-2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B2B77A3-41F2-9349-5DBB-980F5FAE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856" y="533400"/>
            <a:ext cx="8527111" cy="2209801"/>
          </a:xfrm>
        </p:spPr>
        <p:txBody>
          <a:bodyPr lIns="0" rtlCol="0" anchor="ctr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827211" y="2933697"/>
            <a:ext cx="4114801" cy="3390903"/>
          </a:xfrm>
        </p:spPr>
        <p:txBody>
          <a:bodyPr lIns="0" rtlCol="0" anchor="t">
            <a:normAutofit/>
          </a:bodyPr>
          <a:lstStyle>
            <a:lvl1pPr marL="285750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1pPr>
            <a:lvl2pPr marL="712395" indent="-285750">
              <a:lnSpc>
                <a:spcPct val="125000"/>
              </a:lnSpc>
              <a:buFont typeface="Arial" panose="020B0604020202020204" pitchFamily="34" charset="0"/>
              <a:buChar char="•"/>
              <a:defRPr sz="1600"/>
            </a:lvl2pPr>
            <a:lvl3pPr marL="1139040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3pPr>
            <a:lvl4pPr marL="1565686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4pPr>
            <a:lvl5pPr marL="1992331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Conteúdo 5">
            <a:extLst>
              <a:ext uri="{FF2B5EF4-FFF2-40B4-BE49-F238E27FC236}">
                <a16:creationId xmlns:a16="http://schemas.microsoft.com/office/drawing/2014/main" id="{8AF499E1-2C86-CFBE-1820-ABB1088DD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6990" y="2933696"/>
            <a:ext cx="4114801" cy="3390904"/>
          </a:xfrm>
        </p:spPr>
        <p:txBody>
          <a:bodyPr rtlCol="0">
            <a:normAutofit/>
          </a:bodyPr>
          <a:lstStyle>
            <a:lvl1pPr indent="-304747" algn="l" defTabSz="1218987" rtl="0" eaLnBrk="1" latinLnBrk="0" hangingPunct="1">
              <a:lnSpc>
                <a:spcPct val="125000"/>
              </a:lnSpc>
              <a:buSzPct val="100000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125000"/>
              </a:lnSpc>
              <a:buSzPct val="100000"/>
              <a:defRPr lang="en-US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125000"/>
              </a:lnSpc>
              <a:buSzPct val="10000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125000"/>
              </a:lnSpc>
              <a:buSzPct val="10000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125000"/>
              </a:lnSpc>
              <a:buSzPct val="100000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marL="712395" lvl="1" indent="-285750" algn="l" defTabSz="1218987" rtl="0" eaLnBrk="1" latinLnBrk="0" hangingPunct="1">
              <a:lnSpc>
                <a:spcPct val="125000"/>
              </a:lnSpc>
              <a:spcBef>
                <a:spcPts val="1066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/>
              <a:t>Segundo nível</a:t>
            </a:r>
          </a:p>
          <a:p>
            <a:pPr marL="1139040" lvl="2" indent="-285750" algn="l" defTabSz="1218987" rtl="0" eaLnBrk="1" latinLnBrk="0" hangingPunct="1">
              <a:lnSpc>
                <a:spcPct val="125000"/>
              </a:lnSpc>
              <a:spcBef>
                <a:spcPts val="1066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/>
              <a:t>Terceiro nível</a:t>
            </a:r>
          </a:p>
          <a:p>
            <a:pPr marL="1565686" lvl="3" indent="-285750" algn="l" defTabSz="1218987" rtl="0" eaLnBrk="1" latinLnBrk="0" hangingPunct="1">
              <a:lnSpc>
                <a:spcPct val="125000"/>
              </a:lnSpc>
              <a:spcBef>
                <a:spcPts val="1066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/>
              <a:t>Quarto nível</a:t>
            </a:r>
          </a:p>
          <a:p>
            <a:pPr marL="1992331" lvl="4" indent="-285750" algn="l" defTabSz="1218987" rtl="0" eaLnBrk="1" latinLnBrk="0" hangingPunct="1">
              <a:lnSpc>
                <a:spcPct val="125000"/>
              </a:lnSpc>
              <a:spcBef>
                <a:spcPts val="1066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/>
              <a:t>Quinto nível</a:t>
            </a:r>
            <a:endParaRPr/>
          </a:p>
        </p:txBody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03EF8FBE-F098-2A42-B8E4-37ABADF3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DE 20XX</a:t>
            </a:r>
            <a:endParaRPr lang="en-US"/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A84AC3D2-5C3F-725F-A6D5-310C5F10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94FD3723-C818-DF8D-C62C-658AB7C6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6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 fundo cor-de-rosa e azul desfocado&#10;&#10;Descrição gerada automaticamente">
            <a:extLst>
              <a:ext uri="{FF2B5EF4-FFF2-40B4-BE49-F238E27FC236}">
                <a16:creationId xmlns:a16="http://schemas.microsoft.com/office/drawing/2014/main" id="{9A6811FF-B289-D1C1-9492-A1E1FF2F4D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BC2E56C3-4554-32FE-5BBA-F0FA1C5714F0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C704DC43-42C6-54AA-CB2E-44F918CA9EC4}"/>
              </a:ext>
            </a:extLst>
          </p:cNvPr>
          <p:cNvCxnSpPr>
            <a:cxnSpLocks/>
          </p:cNvCxnSpPr>
          <p:nvPr userDrawn="1"/>
        </p:nvCxnSpPr>
        <p:spPr>
          <a:xfrm>
            <a:off x="1888171" y="1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7570EE1-995F-34F5-7970-8D8205B0A11D}"/>
              </a:ext>
            </a:extLst>
          </p:cNvPr>
          <p:cNvSpPr/>
          <p:nvPr userDrawn="1"/>
        </p:nvSpPr>
        <p:spPr>
          <a:xfrm>
            <a:off x="1888171" y="2781301"/>
            <a:ext cx="1295400" cy="129540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50EFF4FB-AC0B-930C-4493-5B2496935BCC}"/>
              </a:ext>
            </a:extLst>
          </p:cNvPr>
          <p:cNvCxnSpPr>
            <a:cxnSpLocks/>
          </p:cNvCxnSpPr>
          <p:nvPr userDrawn="1"/>
        </p:nvCxnSpPr>
        <p:spPr>
          <a:xfrm>
            <a:off x="3197223" y="1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55A0B5A4-8993-CFE3-872C-25245E86AF5F}"/>
              </a:ext>
            </a:extLst>
          </p:cNvPr>
          <p:cNvSpPr/>
          <p:nvPr userDrawn="1"/>
        </p:nvSpPr>
        <p:spPr>
          <a:xfrm rot="5400000">
            <a:off x="1483517" y="1829595"/>
            <a:ext cx="228600" cy="319881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692D02A7-ACBB-2A4A-E80E-3695AEE1EA39}"/>
              </a:ext>
            </a:extLst>
          </p:cNvPr>
          <p:cNvCxnSpPr>
            <a:cxnSpLocks/>
          </p:cNvCxnSpPr>
          <p:nvPr userDrawn="1"/>
        </p:nvCxnSpPr>
        <p:spPr>
          <a:xfrm flipH="1">
            <a:off x="-1588" y="2764972"/>
            <a:ext cx="318515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CA253D06-2E4F-FDB2-2A3F-DA2669723C5A}"/>
              </a:ext>
            </a:extLst>
          </p:cNvPr>
          <p:cNvCxnSpPr>
            <a:cxnSpLocks/>
          </p:cNvCxnSpPr>
          <p:nvPr userDrawn="1"/>
        </p:nvCxnSpPr>
        <p:spPr>
          <a:xfrm flipH="1">
            <a:off x="-1588" y="4076701"/>
            <a:ext cx="318515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F3BD93E-08BC-3F82-9517-49CEBB18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014" y="533400"/>
            <a:ext cx="8153381" cy="2209801"/>
          </a:xfrm>
        </p:spPr>
        <p:txBody>
          <a:bodyPr lIns="0" rtlCol="0" anchor="ctr">
            <a:normAutofit/>
          </a:bodyPr>
          <a:lstStyle>
            <a:lvl1pPr algn="l">
              <a:defRPr sz="5400"/>
            </a:lvl1pPr>
          </a:lstStyle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656014" y="2971800"/>
            <a:ext cx="4724397" cy="3048000"/>
          </a:xfrm>
        </p:spPr>
        <p:txBody>
          <a:bodyPr lIns="0" tIns="0" rtlCol="0" anchor="t"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26645" indent="0">
              <a:lnSpc>
                <a:spcPct val="125000"/>
              </a:lnSpc>
              <a:buNone/>
              <a:defRPr sz="1600"/>
            </a:lvl2pPr>
            <a:lvl3pPr marL="853290" indent="0">
              <a:lnSpc>
                <a:spcPct val="125000"/>
              </a:lnSpc>
              <a:buNone/>
              <a:defRPr sz="1400"/>
            </a:lvl3pPr>
            <a:lvl4pPr marL="1279936" indent="0">
              <a:lnSpc>
                <a:spcPct val="125000"/>
              </a:lnSpc>
              <a:buNone/>
              <a:defRPr sz="1400"/>
            </a:lvl4pPr>
            <a:lvl5pPr marL="1706581" indent="0">
              <a:lnSpc>
                <a:spcPct val="125000"/>
              </a:lnSpc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B6296C73-5B8A-9BB0-1F3E-1AAE9474E23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9012" y="2986053"/>
            <a:ext cx="3200384" cy="3017418"/>
          </a:xfrm>
        </p:spPr>
        <p:txBody>
          <a:bodyPr lIns="0" tIns="0" rtlCol="0" anchor="t">
            <a:normAutofit/>
          </a:bodyPr>
          <a:lstStyle>
            <a:lvl1pPr marL="285750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1pPr>
            <a:lvl2pPr marL="712395" indent="-285750">
              <a:lnSpc>
                <a:spcPct val="125000"/>
              </a:lnSpc>
              <a:buFont typeface="Arial" panose="020B0604020202020204" pitchFamily="34" charset="0"/>
              <a:buChar char="•"/>
              <a:defRPr sz="1600"/>
            </a:lvl2pPr>
            <a:lvl3pPr marL="1139040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3pPr>
            <a:lvl4pPr marL="1565686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4pPr>
            <a:lvl5pPr marL="1992331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256479" y="6400801"/>
            <a:ext cx="1951734" cy="320675"/>
          </a:xfrm>
        </p:spPr>
        <p:txBody>
          <a:bodyPr rtlCol="0"/>
          <a:lstStyle/>
          <a:p>
            <a:pPr rtl="0"/>
            <a:r>
              <a:rPr lang="pt-pt"/>
              <a:t>DE 20XX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167146" y="6400801"/>
            <a:ext cx="1642250" cy="320675"/>
          </a:xfrm>
        </p:spPr>
        <p:txBody>
          <a:bodyPr rtlCol="0"/>
          <a:lstStyle/>
          <a:p>
            <a:pPr rtl="0"/>
            <a:fld id="{DA60BA0E-20D0-4E7C-B286-26C960A6788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543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s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 céu azul e cor-de-rosa&#10;&#10;Descrição gerada automaticamente">
            <a:extLst>
              <a:ext uri="{FF2B5EF4-FFF2-40B4-BE49-F238E27FC236}">
                <a16:creationId xmlns:a16="http://schemas.microsoft.com/office/drawing/2014/main" id="{844CB249-B396-2424-01D1-4D97637BDA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944B3B8-8580-71F1-DE35-7B8238C3FD59}"/>
              </a:ext>
            </a:extLst>
          </p:cNvPr>
          <p:cNvSpPr/>
          <p:nvPr userDrawn="1"/>
        </p:nvSpPr>
        <p:spPr>
          <a:xfrm>
            <a:off x="4" y="0"/>
            <a:ext cx="12188821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BDE2C4A-51E4-22E5-34FC-145385897F9C}"/>
              </a:ext>
            </a:extLst>
          </p:cNvPr>
          <p:cNvSpPr/>
          <p:nvPr userDrawn="1"/>
        </p:nvSpPr>
        <p:spPr>
          <a:xfrm rot="5400000">
            <a:off x="1408905" y="1905795"/>
            <a:ext cx="228600" cy="30464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37596B62-AE88-2B13-4737-760ED281DF0D}"/>
              </a:ext>
            </a:extLst>
          </p:cNvPr>
          <p:cNvSpPr/>
          <p:nvPr userDrawn="1"/>
        </p:nvSpPr>
        <p:spPr>
          <a:xfrm>
            <a:off x="-77788" y="1320655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en-US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D5F342F0-65BB-E1BE-652F-9215A70681FA}"/>
              </a:ext>
            </a:extLst>
          </p:cNvPr>
          <p:cNvSpPr/>
          <p:nvPr userDrawn="1"/>
        </p:nvSpPr>
        <p:spPr>
          <a:xfrm rot="10800000">
            <a:off x="9142411" y="1320656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en-US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C2829EE-FAE8-4936-F0E9-40394A8845E9}"/>
              </a:ext>
            </a:extLst>
          </p:cNvPr>
          <p:cNvSpPr/>
          <p:nvPr userDrawn="1"/>
        </p:nvSpPr>
        <p:spPr>
          <a:xfrm rot="5400000">
            <a:off x="10551316" y="1905795"/>
            <a:ext cx="228600" cy="30464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1599CA-3580-F2AA-3558-F152F50C2864}"/>
              </a:ext>
            </a:extLst>
          </p:cNvPr>
          <p:cNvSpPr/>
          <p:nvPr userDrawn="1"/>
        </p:nvSpPr>
        <p:spPr>
          <a:xfrm>
            <a:off x="2665412" y="0"/>
            <a:ext cx="6858000" cy="685800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13F185EB-A6B1-4EAC-BA12-CB81DF7C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33" y="762000"/>
            <a:ext cx="5330955" cy="2552700"/>
          </a:xfrm>
        </p:spPr>
        <p:txBody>
          <a:bodyPr rtlCol="0" anchor="b">
            <a:normAutofit/>
          </a:bodyPr>
          <a:lstStyle>
            <a:lvl1pPr algn="ctr">
              <a:defRPr sz="5400" b="0" cap="none" baseline="0"/>
            </a:lvl1pPr>
          </a:lstStyle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5C638E9B-20FA-F77F-C8FB-BF50CBB86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33" y="3467100"/>
            <a:ext cx="5330955" cy="2400300"/>
          </a:xfrm>
        </p:spPr>
        <p:txBody>
          <a:bodyPr lIns="0" rtlCol="0" anchor="t">
            <a:normAutofit/>
          </a:bodyPr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800"/>
            </a:lvl1pPr>
            <a:lvl2pPr marL="426645" indent="0" algn="ctr">
              <a:lnSpc>
                <a:spcPct val="125000"/>
              </a:lnSpc>
              <a:buFont typeface="Arial" panose="020B0604020202020204" pitchFamily="34" charset="0"/>
              <a:buNone/>
              <a:defRPr sz="1600"/>
            </a:lvl2pPr>
            <a:lvl3pPr marL="853290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3pPr>
            <a:lvl4pPr marL="1279936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4pPr>
            <a:lvl5pPr marL="1706581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1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Image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 grande plano do rosto de uma pessoa&#10;&#10;Descrição gerada automaticamente">
            <a:extLst>
              <a:ext uri="{FF2B5EF4-FFF2-40B4-BE49-F238E27FC236}">
                <a16:creationId xmlns:a16="http://schemas.microsoft.com/office/drawing/2014/main" id="{998E10DA-9535-2CE7-12A4-77E2208E01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7BD2080-AB1F-7102-346E-BFA8CE0BAF44}"/>
              </a:ext>
            </a:extLst>
          </p:cNvPr>
          <p:cNvSpPr/>
          <p:nvPr userDrawn="1"/>
        </p:nvSpPr>
        <p:spPr>
          <a:xfrm>
            <a:off x="-1588" y="0"/>
            <a:ext cx="12217620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2812" y="914400"/>
            <a:ext cx="5181600" cy="2514600"/>
          </a:xfrm>
        </p:spPr>
        <p:txBody>
          <a:bodyPr lIns="0" rtlCol="0">
            <a:normAutofit/>
          </a:bodyPr>
          <a:lstStyle>
            <a:lvl1pPr>
              <a:defRPr sz="6600"/>
            </a:lvl1pPr>
          </a:lstStyle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27" name="Marcador de Posição da Imagem 26">
            <a:extLst>
              <a:ext uri="{FF2B5EF4-FFF2-40B4-BE49-F238E27FC236}">
                <a16:creationId xmlns:a16="http://schemas.microsoft.com/office/drawing/2014/main" id="{8D3D8D05-9BE1-F22A-0950-AA725685DE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1775" y="17527"/>
            <a:ext cx="3944303" cy="6822059"/>
          </a:xfrm>
          <a:custGeom>
            <a:avLst/>
            <a:gdLst>
              <a:gd name="connsiteX0" fmla="*/ 0 w 3944303"/>
              <a:gd name="connsiteY0" fmla="*/ 6402705 h 6822059"/>
              <a:gd name="connsiteX1" fmla="*/ 3944303 w 3944303"/>
              <a:gd name="connsiteY1" fmla="*/ 6402705 h 6822059"/>
              <a:gd name="connsiteX2" fmla="*/ 3944303 w 3944303"/>
              <a:gd name="connsiteY2" fmla="*/ 6822059 h 6822059"/>
              <a:gd name="connsiteX3" fmla="*/ 0 w 3944303"/>
              <a:gd name="connsiteY3" fmla="*/ 6822059 h 6822059"/>
              <a:gd name="connsiteX4" fmla="*/ 0 w 3944303"/>
              <a:gd name="connsiteY4" fmla="*/ 457200 h 6822059"/>
              <a:gd name="connsiteX5" fmla="*/ 3944303 w 3944303"/>
              <a:gd name="connsiteY5" fmla="*/ 457200 h 6822059"/>
              <a:gd name="connsiteX6" fmla="*/ 3944303 w 3944303"/>
              <a:gd name="connsiteY6" fmla="*/ 6366129 h 6822059"/>
              <a:gd name="connsiteX7" fmla="*/ 0 w 3944303"/>
              <a:gd name="connsiteY7" fmla="*/ 6366129 h 6822059"/>
              <a:gd name="connsiteX8" fmla="*/ 0 w 3944303"/>
              <a:gd name="connsiteY8" fmla="*/ 0 h 6822059"/>
              <a:gd name="connsiteX9" fmla="*/ 3944303 w 3944303"/>
              <a:gd name="connsiteY9" fmla="*/ 0 h 6822059"/>
              <a:gd name="connsiteX10" fmla="*/ 3944303 w 3944303"/>
              <a:gd name="connsiteY10" fmla="*/ 420624 h 6822059"/>
              <a:gd name="connsiteX11" fmla="*/ 0 w 3944303"/>
              <a:gd name="connsiteY11" fmla="*/ 420624 h 682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44303" h="6822059">
                <a:moveTo>
                  <a:pt x="0" y="6402705"/>
                </a:moveTo>
                <a:lnTo>
                  <a:pt x="3944303" y="6402705"/>
                </a:lnTo>
                <a:lnTo>
                  <a:pt x="3944303" y="6822059"/>
                </a:lnTo>
                <a:lnTo>
                  <a:pt x="0" y="6822059"/>
                </a:lnTo>
                <a:close/>
                <a:moveTo>
                  <a:pt x="0" y="457200"/>
                </a:moveTo>
                <a:lnTo>
                  <a:pt x="3944303" y="457200"/>
                </a:lnTo>
                <a:lnTo>
                  <a:pt x="3944303" y="6366129"/>
                </a:lnTo>
                <a:lnTo>
                  <a:pt x="0" y="6366129"/>
                </a:lnTo>
                <a:close/>
                <a:moveTo>
                  <a:pt x="0" y="0"/>
                </a:moveTo>
                <a:lnTo>
                  <a:pt x="3944303" y="0"/>
                </a:lnTo>
                <a:lnTo>
                  <a:pt x="3944303" y="420624"/>
                </a:lnTo>
                <a:lnTo>
                  <a:pt x="0" y="42062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722808" y="3657600"/>
            <a:ext cx="5181595" cy="2286000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26645" indent="0">
              <a:lnSpc>
                <a:spcPct val="125000"/>
              </a:lnSpc>
              <a:buNone/>
              <a:defRPr sz="1600"/>
            </a:lvl2pPr>
            <a:lvl3pPr marL="853290" indent="0">
              <a:lnSpc>
                <a:spcPct val="125000"/>
              </a:lnSpc>
              <a:buNone/>
              <a:defRPr sz="1400"/>
            </a:lvl3pPr>
            <a:lvl4pPr marL="1279936" indent="0">
              <a:lnSpc>
                <a:spcPct val="125000"/>
              </a:lnSpc>
              <a:buNone/>
              <a:defRPr sz="1400"/>
            </a:lvl4pPr>
            <a:lvl5pPr marL="1706581" indent="0">
              <a:lnSpc>
                <a:spcPct val="125000"/>
              </a:lnSpc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1598611" y="6400801"/>
            <a:ext cx="2261183" cy="320675"/>
          </a:xfrm>
        </p:spPr>
        <p:txBody>
          <a:bodyPr rtlCol="0"/>
          <a:lstStyle/>
          <a:p>
            <a:pPr rtl="0"/>
            <a:r>
              <a:rPr lang="pt-pt"/>
              <a:t>DE 20XX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226789" y="6400801"/>
            <a:ext cx="5897354" cy="320675"/>
          </a:xfrm>
        </p:spPr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/>
              <a:t>‹nº›</a:t>
            </a:fld>
            <a:endParaRPr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18F0E7C2-55D0-0101-27E8-8B50E1CC9127}"/>
              </a:ext>
            </a:extLst>
          </p:cNvPr>
          <p:cNvSpPr/>
          <p:nvPr userDrawn="1"/>
        </p:nvSpPr>
        <p:spPr>
          <a:xfrm>
            <a:off x="-1588" y="457200"/>
            <a:ext cx="11648687" cy="5943600"/>
          </a:xfrm>
          <a:custGeom>
            <a:avLst/>
            <a:gdLst>
              <a:gd name="connsiteX0" fmla="*/ 0 w 12188825"/>
              <a:gd name="connsiteY0" fmla="*/ 0 h 6858000"/>
              <a:gd name="connsiteX1" fmla="*/ 8759825 w 12188825"/>
              <a:gd name="connsiteY1" fmla="*/ 0 h 6858000"/>
              <a:gd name="connsiteX2" fmla="*/ 8761412 w 12188825"/>
              <a:gd name="connsiteY2" fmla="*/ 0 h 6858000"/>
              <a:gd name="connsiteX3" fmla="*/ 8761412 w 12188825"/>
              <a:gd name="connsiteY3" fmla="*/ 40 h 6858000"/>
              <a:gd name="connsiteX4" fmla="*/ 8936281 w 12188825"/>
              <a:gd name="connsiteY4" fmla="*/ 4462 h 6858000"/>
              <a:gd name="connsiteX5" fmla="*/ 12188825 w 12188825"/>
              <a:gd name="connsiteY5" fmla="*/ 3429000 h 6858000"/>
              <a:gd name="connsiteX6" fmla="*/ 8936281 w 12188825"/>
              <a:gd name="connsiteY6" fmla="*/ 6853538 h 6858000"/>
              <a:gd name="connsiteX7" fmla="*/ 8761412 w 12188825"/>
              <a:gd name="connsiteY7" fmla="*/ 6857960 h 6858000"/>
              <a:gd name="connsiteX8" fmla="*/ 8761412 w 12188825"/>
              <a:gd name="connsiteY8" fmla="*/ 6858000 h 6858000"/>
              <a:gd name="connsiteX9" fmla="*/ 8759825 w 12188825"/>
              <a:gd name="connsiteY9" fmla="*/ 6858000 h 6858000"/>
              <a:gd name="connsiteX10" fmla="*/ 0 w 1218882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8759825" y="0"/>
                </a:lnTo>
                <a:lnTo>
                  <a:pt x="8761412" y="0"/>
                </a:lnTo>
                <a:lnTo>
                  <a:pt x="8761412" y="40"/>
                </a:lnTo>
                <a:lnTo>
                  <a:pt x="8936281" y="4462"/>
                </a:lnTo>
                <a:cubicBezTo>
                  <a:pt x="10748061" y="96301"/>
                  <a:pt x="12188825" y="1594397"/>
                  <a:pt x="12188825" y="3429000"/>
                </a:cubicBezTo>
                <a:cubicBezTo>
                  <a:pt x="12188825" y="5263603"/>
                  <a:pt x="10748061" y="6761699"/>
                  <a:pt x="8936281" y="6853538"/>
                </a:cubicBezTo>
                <a:lnTo>
                  <a:pt x="8761412" y="6857960"/>
                </a:lnTo>
                <a:lnTo>
                  <a:pt x="8761412" y="6858000"/>
                </a:lnTo>
                <a:lnTo>
                  <a:pt x="8759825" y="6858000"/>
                </a:lnTo>
                <a:lnTo>
                  <a:pt x="0" y="68580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89CAC83-CB67-27E0-8EA6-F6F6E5ED0A72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custGeom>
            <a:avLst/>
            <a:gdLst>
              <a:gd name="connsiteX0" fmla="*/ 0 w 12188825"/>
              <a:gd name="connsiteY0" fmla="*/ 0 h 6858000"/>
              <a:gd name="connsiteX1" fmla="*/ 8759825 w 12188825"/>
              <a:gd name="connsiteY1" fmla="*/ 0 h 6858000"/>
              <a:gd name="connsiteX2" fmla="*/ 8761412 w 12188825"/>
              <a:gd name="connsiteY2" fmla="*/ 0 h 6858000"/>
              <a:gd name="connsiteX3" fmla="*/ 8761412 w 12188825"/>
              <a:gd name="connsiteY3" fmla="*/ 40 h 6858000"/>
              <a:gd name="connsiteX4" fmla="*/ 8936281 w 12188825"/>
              <a:gd name="connsiteY4" fmla="*/ 4462 h 6858000"/>
              <a:gd name="connsiteX5" fmla="*/ 12188825 w 12188825"/>
              <a:gd name="connsiteY5" fmla="*/ 3429000 h 6858000"/>
              <a:gd name="connsiteX6" fmla="*/ 8936281 w 12188825"/>
              <a:gd name="connsiteY6" fmla="*/ 6853538 h 6858000"/>
              <a:gd name="connsiteX7" fmla="*/ 8761412 w 12188825"/>
              <a:gd name="connsiteY7" fmla="*/ 6857960 h 6858000"/>
              <a:gd name="connsiteX8" fmla="*/ 8761412 w 12188825"/>
              <a:gd name="connsiteY8" fmla="*/ 6858000 h 6858000"/>
              <a:gd name="connsiteX9" fmla="*/ 8759825 w 12188825"/>
              <a:gd name="connsiteY9" fmla="*/ 6858000 h 6858000"/>
              <a:gd name="connsiteX10" fmla="*/ 0 w 1218882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8759825" y="0"/>
                </a:lnTo>
                <a:lnTo>
                  <a:pt x="8761412" y="0"/>
                </a:lnTo>
                <a:lnTo>
                  <a:pt x="8761412" y="40"/>
                </a:lnTo>
                <a:lnTo>
                  <a:pt x="8936281" y="4462"/>
                </a:lnTo>
                <a:cubicBezTo>
                  <a:pt x="10748061" y="96301"/>
                  <a:pt x="12188825" y="1594397"/>
                  <a:pt x="12188825" y="3429000"/>
                </a:cubicBezTo>
                <a:cubicBezTo>
                  <a:pt x="12188825" y="5263603"/>
                  <a:pt x="10748061" y="6761699"/>
                  <a:pt x="8936281" y="6853538"/>
                </a:cubicBezTo>
                <a:lnTo>
                  <a:pt x="8761412" y="6857960"/>
                </a:lnTo>
                <a:lnTo>
                  <a:pt x="8761412" y="6858000"/>
                </a:lnTo>
                <a:lnTo>
                  <a:pt x="8759825" y="6858000"/>
                </a:lnTo>
                <a:lnTo>
                  <a:pt x="0" y="68580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09B5987-80DF-3755-E667-EE2DB6CBE948}"/>
              </a:ext>
            </a:extLst>
          </p:cNvPr>
          <p:cNvSpPr/>
          <p:nvPr userDrawn="1"/>
        </p:nvSpPr>
        <p:spPr>
          <a:xfrm>
            <a:off x="3492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203C55-C315-E7C9-EED2-083974459E49}"/>
              </a:ext>
            </a:extLst>
          </p:cNvPr>
          <p:cNvSpPr/>
          <p:nvPr userDrawn="1"/>
        </p:nvSpPr>
        <p:spPr>
          <a:xfrm>
            <a:off x="10534141" y="5212080"/>
            <a:ext cx="1645920" cy="164592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A737DF-4AE3-6F7F-1733-661D65713695}"/>
              </a:ext>
            </a:extLst>
          </p:cNvPr>
          <p:cNvSpPr/>
          <p:nvPr userDrawn="1"/>
        </p:nvSpPr>
        <p:spPr>
          <a:xfrm>
            <a:off x="10542905" y="0"/>
            <a:ext cx="1645920" cy="164592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6A0A398A-1AC9-796E-82A1-0C222945767B}"/>
              </a:ext>
            </a:extLst>
          </p:cNvPr>
          <p:cNvCxnSpPr>
            <a:cxnSpLocks/>
          </p:cNvCxnSpPr>
          <p:nvPr userDrawn="1"/>
        </p:nvCxnSpPr>
        <p:spPr>
          <a:xfrm>
            <a:off x="4189412" y="0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s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 céu azul e cor-de-rosa&#10;&#10;Descrição gerada automaticamente">
            <a:extLst>
              <a:ext uri="{FF2B5EF4-FFF2-40B4-BE49-F238E27FC236}">
                <a16:creationId xmlns:a16="http://schemas.microsoft.com/office/drawing/2014/main" id="{8802D68A-113C-2517-2CD9-13E53689A0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BE1447D-A85A-1FDD-A4EB-285B03340F5A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BDE2C4A-51E4-22E5-34FC-145385897F9C}"/>
              </a:ext>
            </a:extLst>
          </p:cNvPr>
          <p:cNvSpPr/>
          <p:nvPr userDrawn="1"/>
        </p:nvSpPr>
        <p:spPr>
          <a:xfrm rot="10800000">
            <a:off x="379412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FF5511-C846-7753-89F4-336271EB5ACE}"/>
              </a:ext>
            </a:extLst>
          </p:cNvPr>
          <p:cNvSpPr/>
          <p:nvPr userDrawn="1"/>
        </p:nvSpPr>
        <p:spPr>
          <a:xfrm rot="10800000">
            <a:off x="11580811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322F574C-CEE3-35B3-8823-3789F16B121E}"/>
              </a:ext>
            </a:extLst>
          </p:cNvPr>
          <p:cNvSpPr/>
          <p:nvPr userDrawn="1"/>
        </p:nvSpPr>
        <p:spPr>
          <a:xfrm>
            <a:off x="-77788" y="1413688"/>
            <a:ext cx="1371598" cy="4030625"/>
          </a:xfrm>
          <a:custGeom>
            <a:avLst/>
            <a:gdLst>
              <a:gd name="connsiteX0" fmla="*/ 0 w 1371598"/>
              <a:gd name="connsiteY0" fmla="*/ 0 h 4030625"/>
              <a:gd name="connsiteX1" fmla="*/ 85935 w 1371598"/>
              <a:gd name="connsiteY1" fmla="*/ 28331 h 4030625"/>
              <a:gd name="connsiteX2" fmla="*/ 1371598 w 1371598"/>
              <a:gd name="connsiteY2" fmla="*/ 2015312 h 4030625"/>
              <a:gd name="connsiteX3" fmla="*/ 85935 w 1371598"/>
              <a:gd name="connsiteY3" fmla="*/ 4002293 h 4030625"/>
              <a:gd name="connsiteX4" fmla="*/ 0 w 1371598"/>
              <a:gd name="connsiteY4" fmla="*/ 4030625 h 403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598" h="4030625">
                <a:moveTo>
                  <a:pt x="0" y="0"/>
                </a:moveTo>
                <a:lnTo>
                  <a:pt x="85935" y="28331"/>
                </a:lnTo>
                <a:cubicBezTo>
                  <a:pt x="835174" y="318870"/>
                  <a:pt x="1371598" y="1098797"/>
                  <a:pt x="1371598" y="2015312"/>
                </a:cubicBezTo>
                <a:cubicBezTo>
                  <a:pt x="1371598" y="2931828"/>
                  <a:pt x="835174" y="3711754"/>
                  <a:pt x="85935" y="4002293"/>
                </a:cubicBezTo>
                <a:lnTo>
                  <a:pt x="0" y="4030625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en-US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A785D198-1D22-86F8-E96A-097BBAAC1A7A}"/>
              </a:ext>
            </a:extLst>
          </p:cNvPr>
          <p:cNvSpPr/>
          <p:nvPr userDrawn="1"/>
        </p:nvSpPr>
        <p:spPr>
          <a:xfrm rot="10800000">
            <a:off x="10895015" y="1413688"/>
            <a:ext cx="1371598" cy="4030625"/>
          </a:xfrm>
          <a:custGeom>
            <a:avLst/>
            <a:gdLst>
              <a:gd name="connsiteX0" fmla="*/ 0 w 1371598"/>
              <a:gd name="connsiteY0" fmla="*/ 0 h 4030625"/>
              <a:gd name="connsiteX1" fmla="*/ 85935 w 1371598"/>
              <a:gd name="connsiteY1" fmla="*/ 28331 h 4030625"/>
              <a:gd name="connsiteX2" fmla="*/ 1371598 w 1371598"/>
              <a:gd name="connsiteY2" fmla="*/ 2015312 h 4030625"/>
              <a:gd name="connsiteX3" fmla="*/ 85935 w 1371598"/>
              <a:gd name="connsiteY3" fmla="*/ 4002293 h 4030625"/>
              <a:gd name="connsiteX4" fmla="*/ 0 w 1371598"/>
              <a:gd name="connsiteY4" fmla="*/ 4030625 h 403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598" h="4030625">
                <a:moveTo>
                  <a:pt x="0" y="0"/>
                </a:moveTo>
                <a:lnTo>
                  <a:pt x="85935" y="28331"/>
                </a:lnTo>
                <a:cubicBezTo>
                  <a:pt x="835174" y="318870"/>
                  <a:pt x="1371598" y="1098797"/>
                  <a:pt x="1371598" y="2015312"/>
                </a:cubicBezTo>
                <a:cubicBezTo>
                  <a:pt x="1371598" y="2931828"/>
                  <a:pt x="835174" y="3711754"/>
                  <a:pt x="85935" y="4002293"/>
                </a:cubicBezTo>
                <a:lnTo>
                  <a:pt x="0" y="4030625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en-US"/>
          </a:p>
        </p:txBody>
      </p: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CC2E6B60-AE17-8497-E916-51A823F19065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429000"/>
            <a:ext cx="129381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E77D34B1-6239-4039-3823-A32D4693CAE2}"/>
              </a:ext>
            </a:extLst>
          </p:cNvPr>
          <p:cNvCxnSpPr>
            <a:cxnSpLocks/>
          </p:cNvCxnSpPr>
          <p:nvPr userDrawn="1"/>
        </p:nvCxnSpPr>
        <p:spPr>
          <a:xfrm flipH="1">
            <a:off x="10895015" y="3429000"/>
            <a:ext cx="129381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CF4492CE-9DFD-B642-74A0-499E933F80A5}"/>
              </a:ext>
            </a:extLst>
          </p:cNvPr>
          <p:cNvSpPr/>
          <p:nvPr userDrawn="1"/>
        </p:nvSpPr>
        <p:spPr>
          <a:xfrm>
            <a:off x="1307414" y="-76200"/>
            <a:ext cx="9573996" cy="6992620"/>
          </a:xfrm>
          <a:custGeom>
            <a:avLst/>
            <a:gdLst>
              <a:gd name="connsiteX0" fmla="*/ 1528240 w 9573996"/>
              <a:gd name="connsiteY0" fmla="*/ 0 h 6992620"/>
              <a:gd name="connsiteX1" fmla="*/ 8045757 w 9573996"/>
              <a:gd name="connsiteY1" fmla="*/ 0 h 6992620"/>
              <a:gd name="connsiteX2" fmla="*/ 8171917 w 9573996"/>
              <a:gd name="connsiteY2" fmla="*/ 120282 h 6992620"/>
              <a:gd name="connsiteX3" fmla="*/ 9573996 w 9573996"/>
              <a:gd name="connsiteY3" fmla="*/ 3505201 h 6992620"/>
              <a:gd name="connsiteX4" fmla="*/ 8171917 w 9573996"/>
              <a:gd name="connsiteY4" fmla="*/ 6890120 h 6992620"/>
              <a:gd name="connsiteX5" fmla="*/ 8064408 w 9573996"/>
              <a:gd name="connsiteY5" fmla="*/ 6992620 h 6992620"/>
              <a:gd name="connsiteX6" fmla="*/ 1509589 w 9573996"/>
              <a:gd name="connsiteY6" fmla="*/ 6992620 h 6992620"/>
              <a:gd name="connsiteX7" fmla="*/ 1402080 w 9573996"/>
              <a:gd name="connsiteY7" fmla="*/ 6890120 h 6992620"/>
              <a:gd name="connsiteX8" fmla="*/ 0 w 9573996"/>
              <a:gd name="connsiteY8" fmla="*/ 3505201 h 6992620"/>
              <a:gd name="connsiteX9" fmla="*/ 1402080 w 9573996"/>
              <a:gd name="connsiteY9" fmla="*/ 120282 h 699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73996" h="6992620">
                <a:moveTo>
                  <a:pt x="1528240" y="0"/>
                </a:moveTo>
                <a:lnTo>
                  <a:pt x="8045757" y="0"/>
                </a:lnTo>
                <a:lnTo>
                  <a:pt x="8171917" y="120282"/>
                </a:lnTo>
                <a:cubicBezTo>
                  <a:pt x="9038193" y="986559"/>
                  <a:pt x="9573996" y="2183308"/>
                  <a:pt x="9573996" y="3505201"/>
                </a:cubicBezTo>
                <a:cubicBezTo>
                  <a:pt x="9573996" y="4827094"/>
                  <a:pt x="9038193" y="6023844"/>
                  <a:pt x="8171917" y="6890120"/>
                </a:cubicBezTo>
                <a:lnTo>
                  <a:pt x="8064408" y="6992620"/>
                </a:lnTo>
                <a:lnTo>
                  <a:pt x="1509589" y="6992620"/>
                </a:lnTo>
                <a:lnTo>
                  <a:pt x="1402080" y="6890120"/>
                </a:lnTo>
                <a:cubicBezTo>
                  <a:pt x="535803" y="6023844"/>
                  <a:pt x="0" y="4827094"/>
                  <a:pt x="0" y="3505201"/>
                </a:cubicBezTo>
                <a:cubicBezTo>
                  <a:pt x="0" y="2183308"/>
                  <a:pt x="535803" y="986559"/>
                  <a:pt x="1402080" y="120282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AB6F497-1C9D-E66E-161A-8332537B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155" y="533400"/>
            <a:ext cx="7750516" cy="2209801"/>
          </a:xfrm>
        </p:spPr>
        <p:txBody>
          <a:bodyPr lIns="0" rtlCol="0" anchor="ctr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704B4570-973D-13F6-0C58-91F949284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154" y="2895600"/>
            <a:ext cx="7750516" cy="3352800"/>
          </a:xfrm>
        </p:spPr>
        <p:txBody>
          <a:bodyPr lIns="0" rtlCol="0" anchor="t">
            <a:normAutofit/>
          </a:bodyPr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800"/>
            </a:lvl1pPr>
            <a:lvl2pPr marL="426645" indent="0" algn="ctr">
              <a:lnSpc>
                <a:spcPct val="125000"/>
              </a:lnSpc>
              <a:buFont typeface="Arial" panose="020B0604020202020204" pitchFamily="34" charset="0"/>
              <a:buNone/>
              <a:defRPr sz="1600"/>
            </a:lvl2pPr>
            <a:lvl3pPr marL="853290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3pPr>
            <a:lvl4pPr marL="1279936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4pPr>
            <a:lvl5pPr marL="1706581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14" name="Marcador de Posição da Data 13">
            <a:extLst>
              <a:ext uri="{FF2B5EF4-FFF2-40B4-BE49-F238E27FC236}">
                <a16:creationId xmlns:a16="http://schemas.microsoft.com/office/drawing/2014/main" id="{58D04D42-191E-2227-2B1B-E1389432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309" y="6400801"/>
            <a:ext cx="1828800" cy="320675"/>
          </a:xfrm>
        </p:spPr>
        <p:txBody>
          <a:bodyPr rtlCol="0"/>
          <a:lstStyle/>
          <a:p>
            <a:pPr rtl="0"/>
            <a:r>
              <a:rPr lang="pt-pt"/>
              <a:t>20XX</a:t>
            </a:r>
            <a:endParaRPr lang="en-US"/>
          </a:p>
        </p:txBody>
      </p:sp>
      <p:sp>
        <p:nvSpPr>
          <p:cNvPr id="15" name="Marcador de Posição do Rodapé 14">
            <a:extLst>
              <a:ext uri="{FF2B5EF4-FFF2-40B4-BE49-F238E27FC236}">
                <a16:creationId xmlns:a16="http://schemas.microsoft.com/office/drawing/2014/main" id="{72B7CDE2-D55F-1AD0-2F10-D98D71BC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6262" y="6400801"/>
            <a:ext cx="6216301" cy="320675"/>
          </a:xfr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7A77FEDA-BC46-FD22-190F-8841E18D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2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+ Subtítulo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 céu azul e cor-de-rosa&#10;&#10;Descrição gerada automaticamente">
            <a:extLst>
              <a:ext uri="{FF2B5EF4-FFF2-40B4-BE49-F238E27FC236}">
                <a16:creationId xmlns:a16="http://schemas.microsoft.com/office/drawing/2014/main" id="{3AEB6B8C-8E8E-75FA-B669-2932DD03E6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944B3B8-8580-71F1-DE35-7B8238C3FD59}"/>
              </a:ext>
            </a:extLst>
          </p:cNvPr>
          <p:cNvSpPr/>
          <p:nvPr userDrawn="1"/>
        </p:nvSpPr>
        <p:spPr>
          <a:xfrm>
            <a:off x="0" y="0"/>
            <a:ext cx="12188821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BDE2C4A-51E4-22E5-34FC-145385897F9C}"/>
              </a:ext>
            </a:extLst>
          </p:cNvPr>
          <p:cNvSpPr/>
          <p:nvPr userDrawn="1"/>
        </p:nvSpPr>
        <p:spPr>
          <a:xfrm rot="5400000">
            <a:off x="1408905" y="1905795"/>
            <a:ext cx="228600" cy="30464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75807" y="400051"/>
            <a:ext cx="5637210" cy="2914649"/>
          </a:xfrm>
        </p:spPr>
        <p:txBody>
          <a:bodyPr rtlCol="0" anchor="b">
            <a:normAutofit/>
          </a:bodyPr>
          <a:lstStyle>
            <a:lvl1pPr algn="ctr">
              <a:defRPr sz="6600" b="0" cap="none" baseline="0"/>
            </a:lvl1pPr>
          </a:lstStyle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37596B62-AE88-2B13-4737-760ED281DF0D}"/>
              </a:ext>
            </a:extLst>
          </p:cNvPr>
          <p:cNvSpPr/>
          <p:nvPr userDrawn="1"/>
        </p:nvSpPr>
        <p:spPr>
          <a:xfrm>
            <a:off x="-77788" y="1320655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en-US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D5F342F0-65BB-E1BE-652F-9215A70681FA}"/>
              </a:ext>
            </a:extLst>
          </p:cNvPr>
          <p:cNvSpPr/>
          <p:nvPr userDrawn="1"/>
        </p:nvSpPr>
        <p:spPr>
          <a:xfrm rot="10800000">
            <a:off x="9142411" y="1320656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en-US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C2829EE-FAE8-4936-F0E9-40394A8845E9}"/>
              </a:ext>
            </a:extLst>
          </p:cNvPr>
          <p:cNvSpPr/>
          <p:nvPr userDrawn="1"/>
        </p:nvSpPr>
        <p:spPr>
          <a:xfrm rot="5400000">
            <a:off x="10551316" y="1905795"/>
            <a:ext cx="228600" cy="30464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AD069C4-A5BC-A62E-380C-731B8A5B4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75807" y="3543300"/>
            <a:ext cx="5637210" cy="2628899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26645" indent="0" algn="ctr">
              <a:lnSpc>
                <a:spcPct val="125000"/>
              </a:lnSpc>
              <a:spcBef>
                <a:spcPts val="0"/>
              </a:spcBef>
              <a:buNone/>
              <a:defRPr sz="1800"/>
            </a:lvl2pPr>
            <a:lvl3pPr marL="853290" indent="0" algn="ctr">
              <a:lnSpc>
                <a:spcPct val="125000"/>
              </a:lnSpc>
              <a:spcBef>
                <a:spcPts val="0"/>
              </a:spcBef>
              <a:buNone/>
              <a:defRPr sz="1800"/>
            </a:lvl3pPr>
            <a:lvl4pPr marL="1279936" indent="0" algn="ctr">
              <a:lnSpc>
                <a:spcPct val="125000"/>
              </a:lnSpc>
              <a:spcBef>
                <a:spcPts val="0"/>
              </a:spcBef>
              <a:buNone/>
              <a:defRPr sz="1800"/>
            </a:lvl4pPr>
            <a:lvl5pPr marL="1706581" indent="0" algn="ctr">
              <a:lnSpc>
                <a:spcPct val="125000"/>
              </a:lnSpc>
              <a:spcBef>
                <a:spcPts val="0"/>
              </a:spcBef>
              <a:buNone/>
              <a:defRPr sz="1800"/>
            </a:lvl5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8C4363C-0E28-4487-DD8D-4795AFEE365A}"/>
              </a:ext>
            </a:extLst>
          </p:cNvPr>
          <p:cNvGrpSpPr/>
          <p:nvPr userDrawn="1"/>
        </p:nvGrpSpPr>
        <p:grpSpPr>
          <a:xfrm>
            <a:off x="2140743" y="0"/>
            <a:ext cx="7907338" cy="6858000"/>
            <a:chOff x="2149474" y="0"/>
            <a:chExt cx="7907338" cy="6858000"/>
          </a:xfrm>
        </p:grpSpPr>
        <p:cxnSp>
          <p:nvCxnSpPr>
            <p:cNvPr id="7" name="Conexão Reta 6">
              <a:extLst>
                <a:ext uri="{FF2B5EF4-FFF2-40B4-BE49-F238E27FC236}">
                  <a16:creationId xmlns:a16="http://schemas.microsoft.com/office/drawing/2014/main" id="{32C5A67C-1FE0-EFD7-3622-A0E2717011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49474" y="0"/>
              <a:ext cx="0" cy="68580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ta 7">
              <a:extLst>
                <a:ext uri="{FF2B5EF4-FFF2-40B4-BE49-F238E27FC236}">
                  <a16:creationId xmlns:a16="http://schemas.microsoft.com/office/drawing/2014/main" id="{EE395002-4D2E-B59C-FD8E-2BF0DAF6A7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056812" y="0"/>
              <a:ext cx="0" cy="68580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D081E485-D397-61BC-2C0F-36FF7D5F70DE}"/>
              </a:ext>
            </a:extLst>
          </p:cNvPr>
          <p:cNvSpPr/>
          <p:nvPr userDrawn="1"/>
        </p:nvSpPr>
        <p:spPr>
          <a:xfrm>
            <a:off x="1307414" y="-76200"/>
            <a:ext cx="9573996" cy="7028180"/>
          </a:xfrm>
          <a:custGeom>
            <a:avLst/>
            <a:gdLst>
              <a:gd name="connsiteX0" fmla="*/ 1528240 w 9573996"/>
              <a:gd name="connsiteY0" fmla="*/ 0 h 7028180"/>
              <a:gd name="connsiteX1" fmla="*/ 8045757 w 9573996"/>
              <a:gd name="connsiteY1" fmla="*/ 0 h 7028180"/>
              <a:gd name="connsiteX2" fmla="*/ 8171917 w 9573996"/>
              <a:gd name="connsiteY2" fmla="*/ 120282 h 7028180"/>
              <a:gd name="connsiteX3" fmla="*/ 9573996 w 9573996"/>
              <a:gd name="connsiteY3" fmla="*/ 3505201 h 7028180"/>
              <a:gd name="connsiteX4" fmla="*/ 8171917 w 9573996"/>
              <a:gd name="connsiteY4" fmla="*/ 6890120 h 7028180"/>
              <a:gd name="connsiteX5" fmla="*/ 8027110 w 9573996"/>
              <a:gd name="connsiteY5" fmla="*/ 7028180 h 7028180"/>
              <a:gd name="connsiteX6" fmla="*/ 1546886 w 9573996"/>
              <a:gd name="connsiteY6" fmla="*/ 7028180 h 7028180"/>
              <a:gd name="connsiteX7" fmla="*/ 1402080 w 9573996"/>
              <a:gd name="connsiteY7" fmla="*/ 6890120 h 7028180"/>
              <a:gd name="connsiteX8" fmla="*/ 0 w 9573996"/>
              <a:gd name="connsiteY8" fmla="*/ 3505201 h 7028180"/>
              <a:gd name="connsiteX9" fmla="*/ 1402080 w 9573996"/>
              <a:gd name="connsiteY9" fmla="*/ 120282 h 702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73996" h="7028180">
                <a:moveTo>
                  <a:pt x="1528240" y="0"/>
                </a:moveTo>
                <a:lnTo>
                  <a:pt x="8045757" y="0"/>
                </a:lnTo>
                <a:lnTo>
                  <a:pt x="8171917" y="120282"/>
                </a:lnTo>
                <a:cubicBezTo>
                  <a:pt x="9038193" y="986559"/>
                  <a:pt x="9573996" y="2183308"/>
                  <a:pt x="9573996" y="3505201"/>
                </a:cubicBezTo>
                <a:cubicBezTo>
                  <a:pt x="9573996" y="4827094"/>
                  <a:pt x="9038193" y="6023844"/>
                  <a:pt x="8171917" y="6890120"/>
                </a:cubicBezTo>
                <a:lnTo>
                  <a:pt x="8027110" y="7028180"/>
                </a:lnTo>
                <a:lnTo>
                  <a:pt x="1546886" y="7028180"/>
                </a:lnTo>
                <a:lnTo>
                  <a:pt x="1402080" y="6890120"/>
                </a:lnTo>
                <a:cubicBezTo>
                  <a:pt x="535803" y="6023844"/>
                  <a:pt x="0" y="4827094"/>
                  <a:pt x="0" y="3505201"/>
                </a:cubicBezTo>
                <a:cubicBezTo>
                  <a:pt x="0" y="2183308"/>
                  <a:pt x="535803" y="986559"/>
                  <a:pt x="1402080" y="120282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/>
          </a:p>
        </p:txBody>
      </p:sp>
      <p:sp>
        <p:nvSpPr>
          <p:cNvPr id="16" name="Marcador de Posição da Data 15">
            <a:extLst>
              <a:ext uri="{FF2B5EF4-FFF2-40B4-BE49-F238E27FC236}">
                <a16:creationId xmlns:a16="http://schemas.microsoft.com/office/drawing/2014/main" id="{F90ACEC0-6BFA-2DA0-ED08-79C4EC859EB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117309" y="6400801"/>
            <a:ext cx="1828800" cy="320675"/>
          </a:xfrm>
        </p:spPr>
        <p:txBody>
          <a:bodyPr rtlCol="0"/>
          <a:lstStyle/>
          <a:p>
            <a:pPr rtl="0"/>
            <a:r>
              <a:rPr lang="pt-pt"/>
              <a:t>20XX</a:t>
            </a:r>
            <a:endParaRPr lang="en-US"/>
          </a:p>
        </p:txBody>
      </p:sp>
      <p:sp>
        <p:nvSpPr>
          <p:cNvPr id="17" name="Marcador de Posição do Rodapé 16">
            <a:extLst>
              <a:ext uri="{FF2B5EF4-FFF2-40B4-BE49-F238E27FC236}">
                <a16:creationId xmlns:a16="http://schemas.microsoft.com/office/drawing/2014/main" id="{47ABA4AB-6D23-2D78-B42D-A7E807240A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986262" y="6400801"/>
            <a:ext cx="6216301" cy="320675"/>
          </a:xfr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18" name="Marcador de Posição do Número do Diapositivo 17">
            <a:extLst>
              <a:ext uri="{FF2B5EF4-FFF2-40B4-BE49-F238E27FC236}">
                <a16:creationId xmlns:a16="http://schemas.microsoft.com/office/drawing/2014/main" id="{748AFBD6-B449-C601-9AB8-58707B05A1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5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Um gradiente branco e cor-de-rosa&#10;&#10;Descrição gerada automaticamente">
            <a:extLst>
              <a:ext uri="{FF2B5EF4-FFF2-40B4-BE49-F238E27FC236}">
                <a16:creationId xmlns:a16="http://schemas.microsoft.com/office/drawing/2014/main" id="{AFD3AE5C-5EE6-128A-599C-F64250BE3C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4A3112D-1CC4-8A63-2EF0-72CADC5F5182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FCADB272-55CB-FE7D-174B-0351CF04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8" y="990600"/>
            <a:ext cx="4343392" cy="4715764"/>
          </a:xfrm>
        </p:spPr>
        <p:txBody>
          <a:bodyPr rtlCol="0" anchor="ctr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2" name="Marcador de Posição de Conteúdo 5">
            <a:extLst>
              <a:ext uri="{FF2B5EF4-FFF2-40B4-BE49-F238E27FC236}">
                <a16:creationId xmlns:a16="http://schemas.microsoft.com/office/drawing/2014/main" id="{AF5B2CBB-3979-2A22-F797-B64A715A44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61756" y="990600"/>
            <a:ext cx="3962387" cy="4715764"/>
          </a:xfrm>
        </p:spPr>
        <p:txBody>
          <a:bodyPr rtlCol="0" anchor="ctr">
            <a:normAutofit/>
          </a:bodyPr>
          <a:lstStyle>
            <a:lvl1pPr marL="285750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1pPr>
            <a:lvl2pPr marL="712395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2pPr>
            <a:lvl3pPr marL="1139040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3pPr>
            <a:lvl4pPr marL="1565686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4pPr>
            <a:lvl5pPr marL="1992331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DE 20XX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/>
              <a:t>‹nº›</a:t>
            </a:fld>
            <a:endParaRPr/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52AE610D-4CF6-FA56-B72E-DB9027EB9A95}"/>
              </a:ext>
            </a:extLst>
          </p:cNvPr>
          <p:cNvCxnSpPr>
            <a:cxnSpLocks/>
          </p:cNvCxnSpPr>
          <p:nvPr userDrawn="1"/>
        </p:nvCxnSpPr>
        <p:spPr>
          <a:xfrm>
            <a:off x="1141412" y="0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57A26EB3-62BA-B7F9-D731-A7BACBB53EB5}"/>
              </a:ext>
            </a:extLst>
          </p:cNvPr>
          <p:cNvSpPr/>
          <p:nvPr userDrawn="1"/>
        </p:nvSpPr>
        <p:spPr>
          <a:xfrm>
            <a:off x="-1588" y="457200"/>
            <a:ext cx="11648687" cy="5943600"/>
          </a:xfrm>
          <a:custGeom>
            <a:avLst/>
            <a:gdLst>
              <a:gd name="connsiteX0" fmla="*/ 0 w 12188825"/>
              <a:gd name="connsiteY0" fmla="*/ 0 h 6858000"/>
              <a:gd name="connsiteX1" fmla="*/ 8759825 w 12188825"/>
              <a:gd name="connsiteY1" fmla="*/ 0 h 6858000"/>
              <a:gd name="connsiteX2" fmla="*/ 8761412 w 12188825"/>
              <a:gd name="connsiteY2" fmla="*/ 0 h 6858000"/>
              <a:gd name="connsiteX3" fmla="*/ 8761412 w 12188825"/>
              <a:gd name="connsiteY3" fmla="*/ 40 h 6858000"/>
              <a:gd name="connsiteX4" fmla="*/ 8936281 w 12188825"/>
              <a:gd name="connsiteY4" fmla="*/ 4462 h 6858000"/>
              <a:gd name="connsiteX5" fmla="*/ 12188825 w 12188825"/>
              <a:gd name="connsiteY5" fmla="*/ 3429000 h 6858000"/>
              <a:gd name="connsiteX6" fmla="*/ 8936281 w 12188825"/>
              <a:gd name="connsiteY6" fmla="*/ 6853538 h 6858000"/>
              <a:gd name="connsiteX7" fmla="*/ 8761412 w 12188825"/>
              <a:gd name="connsiteY7" fmla="*/ 6857960 h 6858000"/>
              <a:gd name="connsiteX8" fmla="*/ 8761412 w 12188825"/>
              <a:gd name="connsiteY8" fmla="*/ 6858000 h 6858000"/>
              <a:gd name="connsiteX9" fmla="*/ 8759825 w 12188825"/>
              <a:gd name="connsiteY9" fmla="*/ 6858000 h 6858000"/>
              <a:gd name="connsiteX10" fmla="*/ 0 w 1218882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8759825" y="0"/>
                </a:lnTo>
                <a:lnTo>
                  <a:pt x="8761412" y="0"/>
                </a:lnTo>
                <a:lnTo>
                  <a:pt x="8761412" y="40"/>
                </a:lnTo>
                <a:lnTo>
                  <a:pt x="8936281" y="4462"/>
                </a:lnTo>
                <a:cubicBezTo>
                  <a:pt x="10748061" y="96301"/>
                  <a:pt x="12188825" y="1594397"/>
                  <a:pt x="12188825" y="3429000"/>
                </a:cubicBezTo>
                <a:cubicBezTo>
                  <a:pt x="12188825" y="5263603"/>
                  <a:pt x="10748061" y="6761699"/>
                  <a:pt x="8936281" y="6853538"/>
                </a:cubicBezTo>
                <a:lnTo>
                  <a:pt x="8761412" y="6857960"/>
                </a:lnTo>
                <a:lnTo>
                  <a:pt x="8761412" y="6858000"/>
                </a:lnTo>
                <a:lnTo>
                  <a:pt x="8759825" y="6858000"/>
                </a:lnTo>
                <a:lnTo>
                  <a:pt x="0" y="68580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8A5A68F0-4988-52DC-8A0D-E776BFE86A2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custGeom>
            <a:avLst/>
            <a:gdLst>
              <a:gd name="connsiteX0" fmla="*/ 0 w 12188825"/>
              <a:gd name="connsiteY0" fmla="*/ 0 h 6858000"/>
              <a:gd name="connsiteX1" fmla="*/ 8759825 w 12188825"/>
              <a:gd name="connsiteY1" fmla="*/ 0 h 6858000"/>
              <a:gd name="connsiteX2" fmla="*/ 8761412 w 12188825"/>
              <a:gd name="connsiteY2" fmla="*/ 0 h 6858000"/>
              <a:gd name="connsiteX3" fmla="*/ 8761412 w 12188825"/>
              <a:gd name="connsiteY3" fmla="*/ 40 h 6858000"/>
              <a:gd name="connsiteX4" fmla="*/ 8936281 w 12188825"/>
              <a:gd name="connsiteY4" fmla="*/ 4462 h 6858000"/>
              <a:gd name="connsiteX5" fmla="*/ 12188825 w 12188825"/>
              <a:gd name="connsiteY5" fmla="*/ 3429000 h 6858000"/>
              <a:gd name="connsiteX6" fmla="*/ 8936281 w 12188825"/>
              <a:gd name="connsiteY6" fmla="*/ 6853538 h 6858000"/>
              <a:gd name="connsiteX7" fmla="*/ 8761412 w 12188825"/>
              <a:gd name="connsiteY7" fmla="*/ 6857960 h 6858000"/>
              <a:gd name="connsiteX8" fmla="*/ 8761412 w 12188825"/>
              <a:gd name="connsiteY8" fmla="*/ 6858000 h 6858000"/>
              <a:gd name="connsiteX9" fmla="*/ 8759825 w 12188825"/>
              <a:gd name="connsiteY9" fmla="*/ 6858000 h 6858000"/>
              <a:gd name="connsiteX10" fmla="*/ 0 w 1218882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8759825" y="0"/>
                </a:lnTo>
                <a:lnTo>
                  <a:pt x="8761412" y="0"/>
                </a:lnTo>
                <a:lnTo>
                  <a:pt x="8761412" y="40"/>
                </a:lnTo>
                <a:lnTo>
                  <a:pt x="8936281" y="4462"/>
                </a:lnTo>
                <a:cubicBezTo>
                  <a:pt x="10748061" y="96301"/>
                  <a:pt x="12188825" y="1594397"/>
                  <a:pt x="12188825" y="3429000"/>
                </a:cubicBezTo>
                <a:cubicBezTo>
                  <a:pt x="12188825" y="5263603"/>
                  <a:pt x="10748061" y="6761699"/>
                  <a:pt x="8936281" y="6853538"/>
                </a:cubicBezTo>
                <a:lnTo>
                  <a:pt x="8761412" y="6857960"/>
                </a:lnTo>
                <a:lnTo>
                  <a:pt x="8761412" y="6858000"/>
                </a:lnTo>
                <a:lnTo>
                  <a:pt x="8759825" y="6858000"/>
                </a:lnTo>
                <a:lnTo>
                  <a:pt x="0" y="68580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C7A0378-FB31-B667-C592-D038F6A702A4}"/>
              </a:ext>
            </a:extLst>
          </p:cNvPr>
          <p:cNvSpPr/>
          <p:nvPr userDrawn="1"/>
        </p:nvSpPr>
        <p:spPr>
          <a:xfrm>
            <a:off x="3492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1C606A95-3B8A-55B0-D0DB-19A40402FF9E}"/>
              </a:ext>
            </a:extLst>
          </p:cNvPr>
          <p:cNvSpPr/>
          <p:nvPr userDrawn="1"/>
        </p:nvSpPr>
        <p:spPr>
          <a:xfrm>
            <a:off x="10940044" y="2156118"/>
            <a:ext cx="1373186" cy="2545766"/>
          </a:xfrm>
          <a:custGeom>
            <a:avLst/>
            <a:gdLst>
              <a:gd name="connsiteX0" fmla="*/ 1272884 w 1373186"/>
              <a:gd name="connsiteY0" fmla="*/ 0 h 2545766"/>
              <a:gd name="connsiteX1" fmla="*/ 1373186 w 1373186"/>
              <a:gd name="connsiteY1" fmla="*/ 5065 h 2545766"/>
              <a:gd name="connsiteX2" fmla="*/ 1373186 w 1373186"/>
              <a:gd name="connsiteY2" fmla="*/ 2540701 h 2545766"/>
              <a:gd name="connsiteX3" fmla="*/ 1272884 w 1373186"/>
              <a:gd name="connsiteY3" fmla="*/ 2545766 h 2545766"/>
              <a:gd name="connsiteX4" fmla="*/ 0 w 1373186"/>
              <a:gd name="connsiteY4" fmla="*/ 1272883 h 2545766"/>
              <a:gd name="connsiteX5" fmla="*/ 1272884 w 1373186"/>
              <a:gd name="connsiteY5" fmla="*/ 0 h 254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3186" h="2545766">
                <a:moveTo>
                  <a:pt x="1272884" y="0"/>
                </a:moveTo>
                <a:lnTo>
                  <a:pt x="1373186" y="5065"/>
                </a:lnTo>
                <a:lnTo>
                  <a:pt x="1373186" y="2540701"/>
                </a:lnTo>
                <a:lnTo>
                  <a:pt x="1272884" y="2545766"/>
                </a:lnTo>
                <a:cubicBezTo>
                  <a:pt x="569890" y="2545766"/>
                  <a:pt x="0" y="1975877"/>
                  <a:pt x="0" y="1272883"/>
                </a:cubicBezTo>
                <a:cubicBezTo>
                  <a:pt x="0" y="569889"/>
                  <a:pt x="569890" y="0"/>
                  <a:pt x="1272884" y="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E1B804C-E94C-3C9E-FE43-6B499E74BD7E}"/>
              </a:ext>
            </a:extLst>
          </p:cNvPr>
          <p:cNvSpPr/>
          <p:nvPr userDrawn="1"/>
        </p:nvSpPr>
        <p:spPr>
          <a:xfrm rot="16200000" flipH="1">
            <a:off x="11450135" y="2804611"/>
            <a:ext cx="228600" cy="124878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+ Imagem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 fundo cor-de-rosa e azul desfocado&#10;&#10;Descrição gerada automaticamente">
            <a:extLst>
              <a:ext uri="{FF2B5EF4-FFF2-40B4-BE49-F238E27FC236}">
                <a16:creationId xmlns:a16="http://schemas.microsoft.com/office/drawing/2014/main" id="{E8A8B540-69F8-F41E-F63E-7655219512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C116D86-F5C8-781F-E058-31A29562AFBB}"/>
              </a:ext>
            </a:extLst>
          </p:cNvPr>
          <p:cNvSpPr/>
          <p:nvPr userDrawn="1"/>
        </p:nvSpPr>
        <p:spPr>
          <a:xfrm>
            <a:off x="-64" y="0"/>
            <a:ext cx="12188952" cy="68580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13113" y="1612902"/>
            <a:ext cx="5562599" cy="3632196"/>
          </a:xfrm>
        </p:spPr>
        <p:txBody>
          <a:bodyPr rtlCol="0" anchor="ctr">
            <a:normAutofit/>
          </a:bodyPr>
          <a:lstStyle>
            <a:lvl1pPr algn="ctr">
              <a:defRPr sz="6600" b="0" cap="none" baseline="0"/>
            </a:lvl1pPr>
          </a:lstStyle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E7C6DB-C998-DD1E-38ED-E0BE6C1E2E0C}"/>
              </a:ext>
            </a:extLst>
          </p:cNvPr>
          <p:cNvSpPr/>
          <p:nvPr userDrawn="1"/>
        </p:nvSpPr>
        <p:spPr>
          <a:xfrm>
            <a:off x="3046412" y="381000"/>
            <a:ext cx="6096000" cy="609600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37596B62-AE88-2B13-4737-760ED281DF0D}"/>
              </a:ext>
            </a:extLst>
          </p:cNvPr>
          <p:cNvSpPr/>
          <p:nvPr userDrawn="1"/>
        </p:nvSpPr>
        <p:spPr>
          <a:xfrm>
            <a:off x="-77788" y="1320655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en-US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D5F342F0-65BB-E1BE-652F-9215A70681FA}"/>
              </a:ext>
            </a:extLst>
          </p:cNvPr>
          <p:cNvSpPr/>
          <p:nvPr userDrawn="1"/>
        </p:nvSpPr>
        <p:spPr>
          <a:xfrm rot="10800000">
            <a:off x="9142411" y="1320656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en-US"/>
          </a:p>
        </p:txBody>
      </p: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AFA65168-DB7F-A8BD-1D2A-287AF1AA6DF5}"/>
              </a:ext>
            </a:extLst>
          </p:cNvPr>
          <p:cNvCxnSpPr>
            <a:cxnSpLocks/>
          </p:cNvCxnSpPr>
          <p:nvPr userDrawn="1"/>
        </p:nvCxnSpPr>
        <p:spPr>
          <a:xfrm>
            <a:off x="0" y="1320655"/>
            <a:ext cx="1218882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E3D61883-92E2-1B00-77ED-EA1A2A204BA5}"/>
              </a:ext>
            </a:extLst>
          </p:cNvPr>
          <p:cNvCxnSpPr>
            <a:cxnSpLocks/>
          </p:cNvCxnSpPr>
          <p:nvPr userDrawn="1"/>
        </p:nvCxnSpPr>
        <p:spPr>
          <a:xfrm>
            <a:off x="0" y="5537345"/>
            <a:ext cx="1218882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9A7359CE-3521-B84A-F5F9-8109724777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77790" y="1320650"/>
            <a:ext cx="3124198" cy="4216690"/>
          </a:xfrm>
          <a:custGeom>
            <a:avLst/>
            <a:gdLst>
              <a:gd name="connsiteX0" fmla="*/ 879796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879796 w 3124198"/>
              <a:gd name="connsiteY10" fmla="*/ 4216690 h 4216690"/>
              <a:gd name="connsiteX11" fmla="*/ 0 w 3124198"/>
              <a:gd name="connsiteY11" fmla="*/ 0 h 4216690"/>
              <a:gd name="connsiteX12" fmla="*/ 651196 w 3124198"/>
              <a:gd name="connsiteY12" fmla="*/ 0 h 4216690"/>
              <a:gd name="connsiteX13" fmla="*/ 651196 w 3124198"/>
              <a:gd name="connsiteY13" fmla="*/ 4216690 h 4216690"/>
              <a:gd name="connsiteX14" fmla="*/ 0 w 3124198"/>
              <a:gd name="connsiteY14" fmla="*/ 421669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24198" h="4216690">
                <a:moveTo>
                  <a:pt x="879796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879796" y="4216690"/>
                </a:lnTo>
                <a:close/>
                <a:moveTo>
                  <a:pt x="0" y="0"/>
                </a:moveTo>
                <a:lnTo>
                  <a:pt x="651196" y="0"/>
                </a:lnTo>
                <a:lnTo>
                  <a:pt x="651196" y="4216690"/>
                </a:lnTo>
                <a:lnTo>
                  <a:pt x="0" y="421669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endParaRPr lang="en-US"/>
          </a:p>
        </p:txBody>
      </p:sp>
      <p:sp>
        <p:nvSpPr>
          <p:cNvPr id="5" name="Marcador de Posição da Imagem 4">
            <a:extLst>
              <a:ext uri="{FF2B5EF4-FFF2-40B4-BE49-F238E27FC236}">
                <a16:creationId xmlns:a16="http://schemas.microsoft.com/office/drawing/2014/main" id="{C229D6EC-ACFF-1BB5-B5F2-348BF7C489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2411" y="1339705"/>
            <a:ext cx="3124198" cy="4216690"/>
          </a:xfrm>
          <a:custGeom>
            <a:avLst/>
            <a:gdLst>
              <a:gd name="connsiteX0" fmla="*/ 2476500 w 3124198"/>
              <a:gd name="connsiteY0" fmla="*/ 0 h 4216690"/>
              <a:gd name="connsiteX1" fmla="*/ 3124198 w 3124198"/>
              <a:gd name="connsiteY1" fmla="*/ 0 h 4216690"/>
              <a:gd name="connsiteX2" fmla="*/ 3124198 w 3124198"/>
              <a:gd name="connsiteY2" fmla="*/ 4216690 h 4216690"/>
              <a:gd name="connsiteX3" fmla="*/ 2476500 w 3124198"/>
              <a:gd name="connsiteY3" fmla="*/ 4216690 h 4216690"/>
              <a:gd name="connsiteX4" fmla="*/ 1933013 w 3124198"/>
              <a:gd name="connsiteY4" fmla="*/ 0 h 4216690"/>
              <a:gd name="connsiteX5" fmla="*/ 1933908 w 3124198"/>
              <a:gd name="connsiteY5" fmla="*/ 0 h 4216690"/>
              <a:gd name="connsiteX6" fmla="*/ 2247900 w 3124198"/>
              <a:gd name="connsiteY6" fmla="*/ 0 h 4216690"/>
              <a:gd name="connsiteX7" fmla="*/ 2247900 w 3124198"/>
              <a:gd name="connsiteY7" fmla="*/ 4216690 h 4216690"/>
              <a:gd name="connsiteX8" fmla="*/ 1933908 w 3124198"/>
              <a:gd name="connsiteY8" fmla="*/ 4216690 h 4216690"/>
              <a:gd name="connsiteX9" fmla="*/ 1933013 w 3124198"/>
              <a:gd name="connsiteY9" fmla="*/ 4216690 h 4216690"/>
              <a:gd name="connsiteX10" fmla="*/ 1933013 w 3124198"/>
              <a:gd name="connsiteY10" fmla="*/ 4216665 h 4216690"/>
              <a:gd name="connsiteX11" fmla="*/ 1834390 w 3124198"/>
              <a:gd name="connsiteY11" fmla="*/ 4213946 h 4216690"/>
              <a:gd name="connsiteX12" fmla="*/ 0 w 3124198"/>
              <a:gd name="connsiteY12" fmla="*/ 2108345 h 4216690"/>
              <a:gd name="connsiteX13" fmla="*/ 1834390 w 3124198"/>
              <a:gd name="connsiteY13" fmla="*/ 2743 h 4216690"/>
              <a:gd name="connsiteX14" fmla="*/ 1933013 w 3124198"/>
              <a:gd name="connsiteY14" fmla="*/ 24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24198" h="4216690">
                <a:moveTo>
                  <a:pt x="2476500" y="0"/>
                </a:moveTo>
                <a:lnTo>
                  <a:pt x="3124198" y="0"/>
                </a:lnTo>
                <a:lnTo>
                  <a:pt x="3124198" y="4216690"/>
                </a:lnTo>
                <a:lnTo>
                  <a:pt x="2476500" y="4216690"/>
                </a:lnTo>
                <a:close/>
                <a:moveTo>
                  <a:pt x="1933013" y="0"/>
                </a:moveTo>
                <a:lnTo>
                  <a:pt x="1933908" y="0"/>
                </a:lnTo>
                <a:lnTo>
                  <a:pt x="2247900" y="0"/>
                </a:lnTo>
                <a:lnTo>
                  <a:pt x="2247900" y="4216690"/>
                </a:lnTo>
                <a:lnTo>
                  <a:pt x="1933908" y="4216690"/>
                </a:lnTo>
                <a:lnTo>
                  <a:pt x="1933013" y="4216690"/>
                </a:lnTo>
                <a:lnTo>
                  <a:pt x="1933013" y="4216665"/>
                </a:lnTo>
                <a:lnTo>
                  <a:pt x="1834390" y="4213946"/>
                </a:lnTo>
                <a:cubicBezTo>
                  <a:pt x="812571" y="4157479"/>
                  <a:pt x="0" y="3236364"/>
                  <a:pt x="0" y="2108345"/>
                </a:cubicBezTo>
                <a:cubicBezTo>
                  <a:pt x="0" y="980326"/>
                  <a:pt x="812571" y="59211"/>
                  <a:pt x="1834390" y="2743"/>
                </a:cubicBezTo>
                <a:lnTo>
                  <a:pt x="1933013" y="2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33AE912-484D-5F4B-778B-3474F5CDC1E7}"/>
              </a:ext>
            </a:extLst>
          </p:cNvPr>
          <p:cNvSpPr/>
          <p:nvPr userDrawn="1"/>
        </p:nvSpPr>
        <p:spPr>
          <a:xfrm rot="10800000">
            <a:off x="11390311" y="-1"/>
            <a:ext cx="228600" cy="68579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B5ED4CE-ACD4-3D61-33D8-3FDC92555E76}"/>
              </a:ext>
            </a:extLst>
          </p:cNvPr>
          <p:cNvSpPr/>
          <p:nvPr userDrawn="1"/>
        </p:nvSpPr>
        <p:spPr>
          <a:xfrm rot="10800000">
            <a:off x="573406" y="-2"/>
            <a:ext cx="228600" cy="68579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+ Image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Um grande plano do rosto de uma pessoa&#10;&#10;Descrição gerada automaticamente">
            <a:extLst>
              <a:ext uri="{FF2B5EF4-FFF2-40B4-BE49-F238E27FC236}">
                <a16:creationId xmlns:a16="http://schemas.microsoft.com/office/drawing/2014/main" id="{3197F591-1277-E834-A693-1798788DC7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B813A62-751A-F465-5589-2D1D42FA9D1B}"/>
              </a:ext>
            </a:extLst>
          </p:cNvPr>
          <p:cNvSpPr/>
          <p:nvPr userDrawn="1"/>
        </p:nvSpPr>
        <p:spPr>
          <a:xfrm>
            <a:off x="1372" y="-19050"/>
            <a:ext cx="12186081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0FDB31A-303D-1176-2A3C-ED553B54051E}"/>
              </a:ext>
            </a:extLst>
          </p:cNvPr>
          <p:cNvSpPr/>
          <p:nvPr userDrawn="1"/>
        </p:nvSpPr>
        <p:spPr>
          <a:xfrm>
            <a:off x="4397984" y="1828797"/>
            <a:ext cx="64159" cy="50672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5CBC030E-3C3A-ED00-5BC0-ADF1A8DA1CB8}"/>
              </a:ext>
            </a:extLst>
          </p:cNvPr>
          <p:cNvCxnSpPr>
            <a:cxnSpLocks/>
          </p:cNvCxnSpPr>
          <p:nvPr userDrawn="1"/>
        </p:nvCxnSpPr>
        <p:spPr>
          <a:xfrm>
            <a:off x="4436670" y="0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2E9A07C8-DE4C-EC57-93F9-CA4D7DE0CACF}"/>
              </a:ext>
            </a:extLst>
          </p:cNvPr>
          <p:cNvCxnSpPr>
            <a:cxnSpLocks/>
          </p:cNvCxnSpPr>
          <p:nvPr userDrawn="1"/>
        </p:nvCxnSpPr>
        <p:spPr>
          <a:xfrm>
            <a:off x="248564" y="1834387"/>
            <a:ext cx="4169664" cy="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53B755DB-0B30-E551-8B59-B47FB56001CF}"/>
              </a:ext>
            </a:extLst>
          </p:cNvPr>
          <p:cNvSpPr/>
          <p:nvPr userDrawn="1"/>
        </p:nvSpPr>
        <p:spPr>
          <a:xfrm rot="16200000">
            <a:off x="-1101807" y="1328818"/>
            <a:ext cx="6874329" cy="4216690"/>
          </a:xfrm>
          <a:custGeom>
            <a:avLst/>
            <a:gdLst>
              <a:gd name="connsiteX0" fmla="*/ 0 w 12188825"/>
              <a:gd name="connsiteY0" fmla="*/ 0 h 6858000"/>
              <a:gd name="connsiteX1" fmla="*/ 8759825 w 12188825"/>
              <a:gd name="connsiteY1" fmla="*/ 0 h 6858000"/>
              <a:gd name="connsiteX2" fmla="*/ 8761412 w 12188825"/>
              <a:gd name="connsiteY2" fmla="*/ 0 h 6858000"/>
              <a:gd name="connsiteX3" fmla="*/ 8761412 w 12188825"/>
              <a:gd name="connsiteY3" fmla="*/ 40 h 6858000"/>
              <a:gd name="connsiteX4" fmla="*/ 8936281 w 12188825"/>
              <a:gd name="connsiteY4" fmla="*/ 4462 h 6858000"/>
              <a:gd name="connsiteX5" fmla="*/ 12188825 w 12188825"/>
              <a:gd name="connsiteY5" fmla="*/ 3429000 h 6858000"/>
              <a:gd name="connsiteX6" fmla="*/ 8936281 w 12188825"/>
              <a:gd name="connsiteY6" fmla="*/ 6853538 h 6858000"/>
              <a:gd name="connsiteX7" fmla="*/ 8761412 w 12188825"/>
              <a:gd name="connsiteY7" fmla="*/ 6857960 h 6858000"/>
              <a:gd name="connsiteX8" fmla="*/ 8761412 w 12188825"/>
              <a:gd name="connsiteY8" fmla="*/ 6858000 h 6858000"/>
              <a:gd name="connsiteX9" fmla="*/ 8759825 w 12188825"/>
              <a:gd name="connsiteY9" fmla="*/ 6858000 h 6858000"/>
              <a:gd name="connsiteX10" fmla="*/ 0 w 1218882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8759825" y="0"/>
                </a:lnTo>
                <a:lnTo>
                  <a:pt x="8761412" y="0"/>
                </a:lnTo>
                <a:lnTo>
                  <a:pt x="8761412" y="40"/>
                </a:lnTo>
                <a:lnTo>
                  <a:pt x="8936281" y="4462"/>
                </a:lnTo>
                <a:cubicBezTo>
                  <a:pt x="10748061" y="96301"/>
                  <a:pt x="12188825" y="1594397"/>
                  <a:pt x="12188825" y="3429000"/>
                </a:cubicBezTo>
                <a:cubicBezTo>
                  <a:pt x="12188825" y="5263603"/>
                  <a:pt x="10748061" y="6761699"/>
                  <a:pt x="8936281" y="6853538"/>
                </a:cubicBezTo>
                <a:lnTo>
                  <a:pt x="8761412" y="6857960"/>
                </a:lnTo>
                <a:lnTo>
                  <a:pt x="8761412" y="6858000"/>
                </a:lnTo>
                <a:lnTo>
                  <a:pt x="8759825" y="6858000"/>
                </a:lnTo>
                <a:lnTo>
                  <a:pt x="0" y="68580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52BA4D-F6EC-C802-C7FF-9C909C511505}"/>
              </a:ext>
            </a:extLst>
          </p:cNvPr>
          <p:cNvSpPr/>
          <p:nvPr userDrawn="1"/>
        </p:nvSpPr>
        <p:spPr>
          <a:xfrm>
            <a:off x="1417442" y="-1"/>
            <a:ext cx="1828799" cy="1828799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55B3B078-AE9F-CEF2-C250-C1FBCF42D4AE}"/>
              </a:ext>
            </a:extLst>
          </p:cNvPr>
          <p:cNvCxnSpPr>
            <a:cxnSpLocks/>
          </p:cNvCxnSpPr>
          <p:nvPr userDrawn="1"/>
        </p:nvCxnSpPr>
        <p:spPr>
          <a:xfrm>
            <a:off x="227012" y="-2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F56A5067-7143-C2F4-3CD3-979AC6FEB1EC}"/>
              </a:ext>
            </a:extLst>
          </p:cNvPr>
          <p:cNvSpPr/>
          <p:nvPr userDrawn="1"/>
        </p:nvSpPr>
        <p:spPr>
          <a:xfrm>
            <a:off x="11957482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D2169078-4142-7AE3-6DC9-9BEC3EF5F43E}"/>
              </a:ext>
            </a:extLst>
          </p:cNvPr>
          <p:cNvCxnSpPr>
            <a:stCxn id="15" idx="0"/>
            <a:endCxn id="15" idx="4"/>
          </p:cNvCxnSpPr>
          <p:nvPr userDrawn="1"/>
        </p:nvCxnSpPr>
        <p:spPr>
          <a:xfrm>
            <a:off x="2331842" y="-1"/>
            <a:ext cx="0" cy="182879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CA28627E-5CEF-13DD-6955-6D64856EF624}"/>
              </a:ext>
            </a:extLst>
          </p:cNvPr>
          <p:cNvSpPr/>
          <p:nvPr userDrawn="1"/>
        </p:nvSpPr>
        <p:spPr>
          <a:xfrm>
            <a:off x="-12796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4CB1DB1-FB57-DFC8-F190-D2AAD4A0936B}"/>
              </a:ext>
            </a:extLst>
          </p:cNvPr>
          <p:cNvSpPr/>
          <p:nvPr userDrawn="1"/>
        </p:nvSpPr>
        <p:spPr>
          <a:xfrm>
            <a:off x="4437785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0011D01-9DEA-F1B0-2E06-A440FD11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944" y="533400"/>
            <a:ext cx="6692772" cy="2209801"/>
          </a:xfrm>
        </p:spPr>
        <p:txBody>
          <a:bodyPr lIns="0" rtlCol="0" anchor="ctr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6" name="Marcador de Posição da Imagem 5">
            <a:extLst>
              <a:ext uri="{FF2B5EF4-FFF2-40B4-BE49-F238E27FC236}">
                <a16:creationId xmlns:a16="http://schemas.microsoft.com/office/drawing/2014/main" id="{54A4D4E2-7C46-84C0-C0B4-C32348A2E6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8564" y="1851656"/>
            <a:ext cx="4148048" cy="500634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971946" y="3048000"/>
            <a:ext cx="6679975" cy="3352800"/>
          </a:xfrm>
        </p:spPr>
        <p:txBody>
          <a:bodyPr lIns="0" rtlCol="0" anchor="t">
            <a:normAutofit/>
          </a:bodyPr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800"/>
            </a:lvl1pPr>
            <a:lvl2pPr marL="426645" indent="0" algn="ctr">
              <a:lnSpc>
                <a:spcPct val="125000"/>
              </a:lnSpc>
              <a:buFont typeface="Arial" panose="020B0604020202020204" pitchFamily="34" charset="0"/>
              <a:buNone/>
              <a:defRPr sz="1600"/>
            </a:lvl2pPr>
            <a:lvl3pPr marL="853290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3pPr>
            <a:lvl4pPr marL="1279936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4pPr>
            <a:lvl5pPr marL="1706581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983DC07-5BCE-8496-87CB-198D5AB240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r>
              <a:rPr lang="pt-pt"/>
              <a:t>DE 20XX</a:t>
            </a:r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223F7C2-E7BD-3163-0706-E241775172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971946" y="6400801"/>
            <a:ext cx="6216301" cy="320675"/>
          </a:xfrm>
        </p:spPr>
        <p:txBody>
          <a:bodyPr rtlCol="0"/>
          <a:lstStyle/>
          <a:p>
            <a:pPr algn="l" rtl="0"/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CFF31A8-379D-8648-3CFE-E716041D45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544403" y="6400801"/>
            <a:ext cx="1107518" cy="320675"/>
          </a:xfrm>
        </p:spPr>
        <p:txBody>
          <a:bodyPr rtlCol="0"/>
          <a:lstStyle/>
          <a:p>
            <a:pPr rtl="0"/>
            <a:fld id="{EB37DED6-D4C7-42EE-AB49-D2E39E64FDE4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8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 1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ande plano de um gradiente rosa e azul&#10;&#10;Descrição gerada automaticamente">
            <a:extLst>
              <a:ext uri="{FF2B5EF4-FFF2-40B4-BE49-F238E27FC236}">
                <a16:creationId xmlns:a16="http://schemas.microsoft.com/office/drawing/2014/main" id="{360E92AE-B631-40E4-A120-4A67BCD643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9E6C384-7FF2-1326-12EF-10A704BFB0A0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FD7651CB-E3BE-44F2-AB93-2F2B890E8D48}"/>
              </a:ext>
            </a:extLst>
          </p:cNvPr>
          <p:cNvCxnSpPr/>
          <p:nvPr userDrawn="1"/>
        </p:nvCxnSpPr>
        <p:spPr>
          <a:xfrm>
            <a:off x="417512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B7451533-C933-7554-F5A4-FA304649F8F6}"/>
              </a:ext>
            </a:extLst>
          </p:cNvPr>
          <p:cNvCxnSpPr/>
          <p:nvPr userDrawn="1"/>
        </p:nvCxnSpPr>
        <p:spPr>
          <a:xfrm>
            <a:off x="11771312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BF0E4B6A-4816-9628-11B5-C42E36C41D91}"/>
              </a:ext>
            </a:extLst>
          </p:cNvPr>
          <p:cNvSpPr/>
          <p:nvPr userDrawn="1"/>
        </p:nvSpPr>
        <p:spPr>
          <a:xfrm>
            <a:off x="-87028" y="2552700"/>
            <a:ext cx="923640" cy="1752600"/>
          </a:xfrm>
          <a:custGeom>
            <a:avLst/>
            <a:gdLst>
              <a:gd name="connsiteX0" fmla="*/ 47340 w 923640"/>
              <a:gd name="connsiteY0" fmla="*/ 0 h 1752600"/>
              <a:gd name="connsiteX1" fmla="*/ 923640 w 923640"/>
              <a:gd name="connsiteY1" fmla="*/ 876300 h 1752600"/>
              <a:gd name="connsiteX2" fmla="*/ 47340 w 923640"/>
              <a:gd name="connsiteY2" fmla="*/ 1752600 h 1752600"/>
              <a:gd name="connsiteX3" fmla="*/ 0 w 923640"/>
              <a:gd name="connsiteY3" fmla="*/ 1747828 h 1752600"/>
              <a:gd name="connsiteX4" fmla="*/ 0 w 923640"/>
              <a:gd name="connsiteY4" fmla="*/ 4772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640" h="1752600">
                <a:moveTo>
                  <a:pt x="47340" y="0"/>
                </a:moveTo>
                <a:cubicBezTo>
                  <a:pt x="531307" y="0"/>
                  <a:pt x="923640" y="392333"/>
                  <a:pt x="923640" y="876300"/>
                </a:cubicBezTo>
                <a:cubicBezTo>
                  <a:pt x="923640" y="1360267"/>
                  <a:pt x="531307" y="1752600"/>
                  <a:pt x="47340" y="1752600"/>
                </a:cubicBezTo>
                <a:lnTo>
                  <a:pt x="0" y="1747828"/>
                </a:lnTo>
                <a:lnTo>
                  <a:pt x="0" y="4772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64DB75A-EB01-D40E-71D2-F4E204038454}"/>
              </a:ext>
            </a:extLst>
          </p:cNvPr>
          <p:cNvSpPr/>
          <p:nvPr userDrawn="1"/>
        </p:nvSpPr>
        <p:spPr>
          <a:xfrm rot="5400000">
            <a:off x="304005" y="3010695"/>
            <a:ext cx="228600" cy="83661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595BD65D-46F2-D44C-1D6F-FF72FEA2F6F9}"/>
              </a:ext>
            </a:extLst>
          </p:cNvPr>
          <p:cNvSpPr/>
          <p:nvPr userDrawn="1"/>
        </p:nvSpPr>
        <p:spPr>
          <a:xfrm flipH="1">
            <a:off x="11352212" y="2552700"/>
            <a:ext cx="923640" cy="1752600"/>
          </a:xfrm>
          <a:custGeom>
            <a:avLst/>
            <a:gdLst>
              <a:gd name="connsiteX0" fmla="*/ 47340 w 923640"/>
              <a:gd name="connsiteY0" fmla="*/ 0 h 1752600"/>
              <a:gd name="connsiteX1" fmla="*/ 0 w 923640"/>
              <a:gd name="connsiteY1" fmla="*/ 4772 h 1752600"/>
              <a:gd name="connsiteX2" fmla="*/ 0 w 923640"/>
              <a:gd name="connsiteY2" fmla="*/ 1747828 h 1752600"/>
              <a:gd name="connsiteX3" fmla="*/ 47340 w 923640"/>
              <a:gd name="connsiteY3" fmla="*/ 1752600 h 1752600"/>
              <a:gd name="connsiteX4" fmla="*/ 923640 w 923640"/>
              <a:gd name="connsiteY4" fmla="*/ 876300 h 1752600"/>
              <a:gd name="connsiteX5" fmla="*/ 47340 w 923640"/>
              <a:gd name="connsiteY5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3640" h="1752600">
                <a:moveTo>
                  <a:pt x="47340" y="0"/>
                </a:moveTo>
                <a:lnTo>
                  <a:pt x="0" y="4772"/>
                </a:lnTo>
                <a:lnTo>
                  <a:pt x="0" y="1747828"/>
                </a:lnTo>
                <a:lnTo>
                  <a:pt x="47340" y="1752600"/>
                </a:lnTo>
                <a:cubicBezTo>
                  <a:pt x="531307" y="1752600"/>
                  <a:pt x="923640" y="1360267"/>
                  <a:pt x="923640" y="876300"/>
                </a:cubicBezTo>
                <a:cubicBezTo>
                  <a:pt x="923640" y="392333"/>
                  <a:pt x="531307" y="0"/>
                  <a:pt x="47340" y="0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003206E-AF91-F0B8-AA30-56D09F017F8F}"/>
              </a:ext>
            </a:extLst>
          </p:cNvPr>
          <p:cNvSpPr/>
          <p:nvPr userDrawn="1"/>
        </p:nvSpPr>
        <p:spPr>
          <a:xfrm rot="16200000" flipH="1">
            <a:off x="11656219" y="3010695"/>
            <a:ext cx="228600" cy="83661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6EF488FC-CF1D-66BE-CF0A-C0042143933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86141" y="304800"/>
            <a:ext cx="10816542" cy="1409696"/>
          </a:xfrm>
        </p:spPr>
        <p:txBody>
          <a:bodyPr rtlCol="0" anchor="ctr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190685" y="1962146"/>
            <a:ext cx="4761153" cy="4210054"/>
          </a:xfrm>
        </p:spPr>
        <p:txBody>
          <a:bodyPr rtlCol="0">
            <a:normAutofit/>
          </a:bodyPr>
          <a:lstStyle>
            <a:lvl1pPr>
              <a:lnSpc>
                <a:spcPct val="125000"/>
              </a:lnSpc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31392" indent="-304747">
              <a:lnSpc>
                <a:spcPct val="125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8037" indent="-304747">
              <a:lnSpc>
                <a:spcPct val="125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84683" indent="-304747">
              <a:lnSpc>
                <a:spcPct val="125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11328" indent="-304747">
              <a:lnSpc>
                <a:spcPct val="125000"/>
              </a:lnSpc>
              <a:buFont typeface="Arial" panose="020B0604020202020204" pitchFamily="34" charset="0"/>
              <a:buChar char="•"/>
              <a:defRPr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236990" y="1962146"/>
            <a:ext cx="4761153" cy="4210054"/>
          </a:xfrm>
        </p:spPr>
        <p:txBody>
          <a:bodyPr rtlCol="0">
            <a:normAutofit/>
          </a:bodyPr>
          <a:lstStyle>
            <a:lvl1pPr indent="-304747" algn="l" defTabSz="1218987" rtl="0" eaLnBrk="1" latinLnBrk="0" hangingPunct="1">
              <a:lnSpc>
                <a:spcPct val="125000"/>
              </a:lnSpc>
              <a:buSzPct val="100000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DE 20XX</a:t>
            </a:r>
            <a:endParaRPr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de conteúd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 céu azul e cor-de-rosa&#10;&#10;Descrição gerada automaticamente">
            <a:extLst>
              <a:ext uri="{FF2B5EF4-FFF2-40B4-BE49-F238E27FC236}">
                <a16:creationId xmlns:a16="http://schemas.microsoft.com/office/drawing/2014/main" id="{0C2BC05D-EC60-D86D-C5CC-F3D4B55F14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E03F2A6-DEC2-394A-3044-2032CF60B5AD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C4800BB6-9A67-E776-4697-AD16A57E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4800"/>
            <a:ext cx="10816543" cy="1409696"/>
          </a:xfrm>
        </p:spPr>
        <p:txBody>
          <a:bodyPr rtlCol="0" anchor="ctr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190685" y="1981199"/>
            <a:ext cx="4761153" cy="4343403"/>
          </a:xfrm>
        </p:spPr>
        <p:txBody>
          <a:bodyPr rtlCol="0">
            <a:normAutofit/>
          </a:bodyPr>
          <a:lstStyle>
            <a:lvl1pPr marL="0" indent="0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None/>
              <a:defRPr lang="en-US" sz="1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26645" indent="0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None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3290" indent="0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None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79936" indent="0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None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06581" indent="0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None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11" name="Marcador de Posição da Tabela 10">
            <a:extLst>
              <a:ext uri="{FF2B5EF4-FFF2-40B4-BE49-F238E27FC236}">
                <a16:creationId xmlns:a16="http://schemas.microsoft.com/office/drawing/2014/main" id="{99AF5368-6359-DE88-48EA-377AD855CA6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236987" y="1981200"/>
            <a:ext cx="4886324" cy="4343404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</a:lstStyle>
          <a:p>
            <a:pPr rtl="0"/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DE 20XX</a:t>
            </a:r>
            <a:endParaRPr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/>
              <a:t>‹nº›</a:t>
            </a:fld>
            <a:endParaRPr/>
          </a:p>
        </p:txBody>
      </p: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FD7651CB-E3BE-44F2-AB93-2F2B890E8D48}"/>
              </a:ext>
            </a:extLst>
          </p:cNvPr>
          <p:cNvCxnSpPr/>
          <p:nvPr userDrawn="1"/>
        </p:nvCxnSpPr>
        <p:spPr>
          <a:xfrm>
            <a:off x="417512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B7451533-C933-7554-F5A4-FA304649F8F6}"/>
              </a:ext>
            </a:extLst>
          </p:cNvPr>
          <p:cNvCxnSpPr/>
          <p:nvPr userDrawn="1"/>
        </p:nvCxnSpPr>
        <p:spPr>
          <a:xfrm>
            <a:off x="11771312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D64DB75A-EB01-D40E-71D2-F4E204038454}"/>
              </a:ext>
            </a:extLst>
          </p:cNvPr>
          <p:cNvSpPr/>
          <p:nvPr userDrawn="1"/>
        </p:nvSpPr>
        <p:spPr>
          <a:xfrm rot="5400000">
            <a:off x="94455" y="3220245"/>
            <a:ext cx="228600" cy="41751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003206E-AF91-F0B8-AA30-56D09F017F8F}"/>
              </a:ext>
            </a:extLst>
          </p:cNvPr>
          <p:cNvSpPr/>
          <p:nvPr userDrawn="1"/>
        </p:nvSpPr>
        <p:spPr>
          <a:xfrm rot="16200000" flipH="1">
            <a:off x="11865769" y="3220245"/>
            <a:ext cx="228600" cy="41751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cxnSp>
        <p:nvCxnSpPr>
          <p:cNvPr id="2" name="Conexão Reta 1">
            <a:extLst>
              <a:ext uri="{FF2B5EF4-FFF2-40B4-BE49-F238E27FC236}">
                <a16:creationId xmlns:a16="http://schemas.microsoft.com/office/drawing/2014/main" id="{1575E8EA-8F83-0788-D36C-1073DCABAF14}"/>
              </a:ext>
            </a:extLst>
          </p:cNvPr>
          <p:cNvCxnSpPr/>
          <p:nvPr userDrawn="1"/>
        </p:nvCxnSpPr>
        <p:spPr>
          <a:xfrm>
            <a:off x="303212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0A55FD68-717E-A334-18EE-66D76FF8157C}"/>
              </a:ext>
            </a:extLst>
          </p:cNvPr>
          <p:cNvCxnSpPr/>
          <p:nvPr userDrawn="1"/>
        </p:nvCxnSpPr>
        <p:spPr>
          <a:xfrm>
            <a:off x="11885613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80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pt"/>
              <a:t>DE 20XX</a:t>
            </a:r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EB37DED6-D4C7-42EE-AB49-D2E39E64FDE4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79" r:id="rId2"/>
    <p:sldLayoutId id="2147483702" r:id="rId3"/>
    <p:sldLayoutId id="2147483701" r:id="rId4"/>
    <p:sldLayoutId id="2147483698" r:id="rId5"/>
    <p:sldLayoutId id="2147483663" r:id="rId6"/>
    <p:sldLayoutId id="2147483688" r:id="rId7"/>
    <p:sldLayoutId id="2147483665" r:id="rId8"/>
    <p:sldLayoutId id="2147483700" r:id="rId9"/>
    <p:sldLayoutId id="2147483695" r:id="rId10"/>
    <p:sldLayoutId id="2147483690" r:id="rId11"/>
    <p:sldLayoutId id="2147483699" r:id="rId12"/>
    <p:sldLayoutId id="214748370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13113" y="1345911"/>
            <a:ext cx="5562599" cy="4166177"/>
          </a:xfrm>
        </p:spPr>
        <p:txBody>
          <a:bodyPr rtlCol="0"/>
          <a:lstStyle/>
          <a:p>
            <a:r>
              <a:rPr lang="pt-pt"/>
              <a:t>Elementos de Inteligência Artificial e Ciência de Dados</a:t>
            </a:r>
            <a:br>
              <a:rPr lang="pt-pt"/>
            </a:br>
            <a:r>
              <a:rPr lang="pt-pt" sz="3600"/>
              <a:t>Trabalho Prático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body" sz="quarter" idx="10"/>
          </p:nvPr>
        </p:nvSpPr>
        <p:spPr>
          <a:xfrm>
            <a:off x="3313112" y="5562601"/>
            <a:ext cx="5562599" cy="1295399"/>
          </a:xfrm>
        </p:spPr>
        <p:txBody>
          <a:bodyPr vert="horz" lIns="121899" tIns="60949" rIns="121899" bIns="60949" rtlCol="0" anchor="ctr">
            <a:normAutofit lnSpcReduction="10000"/>
          </a:bodyPr>
          <a:lstStyle/>
          <a:p>
            <a:r>
              <a:rPr lang="pt-pt"/>
              <a:t>Trabalho realizado por:</a:t>
            </a:r>
          </a:p>
          <a:p>
            <a:r>
              <a:rPr lang="pt-pt" sz="1400"/>
              <a:t>Adriana Abreu 53672</a:t>
            </a:r>
          </a:p>
          <a:p>
            <a:r>
              <a:rPr lang="pt-pt" sz="1400"/>
              <a:t>Leonor Rebola 53663</a:t>
            </a:r>
          </a:p>
        </p:txBody>
      </p:sp>
      <p:pic>
        <p:nvPicPr>
          <p:cNvPr id="4" name="Imagem 3" descr="Uma imagem com texto, Tipo de letra, Gráficos, design gráfico&#10;&#10;Os conteúdos gerados por IA poderão estar incorretos.">
            <a:extLst>
              <a:ext uri="{FF2B5EF4-FFF2-40B4-BE49-F238E27FC236}">
                <a16:creationId xmlns:a16="http://schemas.microsoft.com/office/drawing/2014/main" id="{E1575ED0-9CA5-CB7A-6A85-F1464FF17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52" y="4031"/>
            <a:ext cx="1151621" cy="12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BCB41-969D-64FC-87B5-BAF887776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8DF72-F629-F937-2A43-E497374C7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41" y="304800"/>
            <a:ext cx="10816542" cy="1409696"/>
          </a:xfrm>
        </p:spPr>
        <p:txBody>
          <a:bodyPr rtlCol="0" anchor="ctr">
            <a:normAutofit/>
          </a:bodyPr>
          <a:lstStyle/>
          <a:p>
            <a:r>
              <a:rPr lang="pt-pt"/>
              <a:t>Gráfico de Barras - Geral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A4C4E0C-B728-A21F-2208-2EB552F3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146" y="6400801"/>
            <a:ext cx="1107518" cy="320675"/>
          </a:xfrm>
        </p:spPr>
        <p:txBody>
          <a:bodyPr rtlCol="0" anchor="b">
            <a:normAutofit/>
          </a:bodyPr>
          <a:lstStyle/>
          <a:p>
            <a:pPr rtl="0">
              <a:spcAft>
                <a:spcPts val="600"/>
              </a:spcAft>
            </a:pPr>
            <a:fld id="{EB37DED6-D4C7-42EE-AB49-D2E39E64FDE4}" type="slidenum">
              <a:rPr lang="en-US" smtClean="0"/>
              <a:pPr rtl="0"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4" name="Imagem 3" descr="Uma imagem com texto, captura de ecrã, roxo, file&#10;&#10;Os conteúdos gerados por IA poderão estar incorretos.">
            <a:extLst>
              <a:ext uri="{FF2B5EF4-FFF2-40B4-BE49-F238E27FC236}">
                <a16:creationId xmlns:a16="http://schemas.microsoft.com/office/drawing/2014/main" id="{ECCC1C26-07D9-77ED-FA04-2CBFC03E3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77" y="1534942"/>
            <a:ext cx="8597476" cy="519248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783708-191B-58AE-B2E0-820FC1DFD5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006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14A83-DBE0-6A04-F932-817628B14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BC6AD-6F97-C202-57D9-57B43281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41" y="304800"/>
            <a:ext cx="10816542" cy="1409696"/>
          </a:xfrm>
        </p:spPr>
        <p:txBody>
          <a:bodyPr rtlCol="0" anchor="ctr">
            <a:normAutofit/>
          </a:bodyPr>
          <a:lstStyle/>
          <a:p>
            <a:r>
              <a:rPr lang="pt-pt"/>
              <a:t>Gráfico de Barras - GMM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9ABEB98-FA03-A463-E06C-22F2BE67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146" y="6400801"/>
            <a:ext cx="1107518" cy="320675"/>
          </a:xfrm>
        </p:spPr>
        <p:txBody>
          <a:bodyPr rtlCol="0" anchor="b">
            <a:normAutofit/>
          </a:bodyPr>
          <a:lstStyle/>
          <a:p>
            <a:pPr rtl="0">
              <a:spcAft>
                <a:spcPts val="600"/>
              </a:spcAft>
            </a:pPr>
            <a:fld id="{EB37DED6-D4C7-42EE-AB49-D2E39E64FDE4}" type="slidenum">
              <a:rPr lang="en-US" smtClean="0"/>
              <a:pPr rtl="0"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9" name="Content Placeholder 8" descr="Uma imagem com texto, captura de ecrã, roxo, file&#10;&#10;Os conteúdos gerados por IA poderão estar incorretos.">
            <a:extLst>
              <a:ext uri="{FF2B5EF4-FFF2-40B4-BE49-F238E27FC236}">
                <a16:creationId xmlns:a16="http://schemas.microsoft.com/office/drawing/2014/main" id="{63E005D6-9CA7-0FC1-EA3D-98AFE264C9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4058" y="2070280"/>
            <a:ext cx="5815553" cy="3379206"/>
          </a:xfrm>
        </p:spPr>
      </p:pic>
      <p:pic>
        <p:nvPicPr>
          <p:cNvPr id="10" name="Imagem 9" descr="Uma imagem com texto, captura de ecrã, roxo, file&#10;&#10;Os conteúdos gerados por IA poderão estar incorretos.">
            <a:extLst>
              <a:ext uri="{FF2B5EF4-FFF2-40B4-BE49-F238E27FC236}">
                <a16:creationId xmlns:a16="http://schemas.microsoft.com/office/drawing/2014/main" id="{4C28175D-E5A9-B2AE-BEF8-548359454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521" y="2065013"/>
            <a:ext cx="5713514" cy="338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8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8" y="990600"/>
            <a:ext cx="4343392" cy="4715764"/>
          </a:xfrm>
        </p:spPr>
        <p:txBody>
          <a:bodyPr rtlCol="0"/>
          <a:lstStyle/>
          <a:p>
            <a:pPr rtl="0"/>
            <a:r>
              <a:rPr lang="pt-pt"/>
              <a:t>Conclusão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A132CBE-18C7-A51B-2E2A-84C26D44E5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36645" y="698503"/>
            <a:ext cx="4963610" cy="5445106"/>
          </a:xfrm>
        </p:spPr>
        <p:txBody>
          <a:bodyPr rtlCol="0" anchor="ctr">
            <a:normAutofit/>
          </a:bodyPr>
          <a:lstStyle/>
          <a:p>
            <a:r>
              <a:rPr lang="pt-pt">
                <a:ea typeface="+mn-lt"/>
                <a:cs typeface="+mn-lt"/>
              </a:rPr>
              <a:t>A taxa de desistência no ensino secundário diminuiu de 2012 a 2022.</a:t>
            </a:r>
          </a:p>
          <a:p>
            <a:r>
              <a:rPr lang="pt-pt">
                <a:ea typeface="+mn-lt"/>
                <a:cs typeface="+mn-lt"/>
              </a:rPr>
              <a:t>O RSI tem impacto leve, mas positivo, principalmente no 12º ano profissional.</a:t>
            </a:r>
          </a:p>
          <a:p>
            <a:r>
              <a:rPr lang="pt-pt">
                <a:ea typeface="+mn-lt"/>
                <a:cs typeface="+mn-lt"/>
              </a:rPr>
              <a:t>O GMM apresenta correlação negativa, sugerindo maior risco de abandono escolar em rendimentos altos.</a:t>
            </a:r>
          </a:p>
          <a:p>
            <a:r>
              <a:rPr lang="pt-pt">
                <a:ea typeface="+mn-lt"/>
                <a:cs typeface="+mn-lt"/>
              </a:rPr>
              <a:t>O desempenho escolar mostra estabilidade ao longo dos anos.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B256512-A465-45FD-8FF5-640C08FE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1D34E-2726-DFE0-D73F-94ABE4299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F1A95-DC94-7822-D6A3-68ACB1D1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8" y="990600"/>
            <a:ext cx="4343392" cy="4715764"/>
          </a:xfrm>
        </p:spPr>
        <p:txBody>
          <a:bodyPr rtlCol="0"/>
          <a:lstStyle/>
          <a:p>
            <a:r>
              <a:rPr lang="pt-pt"/>
              <a:t>Apresentação do Tema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050D29F-B73A-82F0-9515-006EDAA19D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61756" y="990600"/>
            <a:ext cx="3962387" cy="4715764"/>
          </a:xfrm>
        </p:spPr>
        <p:txBody>
          <a:bodyPr rtlCol="0" anchor="ctr">
            <a:normAutofit/>
          </a:bodyPr>
          <a:lstStyle/>
          <a:p>
            <a:pPr>
              <a:lnSpc>
                <a:spcPts val="195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pt-pt"/>
              <a:t>Taxa de Desistência e Retenção no Ensino Secundário</a:t>
            </a:r>
            <a:r>
              <a:rPr lang="en-US">
                <a:solidFill>
                  <a:srgbClr val="374C81"/>
                </a:solidFill>
              </a:rPr>
              <a:t> </a:t>
            </a:r>
            <a:endParaRPr lang="pt-PT"/>
          </a:p>
          <a:p>
            <a:pPr>
              <a:lnSpc>
                <a:spcPts val="195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en-US">
              <a:solidFill>
                <a:srgbClr val="374C81"/>
              </a:solidFill>
            </a:endParaRPr>
          </a:p>
          <a:p>
            <a:pPr>
              <a:lnSpc>
                <a:spcPts val="195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pt-pt"/>
              <a:t>Beneficiários do Rendimento Social de Inserção</a:t>
            </a:r>
            <a:r>
              <a:rPr lang="en-US"/>
              <a:t> (RSI)</a:t>
            </a:r>
          </a:p>
          <a:p>
            <a:pPr>
              <a:lnSpc>
                <a:spcPts val="195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en-US">
              <a:solidFill>
                <a:srgbClr val="374C81"/>
              </a:solidFill>
            </a:endParaRPr>
          </a:p>
          <a:p>
            <a:pPr>
              <a:lnSpc>
                <a:spcPts val="195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pt-pt"/>
              <a:t>Ganho médio mensal (GMM)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B45C299-1203-CD05-919F-0E924434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0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BB5BB-5DB7-8B1C-AB4E-4E83DECF8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D888B-0635-6A62-90E4-C3B11CE4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8" y="990600"/>
            <a:ext cx="4343392" cy="4715764"/>
          </a:xfrm>
        </p:spPr>
        <p:txBody>
          <a:bodyPr rtlCol="0"/>
          <a:lstStyle/>
          <a:p>
            <a:r>
              <a:rPr lang="pt-pt"/>
              <a:t>O que pretendemos alcançar?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9D24AF7-F5C8-510E-A8A6-F9EE519F78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61756" y="990600"/>
            <a:ext cx="3962387" cy="4715764"/>
          </a:xfrm>
        </p:spPr>
        <p:txBody>
          <a:bodyPr rtlCol="0" anchor="ctr">
            <a:normAutofit/>
          </a:bodyPr>
          <a:lstStyle/>
          <a:p>
            <a:pPr>
              <a:lnSpc>
                <a:spcPts val="195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pt-pt"/>
              <a:t>Verificar</a:t>
            </a:r>
            <a:r>
              <a:rPr lang="pt-PT">
                <a:solidFill>
                  <a:srgbClr val="000000"/>
                </a:solidFill>
              </a:rPr>
              <a:t> </a:t>
            </a:r>
            <a:r>
              <a:rPr lang="pt-pt"/>
              <a:t>relações entre as variáveis em estudo e prever</a:t>
            </a:r>
            <a:r>
              <a:rPr lang="pt-PT"/>
              <a:t> o que </a:t>
            </a:r>
            <a:r>
              <a:rPr lang="pt-pt"/>
              <a:t>irá acontecer no futuro.)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DEB7D81-AA16-1578-A40C-E215928A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7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41" y="304800"/>
            <a:ext cx="10816542" cy="1409696"/>
          </a:xfrm>
        </p:spPr>
        <p:txBody>
          <a:bodyPr rtlCol="0" anchor="ctr">
            <a:normAutofit/>
          </a:bodyPr>
          <a:lstStyle/>
          <a:p>
            <a:r>
              <a:rPr lang="pt-pt"/>
              <a:t>Mapa de Calor de Correlação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7211086-9834-6634-D7AB-3C7FE49F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146" y="6400801"/>
            <a:ext cx="1107518" cy="320675"/>
          </a:xfrm>
        </p:spPr>
        <p:txBody>
          <a:bodyPr rtlCol="0" anchor="b">
            <a:normAutofit/>
          </a:bodyPr>
          <a:lstStyle/>
          <a:p>
            <a:pPr rtl="0">
              <a:spcAft>
                <a:spcPts val="600"/>
              </a:spcAft>
            </a:pPr>
            <a:fld id="{EB37DED6-D4C7-42EE-AB49-D2E39E64FDE4}" type="slidenum">
              <a:rPr lang="en-US" smtClean="0"/>
              <a:pPr rtl="0"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Imagem 5" descr="Uma imagem com texto, captura de ecrã, quadrado, diagrama&#10;&#10;Os conteúdos gerados por IA poderão estar incorretos.">
            <a:extLst>
              <a:ext uri="{FF2B5EF4-FFF2-40B4-BE49-F238E27FC236}">
                <a16:creationId xmlns:a16="http://schemas.microsoft.com/office/drawing/2014/main" id="{F6B328E4-1659-9376-9518-0054CC690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792" y="1792334"/>
            <a:ext cx="5360948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B11EF-DEBD-B932-E39F-8EA818EE1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4B56E-20C7-E8F2-514F-95C5DAA59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41" y="476"/>
            <a:ext cx="10816542" cy="1409696"/>
          </a:xfrm>
        </p:spPr>
        <p:txBody>
          <a:bodyPr rtlCol="0" anchor="ctr">
            <a:normAutofit/>
          </a:bodyPr>
          <a:lstStyle/>
          <a:p>
            <a:r>
              <a:rPr lang="pt-pt"/>
              <a:t>Mapas de Calor de Correlação - RSI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6E5E4BC-4386-4913-CA9F-DC68E6CA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146" y="6400801"/>
            <a:ext cx="1107518" cy="320675"/>
          </a:xfrm>
        </p:spPr>
        <p:txBody>
          <a:bodyPr rtlCol="0" anchor="b">
            <a:normAutofit/>
          </a:bodyPr>
          <a:lstStyle/>
          <a:p>
            <a:pPr rtl="0">
              <a:spcAft>
                <a:spcPts val="600"/>
              </a:spcAft>
            </a:pPr>
            <a:fld id="{EB37DED6-D4C7-42EE-AB49-D2E39E64FDE4}" type="slidenum">
              <a:rPr lang="en-US" smtClean="0"/>
              <a:pPr rtl="0"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Imagem 5" descr="Uma imagem com texto, captura de ecrã, quadrado, diagrama&#10;&#10;Os conteúdos gerados por IA poderão estar incorretos.">
            <a:extLst>
              <a:ext uri="{FF2B5EF4-FFF2-40B4-BE49-F238E27FC236}">
                <a16:creationId xmlns:a16="http://schemas.microsoft.com/office/drawing/2014/main" id="{182B2FCC-877E-E3A1-6DCE-0951FF0BD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2" y="1717255"/>
            <a:ext cx="5229225" cy="4201886"/>
          </a:xfrm>
          <a:prstGeom prst="rect">
            <a:avLst/>
          </a:prstGeom>
        </p:spPr>
      </p:pic>
      <p:pic>
        <p:nvPicPr>
          <p:cNvPr id="7" name="Imagem 6" descr="Uma imagem com texto, captura de ecrã, quadrado, diagrama&#10;&#10;Os conteúdos gerados por IA poderão estar incorretos.">
            <a:extLst>
              <a:ext uri="{FF2B5EF4-FFF2-40B4-BE49-F238E27FC236}">
                <a16:creationId xmlns:a16="http://schemas.microsoft.com/office/drawing/2014/main" id="{E4FD5C15-2916-6DCB-E865-1BF27F030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782" y="1712118"/>
            <a:ext cx="5338053" cy="420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7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12190-0403-959D-2D67-C82B1B77E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4C9C6-AA87-8B15-8EA4-7A51381BA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41" y="304800"/>
            <a:ext cx="10816542" cy="1409696"/>
          </a:xfrm>
        </p:spPr>
        <p:txBody>
          <a:bodyPr rtlCol="0" anchor="ctr">
            <a:normAutofit/>
          </a:bodyPr>
          <a:lstStyle/>
          <a:p>
            <a:r>
              <a:rPr lang="pt-pt"/>
              <a:t>Mapas de Calor de Correlação - GMM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9AA9554-5F9C-DF0C-18BF-87D45D43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146" y="6400801"/>
            <a:ext cx="1107518" cy="320675"/>
          </a:xfrm>
        </p:spPr>
        <p:txBody>
          <a:bodyPr rtlCol="0" anchor="b">
            <a:normAutofit/>
          </a:bodyPr>
          <a:lstStyle/>
          <a:p>
            <a:pPr rtl="0">
              <a:spcAft>
                <a:spcPts val="600"/>
              </a:spcAft>
            </a:pPr>
            <a:fld id="{EB37DED6-D4C7-42EE-AB49-D2E39E64FDE4}" type="slidenum">
              <a:rPr lang="en-US" smtClean="0"/>
              <a:pPr rtl="0"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6" name="Imagem 5" descr="Uma imagem com texto, captura de ecrã, quadrado, diagrama&#10;&#10;Os conteúdos gerados por IA poderão estar incorretos.">
            <a:extLst>
              <a:ext uri="{FF2B5EF4-FFF2-40B4-BE49-F238E27FC236}">
                <a16:creationId xmlns:a16="http://schemas.microsoft.com/office/drawing/2014/main" id="{FB196635-E610-28AA-D296-0A3B9489B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2" y="1554224"/>
            <a:ext cx="5185693" cy="4180115"/>
          </a:xfrm>
          <a:prstGeom prst="rect">
            <a:avLst/>
          </a:prstGeom>
        </p:spPr>
      </p:pic>
      <p:pic>
        <p:nvPicPr>
          <p:cNvPr id="7" name="Imagem 6" descr="Uma imagem com texto, captura de ecrã, quadrado&#10;&#10;Os conteúdos gerados por IA poderão estar incorretos.">
            <a:extLst>
              <a:ext uri="{FF2B5EF4-FFF2-40B4-BE49-F238E27FC236}">
                <a16:creationId xmlns:a16="http://schemas.microsoft.com/office/drawing/2014/main" id="{4CFD9D6C-EC17-684B-022A-27D8AD9F5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44" y="1549088"/>
            <a:ext cx="5294522" cy="420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3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C3693-3C97-C740-102F-703F0A34B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B3470-7D69-AD1E-FCD3-715298FE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41" y="304800"/>
            <a:ext cx="10816542" cy="1409696"/>
          </a:xfrm>
        </p:spPr>
        <p:txBody>
          <a:bodyPr rtlCol="0" anchor="ctr">
            <a:normAutofit/>
          </a:bodyPr>
          <a:lstStyle/>
          <a:p>
            <a:r>
              <a:rPr lang="pt-pt"/>
              <a:t>Gráfico de Barras - Geral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6288231-87B8-7CCA-035F-181AA0EF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146" y="6400801"/>
            <a:ext cx="1107518" cy="320675"/>
          </a:xfrm>
        </p:spPr>
        <p:txBody>
          <a:bodyPr rtlCol="0" anchor="b">
            <a:normAutofit/>
          </a:bodyPr>
          <a:lstStyle/>
          <a:p>
            <a:pPr rtl="0">
              <a:spcAft>
                <a:spcPts val="600"/>
              </a:spcAft>
            </a:pPr>
            <a:fld id="{EB37DED6-D4C7-42EE-AB49-D2E39E64FDE4}" type="slidenum">
              <a:rPr lang="en-US" smtClean="0"/>
              <a:pPr rtl="0"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9" name="Imagem 8" descr="Uma imagem com texto, captura de ecrã, roxo, diagrama&#10;&#10;Os conteúdos gerados por IA poderão estar incorretos.">
            <a:extLst>
              <a:ext uri="{FF2B5EF4-FFF2-40B4-BE49-F238E27FC236}">
                <a16:creationId xmlns:a16="http://schemas.microsoft.com/office/drawing/2014/main" id="{C56B0BFB-42B7-D824-2075-9BFB9AAD8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414" y="1495935"/>
            <a:ext cx="8455998" cy="50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0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66840-3B81-EADE-966E-68D8CB2E6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E6714-0F8C-5FD2-4017-0792B6F5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41" y="304800"/>
            <a:ext cx="10816542" cy="1409696"/>
          </a:xfrm>
        </p:spPr>
        <p:txBody>
          <a:bodyPr rtlCol="0" anchor="ctr">
            <a:normAutofit/>
          </a:bodyPr>
          <a:lstStyle/>
          <a:p>
            <a:r>
              <a:rPr lang="pt-pt"/>
              <a:t>Gráfico de Barras - Geral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BED35A0-37F5-3950-F967-86C5936B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146" y="6400801"/>
            <a:ext cx="1107518" cy="320675"/>
          </a:xfrm>
        </p:spPr>
        <p:txBody>
          <a:bodyPr rtlCol="0" anchor="b">
            <a:normAutofit/>
          </a:bodyPr>
          <a:lstStyle/>
          <a:p>
            <a:pPr rtl="0">
              <a:spcAft>
                <a:spcPts val="600"/>
              </a:spcAft>
            </a:pPr>
            <a:fld id="{EB37DED6-D4C7-42EE-AB49-D2E39E64FDE4}" type="slidenum">
              <a:rPr lang="en-US" smtClean="0"/>
              <a:pPr rtl="0"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4" name="Imagem 3" descr="Uma imagem com texto, captura de ecrã, diagrama, Gráfico&#10;&#10;Os conteúdos gerados por IA poderão estar incorretos.">
            <a:extLst>
              <a:ext uri="{FF2B5EF4-FFF2-40B4-BE49-F238E27FC236}">
                <a16:creationId xmlns:a16="http://schemas.microsoft.com/office/drawing/2014/main" id="{8D953C32-A468-8FDA-A6B6-46DA64384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01" y="1602569"/>
            <a:ext cx="7933620" cy="47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9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77C4E-6CCA-6547-8A8D-65ACB982B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C6852-0FD1-9D2C-E5CF-A54A786F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41" y="304800"/>
            <a:ext cx="10816542" cy="1409696"/>
          </a:xfrm>
        </p:spPr>
        <p:txBody>
          <a:bodyPr rtlCol="0" anchor="ctr">
            <a:normAutofit/>
          </a:bodyPr>
          <a:lstStyle/>
          <a:p>
            <a:r>
              <a:rPr lang="pt-pt"/>
              <a:t>Gráfico de Barras - RSI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42DA6B7-FE16-AFF1-3758-E7174D81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146" y="6400801"/>
            <a:ext cx="1107518" cy="320675"/>
          </a:xfrm>
        </p:spPr>
        <p:txBody>
          <a:bodyPr rtlCol="0" anchor="b">
            <a:normAutofit/>
          </a:bodyPr>
          <a:lstStyle/>
          <a:p>
            <a:pPr rtl="0">
              <a:spcAft>
                <a:spcPts val="600"/>
              </a:spcAft>
            </a:pPr>
            <a:fld id="{EB37DED6-D4C7-42EE-AB49-D2E39E64FDE4}" type="slidenum">
              <a:rPr lang="en-US" smtClean="0"/>
              <a:pPr rtl="0"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9" name="Content Placeholder 8" descr="Uma imagem com texto, captura de ecrã, roxo, Gráfico&#10;&#10;Os conteúdos gerados por IA poderão estar incorretos.">
            <a:extLst>
              <a:ext uri="{FF2B5EF4-FFF2-40B4-BE49-F238E27FC236}">
                <a16:creationId xmlns:a16="http://schemas.microsoft.com/office/drawing/2014/main" id="{E8DB1866-1C8D-A716-38A1-E2C919A0DC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9682" y="2084914"/>
            <a:ext cx="5750255" cy="3444521"/>
          </a:xfrm>
        </p:spPr>
      </p:pic>
      <p:pic>
        <p:nvPicPr>
          <p:cNvPr id="10" name="Imagem 9" descr="Uma imagem com texto, captura de ecrã, roxo, Gráfico&#10;&#10;Os conteúdos gerados por IA poderão estar incorretos.">
            <a:extLst>
              <a:ext uri="{FF2B5EF4-FFF2-40B4-BE49-F238E27FC236}">
                <a16:creationId xmlns:a16="http://schemas.microsoft.com/office/drawing/2014/main" id="{94BBF99F-5602-ABB8-898F-70C130F4A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596" y="2082862"/>
            <a:ext cx="5746161" cy="34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ersonalizado">
  <a:themeElements>
    <a:clrScheme name="Custom 173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000000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ustom 100">
      <a:majorFont>
        <a:latin typeface="Niagara Solid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2787940_win32_LW_V5" id="{8846F80C-D74D-4F27-8214-E80518C56538}" vid="{42FAAABB-6154-447D-82D7-BB904B7291D0}"/>
    </a:ext>
  </a:extLst>
</a:theme>
</file>

<file path=ppt/theme/theme2.xml><?xml version="1.0" encoding="utf-8"?>
<a:theme xmlns:a="http://schemas.openxmlformats.org/drawingml/2006/main" name="Tema do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F051D4-1D3D-484E-9778-1C8141DF7C69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8BD8C90-A3BA-4A7A-B350-4B9A0D6525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275B5A-7993-4B5E-9459-F514F3EBE15D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178</Words>
  <Application>Microsoft Office PowerPoint</Application>
  <PresentationFormat>Personalizados</PresentationFormat>
  <Paragraphs>36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Arial</vt:lpstr>
      <vt:lpstr>Arial,Sans-Serif</vt:lpstr>
      <vt:lpstr>Century Gothic</vt:lpstr>
      <vt:lpstr>Niagara Solid</vt:lpstr>
      <vt:lpstr>Personalizado</vt:lpstr>
      <vt:lpstr>Elementos de Inteligência Artificial e Ciência de Dados Trabalho Prático</vt:lpstr>
      <vt:lpstr>Apresentação do Tema</vt:lpstr>
      <vt:lpstr>O que pretendemos alcançar?</vt:lpstr>
      <vt:lpstr>Mapa de Calor de Correlação</vt:lpstr>
      <vt:lpstr>Mapas de Calor de Correlação - RSI</vt:lpstr>
      <vt:lpstr>Mapas de Calor de Correlação - GMM</vt:lpstr>
      <vt:lpstr>Gráfico de Barras - Geral</vt:lpstr>
      <vt:lpstr>Gráfico de Barras - Geral</vt:lpstr>
      <vt:lpstr>Gráfico de Barras - RSI</vt:lpstr>
      <vt:lpstr>Gráfico de Barras - Geral</vt:lpstr>
      <vt:lpstr>Gráfico de Barras - GMM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LEONOR ISABEL ARAÚJO REBOLA</cp:lastModifiedBy>
  <cp:revision>2</cp:revision>
  <dcterms:created xsi:type="dcterms:W3CDTF">2025-06-01T08:04:21Z</dcterms:created>
  <dcterms:modified xsi:type="dcterms:W3CDTF">2025-06-01T19:20:53Z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0x01010079F111ED35F8CC479449609E8A0923A6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ClassificationContentMarkingFooterText">
    <vt:lpwstr>Classified as Microsoft Confidential</vt:lpwstr>
  </property>
  <property fmtid="{D5CDD505-2E9C-101B-9397-08002B2CF9AE}" pid="9" name="MediaServiceImageTags">
    <vt:lpwstr/>
  </property>
</Properties>
</file>