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93" r:id="rId2"/>
    <p:sldId id="508" r:id="rId3"/>
    <p:sldId id="509" r:id="rId4"/>
    <p:sldId id="510" r:id="rId5"/>
    <p:sldId id="502" r:id="rId6"/>
    <p:sldId id="503" r:id="rId7"/>
    <p:sldId id="511" r:id="rId8"/>
    <p:sldId id="512" r:id="rId9"/>
    <p:sldId id="513" r:id="rId10"/>
    <p:sldId id="504" r:id="rId11"/>
    <p:sldId id="505" r:id="rId12"/>
    <p:sldId id="506" r:id="rId13"/>
    <p:sldId id="507" r:id="rId14"/>
    <p:sldId id="514" r:id="rId15"/>
    <p:sldId id="515" r:id="rId16"/>
    <p:sldId id="516" r:id="rId17"/>
    <p:sldId id="517" r:id="rId18"/>
    <p:sldId id="50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9A347-305C-47F2-9894-9882F83FC1B4}" v="7" dt="2020-12-09T21:03:1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Quitumbo" userId="d48e4350-c23c-49d1-a4e6-d51c7de013c4" providerId="ADAL" clId="{25C9A347-305C-47F2-9894-9882F83FC1B4}"/>
    <pc:docChg chg="undo custSel modSld">
      <pc:chgData name="Adriana Quitumbo" userId="d48e4350-c23c-49d1-a4e6-d51c7de013c4" providerId="ADAL" clId="{25C9A347-305C-47F2-9894-9882F83FC1B4}" dt="2020-12-09T21:03:11.690" v="8" actId="732"/>
      <pc:docMkLst>
        <pc:docMk/>
      </pc:docMkLst>
      <pc:sldChg chg="modSp mod">
        <pc:chgData name="Adriana Quitumbo" userId="d48e4350-c23c-49d1-a4e6-d51c7de013c4" providerId="ADAL" clId="{25C9A347-305C-47F2-9894-9882F83FC1B4}" dt="2020-12-09T21:02:10.718" v="3" actId="732"/>
        <pc:sldMkLst>
          <pc:docMk/>
          <pc:sldMk cId="2909110800" sldId="504"/>
        </pc:sldMkLst>
        <pc:picChg chg="mod modCrop">
          <ac:chgData name="Adriana Quitumbo" userId="d48e4350-c23c-49d1-a4e6-d51c7de013c4" providerId="ADAL" clId="{25C9A347-305C-47F2-9894-9882F83FC1B4}" dt="2020-12-09T21:02:10.718" v="3" actId="732"/>
          <ac:picMkLst>
            <pc:docMk/>
            <pc:sldMk cId="2909110800" sldId="504"/>
            <ac:picMk id="7" creationId="{FDA32FC0-B83D-4FB3-AFE8-45E5EB4C701A}"/>
          </ac:picMkLst>
        </pc:picChg>
      </pc:sldChg>
      <pc:sldChg chg="modSp">
        <pc:chgData name="Adriana Quitumbo" userId="d48e4350-c23c-49d1-a4e6-d51c7de013c4" providerId="ADAL" clId="{25C9A347-305C-47F2-9894-9882F83FC1B4}" dt="2020-12-09T21:01:31.659" v="0" actId="732"/>
        <pc:sldMkLst>
          <pc:docMk/>
          <pc:sldMk cId="2518261967" sldId="508"/>
        </pc:sldMkLst>
        <pc:picChg chg="mod">
          <ac:chgData name="Adriana Quitumbo" userId="d48e4350-c23c-49d1-a4e6-d51c7de013c4" providerId="ADAL" clId="{25C9A347-305C-47F2-9894-9882F83FC1B4}" dt="2020-12-09T21:01:31.659" v="0" actId="732"/>
          <ac:picMkLst>
            <pc:docMk/>
            <pc:sldMk cId="2518261967" sldId="508"/>
            <ac:picMk id="4" creationId="{FA3421D1-EE1E-457B-B311-CFB687A4D089}"/>
          </ac:picMkLst>
        </pc:picChg>
      </pc:sldChg>
      <pc:sldChg chg="modSp">
        <pc:chgData name="Adriana Quitumbo" userId="d48e4350-c23c-49d1-a4e6-d51c7de013c4" providerId="ADAL" clId="{25C9A347-305C-47F2-9894-9882F83FC1B4}" dt="2020-12-09T21:01:49.540" v="1" actId="732"/>
        <pc:sldMkLst>
          <pc:docMk/>
          <pc:sldMk cId="539745189" sldId="509"/>
        </pc:sldMkLst>
        <pc:picChg chg="mod">
          <ac:chgData name="Adriana Quitumbo" userId="d48e4350-c23c-49d1-a4e6-d51c7de013c4" providerId="ADAL" clId="{25C9A347-305C-47F2-9894-9882F83FC1B4}" dt="2020-12-09T21:01:49.540" v="1" actId="732"/>
          <ac:picMkLst>
            <pc:docMk/>
            <pc:sldMk cId="539745189" sldId="509"/>
            <ac:picMk id="4" creationId="{A224E81E-26E1-4175-A020-0FC849CEFECB}"/>
          </ac:picMkLst>
        </pc:picChg>
      </pc:sldChg>
      <pc:sldChg chg="modSp">
        <pc:chgData name="Adriana Quitumbo" userId="d48e4350-c23c-49d1-a4e6-d51c7de013c4" providerId="ADAL" clId="{25C9A347-305C-47F2-9894-9882F83FC1B4}" dt="2020-12-09T21:02:22.496" v="4" actId="732"/>
        <pc:sldMkLst>
          <pc:docMk/>
          <pc:sldMk cId="3834852479" sldId="511"/>
        </pc:sldMkLst>
        <pc:picChg chg="mod">
          <ac:chgData name="Adriana Quitumbo" userId="d48e4350-c23c-49d1-a4e6-d51c7de013c4" providerId="ADAL" clId="{25C9A347-305C-47F2-9894-9882F83FC1B4}" dt="2020-12-09T21:02:22.496" v="4" actId="732"/>
          <ac:picMkLst>
            <pc:docMk/>
            <pc:sldMk cId="3834852479" sldId="511"/>
            <ac:picMk id="4" creationId="{CC834893-6024-46D9-8311-232F6AC1B465}"/>
          </ac:picMkLst>
        </pc:picChg>
      </pc:sldChg>
      <pc:sldChg chg="modSp">
        <pc:chgData name="Adriana Quitumbo" userId="d48e4350-c23c-49d1-a4e6-d51c7de013c4" providerId="ADAL" clId="{25C9A347-305C-47F2-9894-9882F83FC1B4}" dt="2020-12-09T21:02:30.051" v="5" actId="732"/>
        <pc:sldMkLst>
          <pc:docMk/>
          <pc:sldMk cId="1557900472" sldId="512"/>
        </pc:sldMkLst>
        <pc:picChg chg="mod">
          <ac:chgData name="Adriana Quitumbo" userId="d48e4350-c23c-49d1-a4e6-d51c7de013c4" providerId="ADAL" clId="{25C9A347-305C-47F2-9894-9882F83FC1B4}" dt="2020-12-09T21:02:30.051" v="5" actId="732"/>
          <ac:picMkLst>
            <pc:docMk/>
            <pc:sldMk cId="1557900472" sldId="512"/>
            <ac:picMk id="4" creationId="{46D65C4E-EADD-488F-9D98-7DA64E8BDC84}"/>
          </ac:picMkLst>
        </pc:picChg>
      </pc:sldChg>
      <pc:sldChg chg="modSp">
        <pc:chgData name="Adriana Quitumbo" userId="d48e4350-c23c-49d1-a4e6-d51c7de013c4" providerId="ADAL" clId="{25C9A347-305C-47F2-9894-9882F83FC1B4}" dt="2020-12-09T21:02:53.246" v="6" actId="732"/>
        <pc:sldMkLst>
          <pc:docMk/>
          <pc:sldMk cId="873872302" sldId="514"/>
        </pc:sldMkLst>
        <pc:picChg chg="mod">
          <ac:chgData name="Adriana Quitumbo" userId="d48e4350-c23c-49d1-a4e6-d51c7de013c4" providerId="ADAL" clId="{25C9A347-305C-47F2-9894-9882F83FC1B4}" dt="2020-12-09T21:02:53.246" v="6" actId="732"/>
          <ac:picMkLst>
            <pc:docMk/>
            <pc:sldMk cId="873872302" sldId="514"/>
            <ac:picMk id="4" creationId="{18FA46D8-0CEB-4C83-A3C7-8288523D1306}"/>
          </ac:picMkLst>
        </pc:picChg>
      </pc:sldChg>
      <pc:sldChg chg="modSp">
        <pc:chgData name="Adriana Quitumbo" userId="d48e4350-c23c-49d1-a4e6-d51c7de013c4" providerId="ADAL" clId="{25C9A347-305C-47F2-9894-9882F83FC1B4}" dt="2020-12-09T21:03:02.382" v="7" actId="732"/>
        <pc:sldMkLst>
          <pc:docMk/>
          <pc:sldMk cId="2932802432" sldId="515"/>
        </pc:sldMkLst>
        <pc:picChg chg="mod">
          <ac:chgData name="Adriana Quitumbo" userId="d48e4350-c23c-49d1-a4e6-d51c7de013c4" providerId="ADAL" clId="{25C9A347-305C-47F2-9894-9882F83FC1B4}" dt="2020-12-09T21:03:02.382" v="7" actId="732"/>
          <ac:picMkLst>
            <pc:docMk/>
            <pc:sldMk cId="2932802432" sldId="515"/>
            <ac:picMk id="4" creationId="{F024CAED-C04F-4FB5-B025-15432384B82B}"/>
          </ac:picMkLst>
        </pc:picChg>
      </pc:sldChg>
      <pc:sldChg chg="modSp">
        <pc:chgData name="Adriana Quitumbo" userId="d48e4350-c23c-49d1-a4e6-d51c7de013c4" providerId="ADAL" clId="{25C9A347-305C-47F2-9894-9882F83FC1B4}" dt="2020-12-09T21:03:11.690" v="8" actId="732"/>
        <pc:sldMkLst>
          <pc:docMk/>
          <pc:sldMk cId="260384264" sldId="516"/>
        </pc:sldMkLst>
        <pc:picChg chg="mod">
          <ac:chgData name="Adriana Quitumbo" userId="d48e4350-c23c-49d1-a4e6-d51c7de013c4" providerId="ADAL" clId="{25C9A347-305C-47F2-9894-9882F83FC1B4}" dt="2020-12-09T21:03:11.690" v="8" actId="732"/>
          <ac:picMkLst>
            <pc:docMk/>
            <pc:sldMk cId="260384264" sldId="516"/>
            <ac:picMk id="4" creationId="{E1CC778D-85F9-4766-BE6A-EA41D8CB28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789D-70D0-49B5-8CCD-851DC9611CDD}" type="datetimeFigureOut">
              <a:rPr lang="es-CO" smtClean="0"/>
              <a:t>9/12/2020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7150C-CBE0-42F6-9C88-A1479632E5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66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28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19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9702" y="1845117"/>
            <a:ext cx="9403281" cy="12731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59403" y="3365755"/>
            <a:ext cx="7743879" cy="15178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1D7B0-F430-4E5A-803B-BA268B259E5F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07FE6-CA65-48B5-8DDD-C3093F6D147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2255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75DD-21FA-4E20-B703-5409FBA9AADB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1C9C8-33B9-4477-88CC-3E47D7729E42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703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20447" y="237859"/>
            <a:ext cx="2489104" cy="506788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53135" y="237859"/>
            <a:ext cx="7282933" cy="506788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969AF-3FDC-4506-BEB7-E25FAA2FF63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BB8C4-DD6B-44B8-B86A-DA5774A78D5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8416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976D8-06E1-4B20-9C91-66353B1F8E62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87BBE-6200-4C41-A941-B4C582AFE11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230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3877" y="3816722"/>
            <a:ext cx="9403281" cy="1179664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73877" y="2517442"/>
            <a:ext cx="9403281" cy="129928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3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96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6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27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92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57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23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DD912-6529-490B-88A6-A8F98D1CE64F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6E652-9E0F-4043-97B5-C318384A0E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8436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53135" y="1385899"/>
            <a:ext cx="4886019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23531" y="1385899"/>
            <a:ext cx="4886019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17B4B-12A8-4E2B-AF4A-10344BB8086D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904F9-24A0-4C8D-B43F-2482FB65F5D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595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53135" y="1329529"/>
            <a:ext cx="4887940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3135" y="1883613"/>
            <a:ext cx="4887940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619691" y="1329529"/>
            <a:ext cx="4889860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619691" y="1883613"/>
            <a:ext cx="4889860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60881-EA09-49A8-9CE7-7E106F5B4D8B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E2A1-8986-410B-B028-AAF658145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4707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FCDA3-4B14-4C5D-8E86-D0C9113C8A8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134DE-C934-4906-AABB-D6DB5DFD3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9613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F9304-77C9-4022-837A-D41C003C7809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71239-ECCA-40BF-8F1F-3121726CD94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794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135" y="236484"/>
            <a:ext cx="3639547" cy="100642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5203" y="236483"/>
            <a:ext cx="6184348" cy="50692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3135" y="1242911"/>
            <a:ext cx="3639547" cy="4062829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35D0D-9D65-4866-BFD8-DEBD6637C21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439C-D8CD-4264-9D0A-6FA68056674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200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8364" y="4157697"/>
            <a:ext cx="6637611" cy="4908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68364" y="530711"/>
            <a:ext cx="6637611" cy="3563740"/>
          </a:xfrm>
        </p:spPr>
        <p:txBody>
          <a:bodyPr lIns="81308" tIns="40654" rIns="81308" bIns="40654" rtlCol="0">
            <a:normAutofit/>
          </a:bodyPr>
          <a:lstStyle>
            <a:lvl1pPr marL="0" indent="0">
              <a:buNone/>
              <a:defRPr sz="2800"/>
            </a:lvl1pPr>
            <a:lvl2pPr marL="406542" indent="0">
              <a:buNone/>
              <a:defRPr sz="2500"/>
            </a:lvl2pPr>
            <a:lvl3pPr marL="813084" indent="0">
              <a:buNone/>
              <a:defRPr sz="2100"/>
            </a:lvl3pPr>
            <a:lvl4pPr marL="1219627" indent="0">
              <a:buNone/>
              <a:defRPr sz="1800"/>
            </a:lvl4pPr>
            <a:lvl5pPr marL="1626169" indent="0">
              <a:buNone/>
              <a:defRPr sz="1800"/>
            </a:lvl5pPr>
            <a:lvl6pPr marL="2032711" indent="0">
              <a:buNone/>
              <a:defRPr sz="1800"/>
            </a:lvl6pPr>
            <a:lvl7pPr marL="2439253" indent="0">
              <a:buNone/>
              <a:defRPr sz="1800"/>
            </a:lvl7pPr>
            <a:lvl8pPr marL="2845796" indent="0">
              <a:buNone/>
              <a:defRPr sz="1800"/>
            </a:lvl8pPr>
            <a:lvl9pPr marL="3252338" indent="0">
              <a:buNone/>
              <a:defRPr sz="18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68364" y="4648536"/>
            <a:ext cx="6637611" cy="697074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120D5-6724-4AF0-B17D-542CCEA773B4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FA220-0B95-4628-B57B-44EF6EABFAC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331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Clic para editar título</a:t>
            </a:r>
            <a:endParaRPr lang="es-CO" altLang="es-CO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F4E1AC-5049-483F-99B1-958BED1DDFDF}" type="datetimeFigureOut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9/12/2020</a:t>
            </a:fld>
            <a:endParaRPr lang="es-CO" altLang="es-CO">
              <a:ea typeface="ＭＳ Ｐゴシック" pitchFamily="34" charset="-128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ctr" defTabSz="914720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94E868-D7BC-4376-B0CA-198138FA8D41}" type="slidenum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CO" altLang="es-CO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17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06542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3084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9627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6169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35982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2525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9067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09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542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3084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627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6169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711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9253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5796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338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847528" y="2363858"/>
            <a:ext cx="8496944" cy="3880147"/>
            <a:chOff x="107504" y="2432824"/>
            <a:chExt cx="8496944" cy="3880147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3600" b="1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alibri"/>
                </a:rPr>
                <a:t>PROCESAMIENTO DE AUDIO</a:t>
              </a:r>
              <a:endParaRPr lang="es-CO" sz="36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Calibri"/>
              </a:endParaRP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5974417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_tradnl" sz="1600" i="1" dirty="0">
                  <a:solidFill>
                    <a:srgbClr val="1F497D">
                      <a:lumMod val="50000"/>
                    </a:srgbClr>
                  </a:solidFill>
                  <a:latin typeface="Calibri"/>
                  <a:cs typeface="Times New Roman" panose="02020603050405020304" pitchFamily="18" charset="0"/>
                </a:rPr>
                <a:t>Programa Ingeniería de Sistemas y Computación </a:t>
              </a:r>
              <a:endParaRPr lang="es-CO" sz="1600" i="1" dirty="0">
                <a:solidFill>
                  <a:srgbClr val="1F497D">
                    <a:lumMod val="50000"/>
                  </a:srgbClr>
                </a:solidFill>
                <a:latin typeface="Calibri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242AA5B5-0174-4EE9-B20D-1838DEDF9F6A}"/>
              </a:ext>
            </a:extLst>
          </p:cNvPr>
          <p:cNvSpPr txBox="1"/>
          <p:nvPr/>
        </p:nvSpPr>
        <p:spPr>
          <a:xfrm>
            <a:off x="3968660" y="3150441"/>
            <a:ext cx="528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prstClr val="black"/>
                </a:solidFill>
                <a:latin typeface="Calibri"/>
              </a:rPr>
              <a:t>UNIVERSIDAD TECNOLOGICA DE PEREIRA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474FFA-DD48-4E15-A6C5-5639F99AD814}"/>
              </a:ext>
            </a:extLst>
          </p:cNvPr>
          <p:cNvSpPr txBox="1"/>
          <p:nvPr/>
        </p:nvSpPr>
        <p:spPr>
          <a:xfrm>
            <a:off x="2980184" y="4194818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PRESENTADO POR:</a:t>
            </a:r>
          </a:p>
          <a:p>
            <a:pPr algn="ctr"/>
            <a:r>
              <a:rPr lang="es-CO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Angie Paola  Villada Ortiz</a:t>
            </a:r>
          </a:p>
          <a:p>
            <a:pPr algn="ctr"/>
            <a:r>
              <a:rPr lang="es-CO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Luz Adriana Quitumbo Santa</a:t>
            </a:r>
          </a:p>
        </p:txBody>
      </p:sp>
    </p:spTree>
    <p:extLst>
      <p:ext uri="{BB962C8B-B14F-4D97-AF65-F5344CB8AC3E}">
        <p14:creationId xmlns:p14="http://schemas.microsoft.com/office/powerpoint/2010/main" val="10355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F9014-8C8F-49AA-AC5B-3625DA9F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SINTETIZAR TONOS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A32FC0-B83D-4FB3-AFE8-45E5EB4C7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8" t="18535" r="6739" b="6839"/>
          <a:stretch/>
        </p:blipFill>
        <p:spPr>
          <a:xfrm>
            <a:off x="1384852" y="1245705"/>
            <a:ext cx="9614452" cy="52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1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77810-B38D-41D2-9511-F8164344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2PARTE_ SINTETIZAR TONOS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E4C54D-BE1D-4238-AB13-F7AD1262C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t="18923" r="6196" b="7612"/>
          <a:stretch/>
        </p:blipFill>
        <p:spPr>
          <a:xfrm>
            <a:off x="1152938" y="1232108"/>
            <a:ext cx="9886123" cy="52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9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6A53-F9E0-4FE7-B7A5-85AD4D0F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RECONOCER_TEXTO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C9FCB7-35E3-4634-B372-DB1FCAEBF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3" t="18729" r="6304" b="5485"/>
          <a:stretch/>
        </p:blipFill>
        <p:spPr>
          <a:xfrm>
            <a:off x="1219199" y="1285462"/>
            <a:ext cx="9422296" cy="51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3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BE791-8A0F-4272-AE2D-B6A783E0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2PARTE_ RECONOCER_TEXTO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E65567-8518-4A01-BC4E-E2C226DA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47" t="19398" r="7034" b="8865"/>
          <a:stretch/>
        </p:blipFill>
        <p:spPr>
          <a:xfrm>
            <a:off x="1510748" y="1563756"/>
            <a:ext cx="9170504" cy="4852642"/>
          </a:xfrm>
        </p:spPr>
      </p:pic>
    </p:spTree>
    <p:extLst>
      <p:ext uri="{BB962C8B-B14F-4D97-AF65-F5344CB8AC3E}">
        <p14:creationId xmlns:p14="http://schemas.microsoft.com/office/powerpoint/2010/main" val="175446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A96DA-95E9-47FC-9D60-9C283F4B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3PARTE_ RECONOCER_TEXTO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8FA46D8-0CEB-4C83-A3C7-8288523D1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47" t="30070" r="43699" b="13276"/>
          <a:stretch/>
        </p:blipFill>
        <p:spPr>
          <a:xfrm>
            <a:off x="2372139" y="1361316"/>
            <a:ext cx="7097671" cy="52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AD0EE-7D3E-436C-92C7-5B3C9929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4PARTE_ RECONOCER_TEXTO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024CAED-C04F-4FB5-B025-15432384B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37" t="31681" r="44488" b="10445"/>
          <a:stretch/>
        </p:blipFill>
        <p:spPr>
          <a:xfrm>
            <a:off x="2637183" y="1417638"/>
            <a:ext cx="6475949" cy="50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0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B828-F135-4C67-901F-EE5F3101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5PARTE_ RECONOCER_TEXTO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1CC778D-85F9-4766-BE6A-EA41D8CB2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46" t="36456" r="46046" b="10781"/>
          <a:stretch/>
        </p:blipFill>
        <p:spPr>
          <a:xfrm>
            <a:off x="2425148" y="1417638"/>
            <a:ext cx="7159082" cy="52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E3DF6-20FC-46D4-84D3-865CE5D3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ADA6C0-8290-47FA-890D-209F86A90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8" t="6828" r="25582" b="29131"/>
          <a:stretch/>
        </p:blipFill>
        <p:spPr>
          <a:xfrm>
            <a:off x="1568212" y="1600200"/>
            <a:ext cx="90555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421227" y="2013294"/>
            <a:ext cx="8496944" cy="3468390"/>
            <a:chOff x="-318797" y="3248450"/>
            <a:chExt cx="8496944" cy="3468390"/>
          </a:xfrm>
        </p:grpSpPr>
        <p:sp>
          <p:nvSpPr>
            <p:cNvPr id="5" name="6 Rectángulo"/>
            <p:cNvSpPr/>
            <p:nvPr/>
          </p:nvSpPr>
          <p:spPr>
            <a:xfrm>
              <a:off x="-318797" y="3248450"/>
              <a:ext cx="8496944" cy="23083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72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GRACIAS POR LA ATENCION PRESTADA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0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89B3F-94A1-4A1D-A0B4-3ED243E2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2204"/>
            <a:ext cx="10972800" cy="1143000"/>
          </a:xfrm>
        </p:spPr>
        <p:txBody>
          <a:bodyPr/>
          <a:lstStyle/>
          <a:p>
            <a:r>
              <a:rPr lang="es-CO" dirty="0"/>
              <a:t>GRAFICAR AUDIO</a:t>
            </a:r>
            <a:br>
              <a:rPr lang="es-CO" dirty="0"/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3421D1-EE1E-457B-B311-CFB687A4D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07" t="28841" r="24316" b="37586"/>
          <a:stretch/>
        </p:blipFill>
        <p:spPr>
          <a:xfrm>
            <a:off x="744743" y="1667107"/>
            <a:ext cx="10972799" cy="35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3AE7F-C8A1-4A90-B056-A47FD915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2PARTE _GRAFICAR AUDIO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224E81E-26E1-4175-A020-0FC849CE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16" t="37110" r="20613" b="20390"/>
          <a:stretch/>
        </p:blipFill>
        <p:spPr>
          <a:xfrm>
            <a:off x="834887" y="1673565"/>
            <a:ext cx="10051774" cy="39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4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CDFCB-8CE5-4ADC-822D-338DA7D0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 PARTE_GRAFICAR AUDIO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53BCB8-5EC7-4841-8C14-F84EE2E8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00" t="33193" r="44488" b="7441"/>
          <a:stretch/>
        </p:blipFill>
        <p:spPr>
          <a:xfrm>
            <a:off x="3597078" y="1691810"/>
            <a:ext cx="4997843" cy="43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1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DA4D1-AF13-44EA-9E9F-EEB0676A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TRANSFORMACIÓN AL DOMINIO DE LA FRECUENCIA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82E67D-7E6F-412A-8B15-339A67732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9" t="18535" r="6783" b="13218"/>
          <a:stretch/>
        </p:blipFill>
        <p:spPr>
          <a:xfrm>
            <a:off x="1080051" y="1524173"/>
            <a:ext cx="10184297" cy="50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3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0D1E3-A1E3-4A68-8D76-05483A29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F777C1-2ACE-4697-8843-F92E29BBF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t="34002" r="24240" b="27139"/>
          <a:stretch/>
        </p:blipFill>
        <p:spPr>
          <a:xfrm>
            <a:off x="609600" y="1311966"/>
            <a:ext cx="10707757" cy="398596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93E5AF5-DDC7-41A9-98E9-1EC71BEC5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3" t="35549" r="34239" b="13799"/>
          <a:stretch/>
        </p:blipFill>
        <p:spPr>
          <a:xfrm>
            <a:off x="6652592" y="3881489"/>
            <a:ext cx="4664765" cy="28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7AF6-B3E9-48C5-8DAC-37C99508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4207"/>
            <a:ext cx="10972800" cy="1143000"/>
          </a:xfrm>
        </p:spPr>
        <p:txBody>
          <a:bodyPr/>
          <a:lstStyle/>
          <a:p>
            <a:r>
              <a:rPr lang="es-CO" dirty="0"/>
              <a:t>GENERACIÓN DE AUDIO</a:t>
            </a:r>
            <a:br>
              <a:rPr lang="es-CO" dirty="0"/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C834893-6024-46D9-8311-232F6AC1B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33" t="33064" r="25189" b="10781"/>
          <a:stretch/>
        </p:blipFill>
        <p:spPr>
          <a:xfrm>
            <a:off x="1683026" y="1417638"/>
            <a:ext cx="8818061" cy="48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95CD2-D69F-475C-BF1B-73499ADB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2PARTE_GENERACIÓN DE AUDIO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6D65C4E-EADD-488F-9D98-7DA64E8BD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77" t="33192" r="24013" b="20478"/>
          <a:stretch/>
        </p:blipFill>
        <p:spPr>
          <a:xfrm>
            <a:off x="1351723" y="1679901"/>
            <a:ext cx="9809840" cy="4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0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B3625-B221-4A92-9373-01B97AAE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3PARTE_GENERACIÓN DE AUDIO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5B887D9-1CA4-4F6B-B279-29377F8C5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75" t="32715" r="52446" b="9381"/>
          <a:stretch/>
        </p:blipFill>
        <p:spPr>
          <a:xfrm>
            <a:off x="3328275" y="1417638"/>
            <a:ext cx="5535450" cy="53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0561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100</Words>
  <Application>Microsoft Office PowerPoint</Application>
  <PresentationFormat>Panorámica</PresentationFormat>
  <Paragraphs>26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1_Tema de Office</vt:lpstr>
      <vt:lpstr>Presentación de PowerPoint</vt:lpstr>
      <vt:lpstr>GRAFICAR AUDIO </vt:lpstr>
      <vt:lpstr>2PARTE _GRAFICAR AUDIO</vt:lpstr>
      <vt:lpstr>3 PARTE_GRAFICAR AUDIO</vt:lpstr>
      <vt:lpstr>TRANSFORMACIÓN AL DOMINIO DE LA FRECUENCIA</vt:lpstr>
      <vt:lpstr>GRAFICO</vt:lpstr>
      <vt:lpstr>GENERACIÓN DE AUDIO </vt:lpstr>
      <vt:lpstr>2PARTE_GENERACIÓN DE AUDIO</vt:lpstr>
      <vt:lpstr>3PARTE_GENERACIÓN DE AUDIO</vt:lpstr>
      <vt:lpstr>SINTETIZAR TONOS</vt:lpstr>
      <vt:lpstr>2PARTE_ SINTETIZAR TONOS</vt:lpstr>
      <vt:lpstr>RECONOCER_TEXTO</vt:lpstr>
      <vt:lpstr>2PARTE_ RECONOCER_TEXTO</vt:lpstr>
      <vt:lpstr>3PARTE_ RECONOCER_TEXTO</vt:lpstr>
      <vt:lpstr>4PARTE_ RECONOCER_TEXTO</vt:lpstr>
      <vt:lpstr>5PARTE_ RECONOCER_TEXTO</vt:lpstr>
      <vt:lpstr>RESULTADO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Adriana Quitumbo</cp:lastModifiedBy>
  <cp:revision>25</cp:revision>
  <dcterms:created xsi:type="dcterms:W3CDTF">2020-12-01T13:26:18Z</dcterms:created>
  <dcterms:modified xsi:type="dcterms:W3CDTF">2020-12-09T21:03:19Z</dcterms:modified>
</cp:coreProperties>
</file>