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2fbf3ca1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2fbf3ca1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2fbf3c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2fbf3c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42fbf3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42fbf3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42fbf3c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42fbf3c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fbf3ca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2fbf3ca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2fbf3ca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2fbf3ca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2fbf3ca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2fbf3ca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2fbf3ca1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2fbf3ca1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2fbf3ca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2fbf3ca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2fbf3ca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2fbf3ca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file/RrEFhyBwdjDEo3McDStGmB/C4---Astrolog%C3%ADa?node-id=557%3A51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561WiCY65CkQd3czhdvtYEee5ZQAitls8hYfBnS2-p0/edi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ASTRO-DH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(Astrología)</a:t>
            </a:r>
            <a:endParaRPr sz="4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55475" y="2807275"/>
            <a:ext cx="41181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Sofia Speciali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Lucia Feretti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Adriana Hernandez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Erika Sandoval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721900" y="2453125"/>
            <a:ext cx="4118100" cy="21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Cinthia Garrido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Laura Vasco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 Arcila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Nallive Trujillo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11488"/>
          <a:stretch/>
        </p:blipFill>
        <p:spPr>
          <a:xfrm>
            <a:off x="1333427" y="488100"/>
            <a:ext cx="6477149" cy="4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396769" y="0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6: Content First - de flujo a pantallas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325" y="-5900"/>
            <a:ext cx="9181326" cy="51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81175"/>
            <a:ext cx="85206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EN CONSTRUCCIÓN</a:t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¡GRACIAS! </a:t>
            </a:r>
            <a:endParaRPr sz="5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85738" y="1948360"/>
            <a:ext cx="5793300" cy="124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https://www.figma.com/file/RrEFhyBwdjDEo3McDStGmB/C4---Astrolog%C3%ADa?node-id=557%3A51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25" y="1307088"/>
            <a:ext cx="2529324" cy="25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690" l="2124" r="1749" t="10173"/>
          <a:stretch/>
        </p:blipFill>
        <p:spPr>
          <a:xfrm>
            <a:off x="818450" y="571025"/>
            <a:ext cx="7507101" cy="44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1: </a:t>
            </a:r>
            <a:r>
              <a:rPr b="1" lang="es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Ideación divergente y convergente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843" l="0" r="3670" t="0"/>
          <a:stretch/>
        </p:blipFill>
        <p:spPr>
          <a:xfrm>
            <a:off x="440724" y="684925"/>
            <a:ext cx="8262575" cy="42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1: Ideación divergente y convergente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8" l="2649" r="4076" t="12593"/>
          <a:stretch/>
        </p:blipFill>
        <p:spPr>
          <a:xfrm>
            <a:off x="1953850" y="504575"/>
            <a:ext cx="5262850" cy="45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Etapa 2: Definición del TouchPoint a utilizar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7518" l="0" r="0" t="11293"/>
          <a:stretch/>
        </p:blipFill>
        <p:spPr>
          <a:xfrm>
            <a:off x="1181538" y="571025"/>
            <a:ext cx="6780926" cy="44079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3: Definición de la tarea principal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17851" y="1492070"/>
            <a:ext cx="19299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https://docs.google.com/document/d/1561WiCY65CkQd3czhdvtYEee5ZQAitls8hYfBnS2-p0/edit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0" r="4141" t="18106"/>
          <a:stretch/>
        </p:blipFill>
        <p:spPr>
          <a:xfrm>
            <a:off x="2756154" y="681912"/>
            <a:ext cx="4432951" cy="4263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/>
          <p:nvPr/>
        </p:nvCxnSpPr>
        <p:spPr>
          <a:xfrm rot="10800000">
            <a:off x="2347759" y="2131794"/>
            <a:ext cx="53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4: </a:t>
            </a: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Creación del Content Prototype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8493" l="7821" r="4979" t="15403"/>
          <a:stretch/>
        </p:blipFill>
        <p:spPr>
          <a:xfrm>
            <a:off x="2556500" y="571025"/>
            <a:ext cx="4030998" cy="44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255175" y="94025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5: Creación del User Flow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9206"/>
          <a:stretch/>
        </p:blipFill>
        <p:spPr>
          <a:xfrm>
            <a:off x="2084607" y="526575"/>
            <a:ext cx="4974801" cy="44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96769" y="0"/>
            <a:ext cx="531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6: Content First - de flujo a pantallas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