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2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B50B-62CA-483D-A9DA-844B869EDB67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4855-BB9F-4E3C-B1C0-5B8B94A7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963" y="699247"/>
            <a:ext cx="1151068" cy="451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77712" y="1958548"/>
            <a:ext cx="1186251" cy="432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Intermediate composite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615031" y="1958548"/>
            <a:ext cx="1297459" cy="432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other sectors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4247889" y="942676"/>
            <a:ext cx="807480" cy="1224264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>
          <a:xfrm rot="5400000">
            <a:off x="3051428" y="970479"/>
            <a:ext cx="807480" cy="116865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Marcucci Bustos  Adriana</dc:creator>
  <cp:lastModifiedBy>Marcucci Bustos  Adriana</cp:lastModifiedBy>
  <cp:revision>2</cp:revision>
  <dcterms:created xsi:type="dcterms:W3CDTF">2015-06-29T10:42:57Z</dcterms:created>
  <dcterms:modified xsi:type="dcterms:W3CDTF">2015-07-01T18:09:10Z</dcterms:modified>
</cp:coreProperties>
</file>