
<file path=[Content_Types].xml><?xml version="1.0" encoding="utf-8"?>
<Types xmlns="http://schemas.openxmlformats.org/package/2006/content-types">
  <Override PartName="/ppt/ink/ink58.xml" ContentType="application/inkml+xml"/>
  <Override PartName="/ppt/ink/ink287.xml" ContentType="application/inkml+xml"/>
  <Override PartName="/ppt/ink/ink303.xml" ContentType="application/inkml+xml"/>
  <Override PartName="/ppt/ink/ink350.xml" ContentType="application/inkml+xml"/>
  <Override PartName="/ppt/ink/ink448.xml" ContentType="application/inkml+xml"/>
  <Override PartName="/ppt/ink/ink142.xml" ContentType="application/inkml+xml"/>
  <Override PartName="/ppt/ink/ink426.xml" ContentType="application/inkml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ink/ink36.xml" ContentType="application/inkml+xml"/>
  <Override PartName="/ppt/ink/ink83.xml" ContentType="application/inkml+xml"/>
  <Override PartName="/ppt/ink/ink120.xml" ContentType="application/inkml+xml"/>
  <Override PartName="/ppt/ink/ink218.xml" ContentType="application/inkml+xml"/>
  <Override PartName="/ppt/ink/ink265.xml" ContentType="application/inkml+xml"/>
  <Default Extension="xml" ContentType="application/xml"/>
  <Override PartName="/ppt/ink/ink14.xml" ContentType="application/inkml+xml"/>
  <Override PartName="/ppt/ink/ink61.xml" ContentType="application/inkml+xml"/>
  <Override PartName="/ppt/ink/ink388.xml" ContentType="application/inkml+xml"/>
  <Override PartName="/ppt/ink/ink404.xml" ContentType="application/inkml+xml"/>
  <Override PartName="/ppt/ink/ink451.xml" ContentType="application/inkml+xml"/>
  <Override PartName="/ppt/ink/ink2.xml" ContentType="application/inkml+xml"/>
  <Override PartName="/ppt/ink/ink243.xml" ContentType="application/inkml+xml"/>
  <Override PartName="/ppt/ink/ink290.xml" ContentType="application/inkml+xml"/>
  <Override PartName="/ppt/ink/ink221.xml" ContentType="application/inkml+xml"/>
  <Override PartName="/ppt/ink/ink319.xml" ContentType="application/inkml+xml"/>
  <Override PartName="/ppt/ink/ink366.xml" ContentType="application/inkml+xml"/>
  <Override PartName="/ppt/ink/ink158.xml" ContentType="application/inkml+xml"/>
  <Override PartName="/ppt/ink/ink344.xml" ContentType="application/inkml+xml"/>
  <Override PartName="/ppt/ink/ink391.xml" ContentType="application/inkml+xml"/>
  <Override PartName="/ppt/ink/ink99.xml" ContentType="application/inkml+xml"/>
  <Override PartName="/ppt/ink/ink136.xml" ContentType="application/inkml+xml"/>
  <Override PartName="/ppt/ink/ink183.xml" ContentType="application/inkml+xml"/>
  <Override PartName="/ppt/ink/ink467.xml" ContentType="application/inkml+xml"/>
  <Override PartName="/ppt/slides/slide19.xml" ContentType="application/vnd.openxmlformats-officedocument.presentationml.slide+xml"/>
  <Default Extension="png" ContentType="image/png"/>
  <Override PartName="/ppt/ink/ink77.xml" ContentType="application/inkml+xml"/>
  <Override PartName="/ppt/ink/ink259.xml" ContentType="application/inkml+xml"/>
  <Override PartName="/ppt/ink/ink322.xml" ContentType="application/inkml+xml"/>
  <Override PartName="/ppt/theme/theme2.xml" ContentType="application/vnd.openxmlformats-officedocument.theme+xml"/>
  <Override PartName="/ppt/ink/ink114.xml" ContentType="application/inkml+xml"/>
  <Override PartName="/ppt/ink/ink161.xml" ContentType="application/inkml+xml"/>
  <Override PartName="/ppt/ink/ink300.xml" ContentType="application/inkml+xml"/>
  <Override PartName="/ppt/ink/ink445.xml" ContentType="application/inkml+xml"/>
  <Default Extension="emf" ContentType="image/x-emf"/>
  <Override PartName="/ppt/ink/ink55.xml" ContentType="application/inkml+xml"/>
  <Override PartName="/ppt/ink/ink237.xml" ContentType="application/inkml+xml"/>
  <Override PartName="/ppt/ink/ink284.xml" ContentType="application/inkml+xml"/>
  <Override PartName="/ppt/ink/ink423.xml" ContentType="application/inkml+xml"/>
  <Override PartName="/ppt/ink/ink470.xml" ContentType="application/inkml+xml"/>
  <Override PartName="/ppt/slides/slide22.xml" ContentType="application/vnd.openxmlformats-officedocument.presentationml.slide+xml"/>
  <Override PartName="/ppt/ink/ink33.xml" ContentType="application/inkml+xml"/>
  <Override PartName="/ppt/ink/ink80.xml" ContentType="application/inkml+xml"/>
  <Override PartName="/ppt/ink/ink215.xml" ContentType="application/inkml+xml"/>
  <Override PartName="/ppt/ink/ink262.xml" ContentType="application/inkml+xml"/>
  <Override PartName="/ppt/ink/ink199.xml" ContentType="application/inkml+xml"/>
  <Override PartName="/ppt/ink/ink401.xml" ContentType="application/inkml+xml"/>
  <Override PartName="/ppt/ink/ink11.xml" ContentType="application/inkml+xml"/>
  <Override PartName="/ppt/ink/ink240.xml" ContentType="application/inkml+xml"/>
  <Override PartName="/ppt/ink/ink338.xml" ContentType="application/inkml+xml"/>
  <Override PartName="/ppt/ink/ink385.xml" ContentType="application/inkml+xml"/>
  <Override PartName="/ppt/ink/ink177.xml" ContentType="application/inkml+xml"/>
  <Override PartName="/ppt/ink/ink316.xml" ContentType="application/inkml+xml"/>
  <Override PartName="/ppt/ink/ink363.xml" ContentType="application/inkml+xml"/>
  <Override PartName="/ppt/ink/ink108.xml" ContentType="application/inkml+xml"/>
  <Override PartName="/ppt/ink/ink155.xml" ContentType="application/inkml+xml"/>
  <Override PartName="/ppt/ink/ink439.xml" ContentType="application/inkml+xml"/>
  <Override PartName="/ppt/slides/slide38.xml" ContentType="application/vnd.openxmlformats-officedocument.presentationml.slide+xml"/>
  <Override PartName="/ppt/ink/ink49.xml" ContentType="application/inkml+xml"/>
  <Override PartName="/ppt/ink/ink96.xml" ContentType="application/inkml+xml"/>
  <Override PartName="/ppt/ink/ink278.xml" ContentType="application/inkml+xml"/>
  <Override PartName="/ppt/ink/ink341.xml" ContentType="application/inkml+xml"/>
  <Override PartName="/ppt/ink/ink27.xml" ContentType="application/inkml+xml"/>
  <Override PartName="/ppt/ink/ink74.xml" ContentType="application/inkml+xml"/>
  <Override PartName="/ppt/ink/ink133.xml" ContentType="application/inkml+xml"/>
  <Override PartName="/ppt/ink/ink180.xml" ContentType="application/inkml+xml"/>
  <Override PartName="/ppt/ink/ink417.xml" ContentType="application/inkml+xml"/>
  <Override PartName="/ppt/ink/ink464.xml" ContentType="application/inkml+xml"/>
  <Override PartName="/ppt/slides/slide16.xml" ContentType="application/vnd.openxmlformats-officedocument.presentationml.slide+xml"/>
  <Override PartName="/ppt/ink/ink111.xml" ContentType="application/inkml+xml"/>
  <Override PartName="/ppt/ink/ink209.xml" ContentType="application/inkml+xml"/>
  <Override PartName="/ppt/ink/ink256.xml" ContentType="application/inkml+xml"/>
  <Override PartName="/ppt/ink/ink442.xml" ContentType="application/inkml+xml"/>
  <Override PartName="/ppt/ink/ink52.xml" ContentType="application/inkml+xml"/>
  <Override PartName="/ppt/ink/ink234.xml" ContentType="application/inkml+xml"/>
  <Override PartName="/ppt/ink/ink281.xml" ContentType="application/inkml+xml"/>
  <Override PartName="/ppt/ink/ink379.xml" ContentType="application/inkml+xml"/>
  <Override PartName="/ppt/ink/ink420.xml" ContentType="application/inkml+xml"/>
  <Override PartName="/ppt/ink/ink30.xml" ContentType="application/inkml+xml"/>
  <Override PartName="/ppt/ink/ink212.xml" ContentType="application/inkml+xml"/>
  <Override PartName="/ppt/ink/ink357.xml" ContentType="application/inkml+xml"/>
  <Override PartName="/ppt/ink/ink149.xml" ContentType="application/inkml+xml"/>
  <Override PartName="/ppt/ink/ink196.xml" ContentType="application/inkml+xml"/>
  <Override PartName="/ppt/ink/ink335.xml" ContentType="application/inkml+xml"/>
  <Override PartName="/ppt/ink/ink382.xml" ContentType="application/inkml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ink/ink127.xml" ContentType="application/inkml+xml"/>
  <Override PartName="/ppt/ink/ink174.xml" ContentType="application/inkml+xml"/>
  <Override PartName="/ppt/ink/ink458.xml" ContentType="application/inkml+xml"/>
  <Override PartName="/ppt/ink/ink68.xml" ContentType="application/inkml+xml"/>
  <Override PartName="/ppt/ink/ink297.xml" ContentType="application/inkml+xml"/>
  <Override PartName="/ppt/ink/ink313.xml" ContentType="application/inkml+xml"/>
  <Override PartName="/ppt/ink/ink360.xml" ContentType="application/inkml+xml"/>
  <Override PartName="/ppt/ink/ink9.xml" ContentType="application/inkml+xml"/>
  <Override PartName="/ppt/ink/ink46.xml" ContentType="application/inkml+xml"/>
  <Override PartName="/ppt/ink/ink93.xml" ContentType="application/inkml+xml"/>
  <Override PartName="/ppt/ink/ink105.xml" ContentType="application/inkml+xml"/>
  <Override PartName="/ppt/ink/ink152.xml" ContentType="application/inkml+xml"/>
  <Override PartName="/ppt/ink/ink436.xml" ContentType="application/inkml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ink/ink35.xml" ContentType="application/inkml+xml"/>
  <Override PartName="/ppt/ink/ink82.xml" ContentType="application/inkml+xml"/>
  <Override PartName="/ppt/ink/ink130.xml" ContentType="application/inkml+xml"/>
  <Override PartName="/ppt/ink/ink217.xml" ContentType="application/inkml+xml"/>
  <Override PartName="/ppt/ink/ink228.xml" ContentType="application/inkml+xml"/>
  <Override PartName="/ppt/ink/ink264.xml" ContentType="application/inkml+xml"/>
  <Override PartName="/ppt/ink/ink275.xml" ContentType="application/inkml+xml"/>
  <Override PartName="/ppt/ink/ink414.xml" ContentType="application/inkml+xml"/>
  <Override PartName="/ppt/ink/ink425.xml" ContentType="application/inkml+xml"/>
  <Override PartName="/ppt/ink/ink461.xml" ContentType="application/inkml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ink/ink24.xml" ContentType="application/inkml+xml"/>
  <Override PartName="/ppt/ink/ink71.xml" ContentType="application/inkml+xml"/>
  <Override PartName="/ppt/ink/ink206.xml" ContentType="application/inkml+xml"/>
  <Override PartName="/ppt/ink/ink253.xml" ContentType="application/inkml+xml"/>
  <Override PartName="/ppt/ink/ink398.xml" ContentType="application/inkml+xml"/>
  <Override PartName="/ppt/ink/ink403.xml" ContentType="application/inkml+xml"/>
  <Override PartName="/ppt/ink/ink450.xml" ContentType="application/inkml+xml"/>
  <Override PartName="/ppt/ink/ink1.xml" ContentType="application/inkml+xml"/>
  <Override PartName="/ppt/ink/ink13.xml" ContentType="application/inkml+xml"/>
  <Override PartName="/ppt/ink/ink60.xml" ContentType="application/inkml+xml"/>
  <Override PartName="/ppt/ink/ink242.xml" ContentType="application/inkml+xml"/>
  <Override PartName="/ppt/ink/ink329.xml" ContentType="application/inkml+xml"/>
  <Override PartName="/ppt/ink/ink376.xml" ContentType="application/inkml+xml"/>
  <Override PartName="/ppt/ink/ink387.xml" ContentType="application/inkml+xml"/>
  <Override PartName="/ppt/ink/ink168.xml" ContentType="application/inkml+xml"/>
  <Override PartName="/ppt/ink/ink179.xml" ContentType="application/inkml+xml"/>
  <Override PartName="/ppt/ink/ink231.xml" ContentType="application/inkml+xml"/>
  <Override PartName="/ppt/ink/ink318.xml" ContentType="application/inkml+xml"/>
  <Override PartName="/ppt/ink/ink365.xml" ContentType="application/inkml+xml"/>
  <Override PartName="/ppt/ink/ink157.xml" ContentType="application/inkml+xml"/>
  <Override PartName="/ppt/ink/ink220.xml" ContentType="application/inkml+xml"/>
  <Override PartName="/ppt/ink/ink307.xml" ContentType="application/inkml+xml"/>
  <Override PartName="/ppt/ink/ink354.xml" ContentType="application/inkml+xml"/>
  <Override PartName="/ppt/ink/ink98.xml" ContentType="application/inkml+xml"/>
  <Override PartName="/ppt/ink/ink146.xml" ContentType="application/inkml+xml"/>
  <Override PartName="/ppt/ink/ink193.xml" ContentType="application/inkml+xml"/>
  <Override PartName="/ppt/ink/ink332.xml" ContentType="application/inkml+xml"/>
  <Override PartName="/ppt/ink/ink343.xml" ContentType="application/inkml+xml"/>
  <Override PartName="/ppt/ink/ink390.xml" ContentType="application/inkml+xml"/>
  <Override PartName="/ppt/slides/slide29.xml" ContentType="application/vnd.openxmlformats-officedocument.presentationml.slide+xml"/>
  <Override PartName="/ppt/ink/ink87.xml" ContentType="application/inkml+xml"/>
  <Override PartName="/ppt/ink/ink124.xml" ContentType="application/inkml+xml"/>
  <Override PartName="/ppt/ink/ink135.xml" ContentType="application/inkml+xml"/>
  <Override PartName="/ppt/ink/ink171.xml" ContentType="application/inkml+xml"/>
  <Override PartName="/ppt/ink/ink182.xml" ContentType="application/inkml+xml"/>
  <Override PartName="/ppt/ink/ink269.xml" ContentType="application/inkml+xml"/>
  <Override PartName="/ppt/ink/ink321.xml" ContentType="application/inkml+xml"/>
  <Override PartName="/ppt/ink/ink419.xml" ContentType="application/inkml+xml"/>
  <Override PartName="/ppt/ink/ink466.xml" ContentType="application/inkml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ink/ink18.xml" ContentType="application/inkml+xml"/>
  <Override PartName="/ppt/ink/ink29.xml" ContentType="application/inkml+xml"/>
  <Override PartName="/ppt/ink/ink65.xml" ContentType="application/inkml+xml"/>
  <Override PartName="/ppt/ink/ink76.xml" ContentType="application/inkml+xml"/>
  <Override PartName="/ppt/ink/ink113.xml" ContentType="application/inkml+xml"/>
  <Override PartName="/ppt/ink/ink160.xml" ContentType="application/inkml+xml"/>
  <Override PartName="/ppt/ink/ink258.xml" ContentType="application/inkml+xml"/>
  <Override PartName="/ppt/ink/ink310.xml" ContentType="application/inkml+xml"/>
  <Override PartName="/ppt/ink/ink408.xml" ContentType="application/inkml+xml"/>
  <Override PartName="/ppt/ink/ink444.xml" ContentType="application/inkml+xml"/>
  <Override PartName="/ppt/ink/ink455.xml" ContentType="application/inkml+xml"/>
  <Override PartName="/ppt/theme/theme1.xml" ContentType="application/vnd.openxmlformats-officedocument.theme+xml"/>
  <Override PartName="/ppt/ink/ink6.xml" ContentType="application/inkml+xml"/>
  <Override PartName="/ppt/ink/ink54.xml" ContentType="application/inkml+xml"/>
  <Override PartName="/ppt/ink/ink102.xml" ContentType="application/inkml+xml"/>
  <Override PartName="/ppt/ink/ink236.xml" ContentType="application/inkml+xml"/>
  <Override PartName="/ppt/ink/ink247.xml" ContentType="application/inkml+xml"/>
  <Override PartName="/ppt/ink/ink283.xml" ContentType="application/inkml+xml"/>
  <Override PartName="/ppt/ink/ink294.xml" ContentType="application/inkml+xml"/>
  <Override PartName="/ppt/ink/ink433.xml" ContentType="application/inkml+xml"/>
  <Override PartName="/ppt/slides/slide32.xml" ContentType="application/vnd.openxmlformats-officedocument.presentationml.slide+xml"/>
  <Override PartName="/ppt/ink/ink43.xml" ContentType="application/inkml+xml"/>
  <Override PartName="/ppt/ink/ink90.xml" ContentType="application/inkml+xml"/>
  <Override PartName="/ppt/ink/ink225.xml" ContentType="application/inkml+xml"/>
  <Override PartName="/ppt/ink/ink272.xml" ContentType="application/inkml+xml"/>
  <Override PartName="/ppt/ink/ink422.xml" ContentType="application/inkml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ink/ink21.xml" ContentType="application/inkml+xml"/>
  <Override PartName="/ppt/ink/ink32.xml" ContentType="application/inkml+xml"/>
  <Override PartName="/ppt/ink/ink214.xml" ContentType="application/inkml+xml"/>
  <Override PartName="/ppt/ink/ink261.xml" ContentType="application/inkml+xml"/>
  <Override PartName="/ppt/ink/ink348.xml" ContentType="application/inkml+xml"/>
  <Override PartName="/ppt/ink/ink359.xml" ContentType="application/inkml+xml"/>
  <Override PartName="/ppt/ink/ink395.xml" ContentType="application/inkml+xml"/>
  <Override PartName="/ppt/ink/ink400.xml" ContentType="application/inkml+xml"/>
  <Override PartName="/ppt/ink/ink411.xml" ContentType="application/inkml+xml"/>
  <Override PartName="/ppt/ink/ink10.xml" ContentType="application/inkml+xml"/>
  <Override PartName="/ppt/ink/ink187.xml" ContentType="application/inkml+xml"/>
  <Override PartName="/ppt/ink/ink198.xml" ContentType="application/inkml+xml"/>
  <Override PartName="/ppt/ink/ink203.xml" ContentType="application/inkml+xml"/>
  <Override PartName="/ppt/ink/ink250.xml" ContentType="application/inkml+xml"/>
  <Override PartName="/ppt/ink/ink337.xml" ContentType="application/inkml+xml"/>
  <Override PartName="/ppt/ink/ink384.xml" ContentType="application/inkml+xml"/>
  <Override PartName="/ppt/ink/ink129.xml" ContentType="application/inkml+xml"/>
  <Override PartName="/ppt/ink/ink176.xml" ContentType="application/inkml+xml"/>
  <Override PartName="/ppt/ink/ink326.xml" ContentType="application/inkml+xml"/>
  <Override PartName="/ppt/ink/ink373.xml" ContentType="application/inkml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ink/ink118.xml" ContentType="application/inkml+xml"/>
  <Override PartName="/ppt/ink/ink165.xml" ContentType="application/inkml+xml"/>
  <Override PartName="/ppt/ink/ink299.xml" ContentType="application/inkml+xml"/>
  <Override PartName="/ppt/ink/ink304.xml" ContentType="application/inkml+xml"/>
  <Override PartName="/ppt/ink/ink315.xml" ContentType="application/inkml+xml"/>
  <Override PartName="/ppt/ink/ink351.xml" ContentType="application/inkml+xml"/>
  <Override PartName="/ppt/ink/ink362.xml" ContentType="application/inkml+xml"/>
  <Override PartName="/ppt/ink/ink449.xml" ContentType="application/inkml+xml"/>
  <Override PartName="/ppt/ink/ink48.xml" ContentType="application/inkml+xml"/>
  <Override PartName="/ppt/ink/ink59.xml" ContentType="application/inkml+xml"/>
  <Override PartName="/ppt/ink/ink95.xml" ContentType="application/inkml+xml"/>
  <Override PartName="/ppt/ink/ink107.xml" ContentType="application/inkml+xml"/>
  <Override PartName="/ppt/ink/ink143.xml" ContentType="application/inkml+xml"/>
  <Override PartName="/ppt/ink/ink154.xml" ContentType="application/inkml+xml"/>
  <Override PartName="/ppt/ink/ink190.xml" ContentType="application/inkml+xml"/>
  <Override PartName="/ppt/ink/ink288.xml" ContentType="application/inkml+xml"/>
  <Override PartName="/ppt/ink/ink340.xml" ContentType="application/inkml+xml"/>
  <Override PartName="/ppt/ink/ink438.xml" ContentType="application/inkml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ink/ink37.xml" ContentType="application/inkml+xml"/>
  <Override PartName="/ppt/ink/ink84.xml" ContentType="application/inkml+xml"/>
  <Override PartName="/ppt/ink/ink132.xml" ContentType="application/inkml+xml"/>
  <Override PartName="/ppt/ink/ink277.xml" ContentType="application/inkml+xml"/>
  <Override PartName="/ppt/ink/ink416.xml" ContentType="application/inkml+xml"/>
  <Override PartName="/ppt/ink/ink427.xml" ContentType="application/inkml+xml"/>
  <Override PartName="/ppt/ink/ink463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ink/ink26.xml" ContentType="application/inkml+xml"/>
  <Override PartName="/ppt/ink/ink73.xml" ContentType="application/inkml+xml"/>
  <Override PartName="/ppt/ink/ink121.xml" ContentType="application/inkml+xml"/>
  <Override PartName="/ppt/ink/ink208.xml" ContentType="application/inkml+xml"/>
  <Override PartName="/ppt/ink/ink219.xml" ContentType="application/inkml+xml"/>
  <Override PartName="/ppt/ink/ink255.xml" ContentType="application/inkml+xml"/>
  <Override PartName="/ppt/ink/ink266.xml" ContentType="application/inkml+xml"/>
  <Override PartName="/ppt/ink/ink405.xml" ContentType="application/inkml+xml"/>
  <Override PartName="/ppt/ink/ink452.xml" ContentType="application/inkml+xml"/>
  <Override PartName="/ppt/ink/ink3.xml" ContentType="application/inkml+xml"/>
  <Override PartName="/ppt/ink/ink15.xml" ContentType="application/inkml+xml"/>
  <Override PartName="/ppt/ink/ink62.xml" ContentType="application/inkml+xml"/>
  <Override PartName="/ppt/ink/ink110.xml" ContentType="application/inkml+xml"/>
  <Override PartName="/ppt/ink/ink244.xml" ContentType="application/inkml+xml"/>
  <Override PartName="/ppt/ink/ink291.xml" ContentType="application/inkml+xml"/>
  <Override PartName="/ppt/ink/ink378.xml" ContentType="application/inkml+xml"/>
  <Override PartName="/ppt/ink/ink389.xml" ContentType="application/inkml+xml"/>
  <Override PartName="/ppt/ink/ink441.xml" ContentType="application/inkml+xml"/>
  <Override PartName="/ppt/ink/ink40.xml" ContentType="application/inkml+xml"/>
  <Override PartName="/ppt/ink/ink51.xml" ContentType="application/inkml+xml"/>
  <Override PartName="/ppt/ink/ink233.xml" ContentType="application/inkml+xml"/>
  <Override PartName="/ppt/ink/ink280.xml" ContentType="application/inkml+xml"/>
  <Override PartName="/ppt/ink/ink367.xml" ContentType="application/inkml+xml"/>
  <Override PartName="/ppt/ink/ink430.xml" ContentType="application/inkml+xml"/>
  <Override PartName="/ppt/ink/ink159.xml" ContentType="application/inkml+xml"/>
  <Override PartName="/ppt/ink/ink211.xml" ContentType="application/inkml+xml"/>
  <Override PartName="/ppt/ink/ink222.xml" ContentType="application/inkml+xml"/>
  <Override PartName="/ppt/ink/ink309.xml" ContentType="application/inkml+xml"/>
  <Override PartName="/ppt/ink/ink356.xml" ContentType="application/inkml+xml"/>
  <Override PartName="/ppt/ink/ink148.xml" ContentType="application/inkml+xml"/>
  <Override PartName="/ppt/ink/ink195.xml" ContentType="application/inkml+xml"/>
  <Override PartName="/ppt/ink/ink200.xml" ContentType="application/inkml+xml"/>
  <Override PartName="/ppt/ink/ink345.xml" ContentType="application/inkml+xml"/>
  <Override PartName="/ppt/ink/ink392.xml" ContentType="application/inkml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ink/ink89.xml" ContentType="application/inkml+xml"/>
  <Override PartName="/ppt/ink/ink137.xml" ContentType="application/inkml+xml"/>
  <Override PartName="/ppt/ink/ink184.xml" ContentType="application/inkml+xml"/>
  <Override PartName="/ppt/ink/ink323.xml" ContentType="application/inkml+xml"/>
  <Override PartName="/ppt/ink/ink334.xml" ContentType="application/inkml+xml"/>
  <Override PartName="/ppt/ink/ink370.xml" ContentType="application/inkml+xml"/>
  <Override PartName="/ppt/ink/ink381.xml" ContentType="application/inkml+xml"/>
  <Override PartName="/ppt/ink/ink468.xml" ContentType="application/inkml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ink/ink67.xml" ContentType="application/inkml+xml"/>
  <Override PartName="/ppt/ink/ink78.xml" ContentType="application/inkml+xml"/>
  <Override PartName="/ppt/ink/ink115.xml" ContentType="application/inkml+xml"/>
  <Override PartName="/ppt/ink/ink126.xml" ContentType="application/inkml+xml"/>
  <Override PartName="/ppt/ink/ink162.xml" ContentType="application/inkml+xml"/>
  <Override PartName="/ppt/ink/ink173.xml" ContentType="application/inkml+xml"/>
  <Override PartName="/ppt/ink/ink312.xml" ContentType="application/inkml+xml"/>
  <Override PartName="/ppt/ink/ink446.xml" ContentType="application/inkml+xml"/>
  <Override PartName="/ppt/ink/ink457.xml" ContentType="application/inkml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ink/ink8.xml" ContentType="application/inkml+xml"/>
  <Override PartName="/ppt/ink/ink56.xml" ContentType="application/inkml+xml"/>
  <Override PartName="/ppt/ink/ink104.xml" ContentType="application/inkml+xml"/>
  <Override PartName="/ppt/ink/ink151.xml" ContentType="application/inkml+xml"/>
  <Override PartName="/ppt/ink/ink238.xml" ContentType="application/inkml+xml"/>
  <Override PartName="/ppt/ink/ink249.xml" ContentType="application/inkml+xml"/>
  <Override PartName="/ppt/ink/ink285.xml" ContentType="application/inkml+xml"/>
  <Override PartName="/ppt/ink/ink296.xml" ContentType="application/inkml+xml"/>
  <Override PartName="/ppt/ink/ink301.xml" ContentType="application/inkml+xml"/>
  <Override PartName="/ppt/ink/ink435.xml" ContentType="application/inkml+xml"/>
  <Override PartName="/ppt/slides/slide34.xml" ContentType="application/vnd.openxmlformats-officedocument.presentationml.slide+xml"/>
  <Override PartName="/ppt/ink/ink45.xml" ContentType="application/inkml+xml"/>
  <Override PartName="/ppt/ink/ink92.xml" ContentType="application/inkml+xml"/>
  <Override PartName="/ppt/ink/ink140.xml" ContentType="application/inkml+xml"/>
  <Override PartName="/ppt/ink/ink227.xml" ContentType="application/inkml+xml"/>
  <Override PartName="/ppt/ink/ink274.xml" ContentType="application/inkml+xml"/>
  <Override PartName="/ppt/ink/ink424.xml" ContentType="application/inkml+xml"/>
  <Override PartName="/ppt/ink/ink471.xml" ContentType="application/inkml+xml"/>
  <Default Extension="rels" ContentType="application/vnd.openxmlformats-package.relationships+xml"/>
  <Override PartName="/ppt/slides/slide23.xml" ContentType="application/vnd.openxmlformats-officedocument.presentationml.slide+xml"/>
  <Override PartName="/ppt/ink/ink23.xml" ContentType="application/inkml+xml"/>
  <Override PartName="/ppt/ink/ink34.xml" ContentType="application/inkml+xml"/>
  <Override PartName="/ppt/ink/ink70.xml" ContentType="application/inkml+xml"/>
  <Override PartName="/ppt/ink/ink81.xml" ContentType="application/inkml+xml"/>
  <Override PartName="/ppt/ink/ink216.xml" ContentType="application/inkml+xml"/>
  <Override PartName="/ppt/ink/ink263.xml" ContentType="application/inkml+xml"/>
  <Override PartName="/ppt/ink/ink397.xml" ContentType="application/inkml+xml"/>
  <Override PartName="/ppt/ink/ink413.xml" ContentType="application/inkml+xml"/>
  <Override PartName="/ppt/ink/ink460.xml" ContentType="application/inkml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ink/ink12.xml" ContentType="application/inkml+xml"/>
  <Override PartName="/ppt/ink/ink189.xml" ContentType="application/inkml+xml"/>
  <Override PartName="/ppt/ink/ink205.xml" ContentType="application/inkml+xml"/>
  <Override PartName="/ppt/ink/ink252.xml" ContentType="application/inkml+xml"/>
  <Override PartName="/ppt/ink/ink339.xml" ContentType="application/inkml+xml"/>
  <Override PartName="/ppt/ink/ink386.xml" ContentType="application/inkml+xml"/>
  <Override PartName="/ppt/ink/ink402.xml" ContentType="application/inkml+xml"/>
  <Override PartName="/ppt/ink/ink178.xml" ContentType="application/inkml+xml"/>
  <Override PartName="/ppt/ink/ink230.xml" ContentType="application/inkml+xml"/>
  <Override PartName="/ppt/ink/ink241.xml" ContentType="application/inkml+xml"/>
  <Override PartName="/ppt/ink/ink328.xml" ContentType="application/inkml+xml"/>
  <Override PartName="/ppt/ink/ink375.xml" ContentType="application/inkml+xml"/>
  <Override PartName="/ppt/ink/ink167.xml" ContentType="application/inkml+xml"/>
  <Override PartName="/ppt/ink/ink306.xml" ContentType="application/inkml+xml"/>
  <Override PartName="/ppt/ink/ink317.xml" ContentType="application/inkml+xml"/>
  <Override PartName="/ppt/ink/ink353.xml" ContentType="application/inkml+xml"/>
  <Override PartName="/ppt/ink/ink364.xml" ContentType="application/inkml+xml"/>
  <Override PartName="/ppt/ink/ink97.xml" ContentType="application/inkml+xml"/>
  <Override PartName="/ppt/ink/ink109.xml" ContentType="application/inkml+xml"/>
  <Override PartName="/ppt/ink/ink145.xml" ContentType="application/inkml+xml"/>
  <Override PartName="/ppt/ink/ink156.xml" ContentType="application/inkml+xml"/>
  <Override PartName="/ppt/ink/ink192.xml" ContentType="application/inkml+xml"/>
  <Override PartName="/ppt/ink/ink342.xml" ContentType="application/inkml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ink/ink39.xml" ContentType="application/inkml+xml"/>
  <Override PartName="/ppt/ink/ink86.xml" ContentType="application/inkml+xml"/>
  <Override PartName="/ppt/ink/ink134.xml" ContentType="application/inkml+xml"/>
  <Override PartName="/ppt/ink/ink181.xml" ContentType="application/inkml+xml"/>
  <Override PartName="/ppt/ink/ink279.xml" ContentType="application/inkml+xml"/>
  <Override PartName="/ppt/ink/ink331.xml" ContentType="application/inkml+xml"/>
  <Override PartName="/ppt/ink/ink418.xml" ContentType="application/inkml+xml"/>
  <Override PartName="/ppt/ink/ink429.xml" ContentType="application/inkml+xml"/>
  <Override PartName="/ppt/ink/ink465.xml" ContentType="application/inkml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ink/ink28.xml" ContentType="application/inkml+xml"/>
  <Override PartName="/ppt/ink/ink75.xml" ContentType="application/inkml+xml"/>
  <Override PartName="/ppt/ink/ink123.xml" ContentType="application/inkml+xml"/>
  <Override PartName="/ppt/ink/ink170.xml" ContentType="application/inkml+xml"/>
  <Override PartName="/ppt/ink/ink257.xml" ContentType="application/inkml+xml"/>
  <Override PartName="/ppt/ink/ink268.xml" ContentType="application/inkml+xml"/>
  <Override PartName="/ppt/ink/ink320.xml" ContentType="application/inkml+xml"/>
  <Override PartName="/ppt/ink/ink407.xml" ContentType="application/inkml+xml"/>
  <Override PartName="/ppt/ink/ink454.xml" ContentType="application/inkml+xml"/>
  <Default Extension="jpeg" ContentType="image/jpeg"/>
  <Override PartName="/ppt/ink/ink17.xml" ContentType="application/inkml+xml"/>
  <Override PartName="/ppt/ink/ink64.xml" ContentType="application/inkml+xml"/>
  <Override PartName="/ppt/ink/ink101.xml" ContentType="application/inkml+xml"/>
  <Override PartName="/ppt/ink/ink112.xml" ContentType="application/inkml+xml"/>
  <Override PartName="/ppt/ink/ink246.xml" ContentType="application/inkml+xml"/>
  <Override PartName="/ppt/ink/ink293.xml" ContentType="application/inkml+xml"/>
  <Override PartName="/ppt/ink/ink443.xml" ContentType="application/inkml+xml"/>
  <Override PartName="/ppt/slides/slide31.xml" ContentType="application/vnd.openxmlformats-officedocument.presentationml.slide+xml"/>
  <Override PartName="/ppt/ink/ink5.xml" ContentType="application/inkml+xml"/>
  <Override PartName="/ppt/ink/ink42.xml" ContentType="application/inkml+xml"/>
  <Override PartName="/ppt/ink/ink53.xml" ContentType="application/inkml+xml"/>
  <Override PartName="/ppt/ink/ink235.xml" ContentType="application/inkml+xml"/>
  <Override PartName="/ppt/ink/ink282.xml" ContentType="application/inkml+xml"/>
  <Override PartName="/ppt/ink/ink369.xml" ContentType="application/inkml+xml"/>
  <Override PartName="/ppt/ink/ink421.xml" ContentType="application/inkml+xml"/>
  <Override PartName="/ppt/ink/ink432.xml" ContentType="application/inkml+xml"/>
  <Override PartName="/ppt/slides/slide20.xml" ContentType="application/vnd.openxmlformats-officedocument.presentationml.slide+xml"/>
  <Override PartName="/ppt/ink/ink31.xml" ContentType="application/inkml+xml"/>
  <Override PartName="/ppt/ink/ink213.xml" ContentType="application/inkml+xml"/>
  <Override PartName="/ppt/ink/ink224.xml" ContentType="application/inkml+xml"/>
  <Override PartName="/ppt/ink/ink260.xml" ContentType="application/inkml+xml"/>
  <Override PartName="/ppt/ink/ink271.xml" ContentType="application/inkml+xml"/>
  <Override PartName="/ppt/ink/ink358.xml" ContentType="application/inkml+xml"/>
  <Override PartName="/ppt/ink/ink410.xml" ContentType="application/inkml+xml"/>
  <Override PartName="/ppt/ink/ink20.xml" ContentType="application/inkml+xml"/>
  <Override PartName="/ppt/ink/ink197.xml" ContentType="application/inkml+xml"/>
  <Override PartName="/ppt/ink/ink202.xml" ContentType="application/inkml+xml"/>
  <Override PartName="/ppt/ink/ink347.xml" ContentType="application/inkml+xml"/>
  <Override PartName="/ppt/ink/ink394.xml" ContentType="application/inkml+xml"/>
  <Override PartName="/ppt/ink/ink139.xml" ContentType="application/inkml+xml"/>
  <Override PartName="/ppt/ink/ink186.xml" ContentType="application/inkml+xml"/>
  <Override PartName="/ppt/ink/ink325.xml" ContentType="application/inkml+xml"/>
  <Override PartName="/ppt/ink/ink336.xml" ContentType="application/inkml+xml"/>
  <Override PartName="/ppt/ink/ink372.xml" ContentType="application/inkml+xml"/>
  <Override PartName="/ppt/ink/ink383.xml" ContentType="application/inkml+xml"/>
  <Override PartName="/ppt/slides/slide8.xml" ContentType="application/vnd.openxmlformats-officedocument.presentationml.slide+xml"/>
  <Override PartName="/ppt/ink/ink69.xml" ContentType="application/inkml+xml"/>
  <Override PartName="/ppt/ink/ink117.xml" ContentType="application/inkml+xml"/>
  <Override PartName="/ppt/ink/ink128.xml" ContentType="application/inkml+xml"/>
  <Override PartName="/ppt/ink/ink164.xml" ContentType="application/inkml+xml"/>
  <Override PartName="/ppt/ink/ink175.xml" ContentType="application/inkml+xml"/>
  <Override PartName="/ppt/ink/ink314.xml" ContentType="application/inkml+xml"/>
  <Override PartName="/ppt/ink/ink361.xml" ContentType="application/inkml+xml"/>
  <Override PartName="/ppt/ink/ink459.xml" ContentType="application/inkml+xml"/>
  <Override PartName="/ppt/ink/ink106.xml" ContentType="application/inkml+xml"/>
  <Override PartName="/ppt/ink/ink153.xml" ContentType="application/inkml+xml"/>
  <Override PartName="/ppt/ink/ink298.xml" ContentType="application/inkml+xml"/>
  <Override PartName="/ppt/ink/ink437.xml" ContentType="application/inkml+xml"/>
  <Override PartName="/ppt/slides/slide36.xml" ContentType="application/vnd.openxmlformats-officedocument.presentationml.slide+xml"/>
  <Override PartName="/ppt/ink/ink47.xml" ContentType="application/inkml+xml"/>
  <Override PartName="/ppt/ink/ink94.xml" ContentType="application/inkml+xml"/>
  <Override PartName="/ppt/ink/ink229.xml" ContentType="application/inkml+xml"/>
  <Override PartName="/ppt/ink/ink276.xml" ContentType="application/inkml+xml"/>
  <Override PartName="/ppt/ink/ink25.xml" ContentType="application/inkml+xml"/>
  <Override PartName="/ppt/ink/ink72.xml" ContentType="application/inkml+xml"/>
  <Override PartName="/ppt/ink/ink131.xml" ContentType="application/inkml+xml"/>
  <Override PartName="/ppt/ink/ink399.xml" ContentType="application/inkml+xml"/>
  <Override PartName="/ppt/ink/ink415.xml" ContentType="application/inkml+xml"/>
  <Override PartName="/ppt/ink/ink462.xml" ContentType="application/inkml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ink/ink207.xml" ContentType="application/inkml+xml"/>
  <Override PartName="/ppt/ink/ink254.xml" ContentType="application/inkml+xml"/>
  <Override PartName="/ppt/ink/ink440.xml" ContentType="application/inkml+xml"/>
  <Override PartName="/ppt/tableStyles.xml" ContentType="application/vnd.openxmlformats-officedocument.presentationml.tableStyles+xml"/>
  <Override PartName="/ppt/ink/ink50.xml" ContentType="application/inkml+xml"/>
  <Override PartName="/ppt/ink/ink232.xml" ContentType="application/inkml+xml"/>
  <Override PartName="/ppt/ink/ink377.xml" ContentType="application/inkml+xml"/>
  <Override PartName="/ppt/ink/ink169.xml" ContentType="application/inkml+xml"/>
  <Override PartName="/ppt/ink/ink308.xml" ContentType="application/inkml+xml"/>
  <Override PartName="/ppt/ink/ink355.xml" ContentType="application/inkml+xml"/>
  <Override PartName="/ppt/ink/ink147.xml" ContentType="application/inkml+xml"/>
  <Override PartName="/ppt/ink/ink194.xml" ContentType="application/inkml+xml"/>
  <Override PartName="/ppt/ink/ink210.xml" ContentType="application/inkml+xml"/>
  <Override PartName="/ppt/ink/ink88.xml" ContentType="application/inkml+xml"/>
  <Override PartName="/ppt/ink/ink333.xml" ContentType="application/inkml+xml"/>
  <Override PartName="/ppt/ink/ink380.xml" ContentType="application/inkml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ink/ink125.xml" ContentType="application/inkml+xml"/>
  <Override PartName="/ppt/ink/ink172.xml" ContentType="application/inkml+xml"/>
  <Override PartName="/ppt/ink/ink409.xml" ContentType="application/inkml+xml"/>
  <Override PartName="/ppt/ink/ink456.xml" ContentType="application/inkml+xml"/>
  <Override PartName="/ppt/ink/ink19.xml" ContentType="application/inkml+xml"/>
  <Override PartName="/ppt/ink/ink66.xml" ContentType="application/inkml+xml"/>
  <Override PartName="/ppt/ink/ink248.xml" ContentType="application/inkml+xml"/>
  <Override PartName="/ppt/ink/ink295.xml" ContentType="application/inkml+xml"/>
  <Override PartName="/ppt/ink/ink311.xml" ContentType="application/inkml+xml"/>
  <Override PartName="/ppt/slides/slide33.xml" ContentType="application/vnd.openxmlformats-officedocument.presentationml.slide+xml"/>
  <Override PartName="/ppt/ink/ink7.xml" ContentType="application/inkml+xml"/>
  <Override PartName="/ppt/ink/ink44.xml" ContentType="application/inkml+xml"/>
  <Override PartName="/ppt/ink/ink91.xml" ContentType="application/inkml+xml"/>
  <Override PartName="/ppt/ink/ink103.xml" ContentType="application/inkml+xml"/>
  <Override PartName="/ppt/ink/ink150.xml" ContentType="application/inkml+xml"/>
  <Override PartName="/ppt/ink/ink434.xml" ContentType="application/inkml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ink/ink226.xml" ContentType="application/inkml+xml"/>
  <Override PartName="/ppt/ink/ink273.xml" ContentType="application/inkml+xml"/>
  <Override PartName="/ppt/ink/ink412.xml" ContentType="application/inkml+xml"/>
  <Override PartName="/ppt/slides/slide11.xml" ContentType="application/vnd.openxmlformats-officedocument.presentationml.slide+xml"/>
  <Override PartName="/ppt/ink/ink22.xml" ContentType="application/inkml+xml"/>
  <Override PartName="/ppt/ink/ink204.xml" ContentType="application/inkml+xml"/>
  <Override PartName="/ppt/ink/ink251.xml" ContentType="application/inkml+xml"/>
  <Override PartName="/ppt/ink/ink349.xml" ContentType="application/inkml+xml"/>
  <Override PartName="/ppt/ink/ink396.xml" ContentType="application/inkml+xml"/>
  <Override PartName="/ppt/slideLayouts/slideLayout10.xml" ContentType="application/vnd.openxmlformats-officedocument.presentationml.slideLayout+xml"/>
  <Override PartName="/ppt/ink/ink188.xml" ContentType="application/inkml+xml"/>
  <Override PartName="/ppt/ink/ink327.xml" ContentType="application/inkml+xml"/>
  <Override PartName="/ppt/ink/ink374.xml" ContentType="application/inkml+xml"/>
  <Override PartName="/ppt/ink/ink119.xml" ContentType="application/inkml+xml"/>
  <Override PartName="/ppt/ink/ink166.xml" ContentType="application/inkml+xml"/>
  <Override PartName="/ppt/ink/ink305.xml" ContentType="application/inkml+xml"/>
  <Override PartName="/ppt/ink/ink352.xml" ContentType="application/inkml+xml"/>
  <Override PartName="/ppt/ink/ink144.xml" ContentType="application/inkml+xml"/>
  <Override PartName="/ppt/ink/ink191.xml" ContentType="application/inkml+xml"/>
  <Override PartName="/ppt/ink/ink289.xml" ContentType="application/inkml+xml"/>
  <Override PartName="/ppt/ink/ink330.xml" ContentType="application/inkml+xml"/>
  <Override PartName="/ppt/ink/ink428.xml" ContentType="application/inkml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ink/ink38.xml" ContentType="application/inkml+xml"/>
  <Override PartName="/ppt/ink/ink85.xml" ContentType="application/inkml+xml"/>
  <Override PartName="/ppt/ink/ink122.xml" ContentType="application/inkml+xml"/>
  <Override PartName="/ppt/ink/ink267.xml" ContentType="application/inkml+xml"/>
  <Override PartName="/ppt/slides/slide2.xml" ContentType="application/vnd.openxmlformats-officedocument.presentationml.slide+xml"/>
  <Override PartName="/ppt/ink/ink16.xml" ContentType="application/inkml+xml"/>
  <Override PartName="/ppt/ink/ink63.xml" ContentType="application/inkml+xml"/>
  <Override PartName="/ppt/ink/ink406.xml" ContentType="application/inkml+xml"/>
  <Override PartName="/ppt/ink/ink453.xml" ContentType="application/inkml+xml"/>
  <Override PartName="/ppt/ink/ink4.xml" ContentType="application/inkml+xml"/>
  <Override PartName="/ppt/ink/ink100.xml" ContentType="application/inkml+xml"/>
  <Override PartName="/ppt/ink/ink245.xml" ContentType="application/inkml+xml"/>
  <Override PartName="/ppt/ink/ink292.xml" ContentType="application/inkml+xml"/>
  <Override PartName="/ppt/ink/ink431.xml" ContentType="application/inkml+xml"/>
  <Override PartName="/ppt/slides/slide30.xml" ContentType="application/vnd.openxmlformats-officedocument.presentationml.slide+xml"/>
  <Override PartName="/ppt/ink/ink41.xml" ContentType="application/inkml+xml"/>
  <Override PartName="/ppt/ink/ink223.xml" ContentType="application/inkml+xml"/>
  <Override PartName="/ppt/ink/ink270.xml" ContentType="application/inkml+xml"/>
  <Override PartName="/ppt/ink/ink368.xml" ContentType="application/inkml+xml"/>
  <Override PartName="/ppt/ink/ink346.xml" ContentType="application/inkml+xml"/>
  <Override PartName="/ppt/ink/ink393.xml" ContentType="application/inkml+xml"/>
  <Override PartName="/ppt/ink/ink138.xml" ContentType="application/inkml+xml"/>
  <Override PartName="/ppt/ink/ink185.xml" ContentType="application/inkml+xml"/>
  <Override PartName="/ppt/ink/ink201.xml" ContentType="application/inkml+xml"/>
  <Override PartName="/ppt/ink/ink469.xml" ContentType="application/inkml+xml"/>
  <Override PartName="/ppt/ink/ink79.xml" ContentType="application/inkml+xml"/>
  <Override PartName="/ppt/ink/ink324.xml" ContentType="application/inkml+xml"/>
  <Override PartName="/ppt/ink/ink371.xml" ContentType="application/inkml+xml"/>
  <Override PartName="/ppt/ink/ink116.xml" ContentType="application/inkml+xml"/>
  <Override PartName="/ppt/ink/ink163.xml" ContentType="application/inkml+xml"/>
  <Override PartName="/ppt/ink/ink302.xml" ContentType="application/inkml+xml"/>
  <Override PartName="/ppt/ink/ink447.xml" ContentType="application/inkml+xml"/>
  <Override PartName="/ppt/ink/ink57.xml" ContentType="application/inkml+xml"/>
  <Override PartName="/ppt/ink/ink141.xml" ContentType="application/inkml+xml"/>
  <Override PartName="/ppt/ink/ink239.xml" ContentType="application/inkml+xml"/>
  <Override PartName="/ppt/ink/ink286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2" r:id="rId3"/>
    <p:sldId id="358" r:id="rId4"/>
    <p:sldId id="359" r:id="rId5"/>
    <p:sldId id="360" r:id="rId6"/>
    <p:sldId id="362" r:id="rId7"/>
    <p:sldId id="369" r:id="rId8"/>
    <p:sldId id="363" r:id="rId9"/>
    <p:sldId id="364" r:id="rId10"/>
    <p:sldId id="365" r:id="rId11"/>
    <p:sldId id="366" r:id="rId12"/>
    <p:sldId id="367" r:id="rId13"/>
    <p:sldId id="370" r:id="rId14"/>
    <p:sldId id="393" r:id="rId15"/>
    <p:sldId id="395" r:id="rId16"/>
    <p:sldId id="371" r:id="rId17"/>
    <p:sldId id="394" r:id="rId18"/>
    <p:sldId id="379" r:id="rId19"/>
    <p:sldId id="380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68" r:id="rId40"/>
  </p:sldIdLst>
  <p:sldSz cx="9144000" cy="6858000" type="screen4x3"/>
  <p:notesSz cx="7086600" cy="90249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8000"/>
    <a:srgbClr val="CC0099"/>
    <a:srgbClr val="0066CC"/>
    <a:srgbClr val="EAEAEA"/>
    <a:srgbClr val="99FF99"/>
    <a:srgbClr val="99CCFF"/>
    <a:srgbClr val="5F5F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563" autoAdjust="0"/>
  </p:normalViewPr>
  <p:slideViewPr>
    <p:cSldViewPr>
      <p:cViewPr varScale="1">
        <p:scale>
          <a:sx n="112" d="100"/>
          <a:sy n="112" d="100"/>
        </p:scale>
        <p:origin x="-15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68" y="-84"/>
      </p:cViewPr>
      <p:guideLst>
        <p:guide orient="horz" pos="2843"/>
        <p:guide pos="223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2500"/>
            <a:ext cx="30702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1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8572500"/>
            <a:ext cx="30702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EEE9C40-DF5E-4F22-B407-76109C06B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72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8:29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401 56 5,'-4'-18'13,"4"18"-3,-12-16-3,2 8-1,-4 2-2,-4 2-1,-1 2-1,-5 2 0,0 2-1,-5 3 0,1 1-1,-1 4 1,1 3-1,0 0 0,1 1 0,3-1 0,3 0 0,5-1 0,3 2 0,7-4-1,5 0 1,6 1 0,8-1-1,5 4 0,6-1 1,5 2-1,5 1 1,3 4 0,1 1 0,0 6 0,-2 1-1,-3 5 0,-6 0-1,-7 3 0,-7-1 0,-8-2 0,-9-1 1,-8-6 0,-7-1 1,-7-6 2,-5-3 1,-2-3 0,-2-1 0,-2-5 0,2-1 1,1-2-2,4-2 1,4-3-2,3-1 1,6-1-2,2 0 1,4 0-2,2-1 0,9 4-2,0 0-4,0-9-4,9 9-7,-9 0 1</inkml:trace>
  <inkml:trace contextRef="#ctx0" brushRef="#br0" timeOffset="594">685 15 6,'0'0'14,"-11"12"-7,4 3-2,-1 5-1,-1 5-1,-2 7 0,2 5-1,-2 4 0,1 3 0,1 1-1,-1 0 0,1-1-1,1-1 0,1-4 0,0-5-2,0 0-5,-1-10-7,4 2-2</inkml:trace>
  <inkml:trace contextRef="#ctx0" brushRef="#br0" timeOffset="875">429 449 11,'14'-7'14,"2"0"-8,4 1-2,3 1 0,4 1-1,3 2-5,-2 0-9,6 5-3,-5-4-1</inkml:trace>
  <inkml:trace contextRef="#ctx0" brushRef="#br0" timeOffset="1078">948 337 5,'-8'-17'14,"-2"10"-10,10 7 0,-17-6 0,4 6 0,-4 4 0,-2 4 0,-3 5-2,1 5 0,-1 3-1,0 4 0,-1-1 1,5 2-1,1 0-1,5-2 1,4-4 0,3-2 0,3-4 0,4-2 0,-2-12 0,15 13 1,-1-13 0,3-2 0,3-4 0,2-6-1,2-2 1,2-4-1,0-5-1,-3-1 1,0-1 0,-5-1-1,-3 2 1,-5 3 1,-2 3-1,-5 5 1,-3 4-1,0 9 0,0 0 0,-11 10-1,4 4 1,-1 4-1,0 6-1,2 0 1,0 5 0,0-2 0,3-1 0,0-2 0,3-3 0,0-2 0,3-4-1,0-4-3,2-1-4,-5-10-8,14 9-3,0-8 0</inkml:trace>
  <inkml:trace contextRef="#ctx0" brushRef="#br0" timeOffset="1594">1168 357 11,'0'0'15,"5"-9"1,-5 9-10,0 0-4,-1 20 0,-2-3 0,-2 5-1,0 1 1,-2 4-1,-2 1 1,0-1-2,1-2 1,1-5-1,0-2 0,3-4-3,0-1-7,4-13-7,-3 13 0</inkml:trace>
  <inkml:trace contextRef="#ctx0" brushRef="#br0" timeOffset="1844">1149 385 17,'4'-14'17,"-4"14"0,12-10-11,-1 5-3,5 0-1,4-2-2,3 2-3,1-2-8,6 4-5,-3-4-2</inkml:trace>
  <inkml:trace contextRef="#ctx0" brushRef="#br0" timeOffset="2094">1408 521 4,'12'-6'10,"4"1"0,1-4-2,2 0-2,2-3 1,0-2-2,-1-2 1,-1-4-1,-1 2 0,-5-4 1,-3 2-2,-5 0 0,-2 1-1,-5 4 1,-3 4-2,-5 4-1,-2 5 0,-6 7 0,1 8 0,-3 6-1,2 7 1,1 2 0,2 5 0,5 0 0,7 0 0,7-2 1,10-5-2,12-4-4,10-6-18,9-10 1,8-5-2,2-11-1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8:58.87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501 85 2,'-1'-11'5,"1"11"1,-6-18-1,-1 7 1,-6 1-2,-1-1 1,-7 3-1,-3 0-1,-5 3 0,-3 3-1,-2 2-1,-3 6 0,0 2-1,-1 4 1,2 4-1,3 4 1,2 1-1,1 2 0,5 1 0,4 1 0,4-1 0,7-1 0,5 1-1,7-4 1,8-1-1,9 1 0,6-3 1,12 1 0,6-3-1,7 1 0,5 3-1,-1-2-1,-3 4 1,-4-1-1,-8 4 1,-10 1-1,-13 4 2,-12 0 1,-12 0 2,-9 4 0,-10-1 1,-7-2 0,-5-1 0,-3-1 0,-1-5 0,0-3-1,1-5 1,3-6-1,5-4 1,2-4-1,6-3 0,6-3 0,3-2-2,7-1-1,10 8-4,-6-14-3,6 14-9,9-7-1</inkml:trace>
  <inkml:trace contextRef="#ctx0" brushRef="#br0" timeOffset="687">601 789 3,'0'0'19,"3"-12"0,6 1 0,-2-7-12,5-3-3,0-4 0,4-3 0,-1-2-1,0-3 2,1 3-2,-3-1-1,-1 4 0,-2 3 0,-2 5 1,-3 5-2,-1 5 0,-4 9 1,0 0 0,4 10 0,-4 7 0,0 7-1,-1 6 0,0 5 1,0 7-1,0 1 0,0 1-1,1-4 1,0-3-1,1-5 0,0-6-1,1-4-4,1-6-13,-1-6-7,-2-10 0,0 0 0</inkml:trace>
  <inkml:trace contextRef="#ctx0" brushRef="#br0" timeOffset="4781">688 1304 17,'-7'-20'11,"-2"2"0,-2 2 0,-3 3-2,-3 2-2,0 5-2,-3 3-2,-2 6 0,-2 5-1,-4 5-1,2 3 0,-4 5-1,3 3 0,3 3 0,3 1-1,4 1 1,7-1-1,6 0 1,8-1-1,9 1 1,6-4-1,9 1 1,3 0 0,5 1 0,-2-1 0,0 2 0,-6-1 0,-7 0 1,-8 1-1,-9-2 0,-8 0 1,-9 0 0,-7-3 1,-6 0 1,-4-4 0,-5-3-1,-1-2 1,0-5 0,1-3 0,4-3-1,3-4 0,5-1-2,6-1 0,4-1-2,13 5-2,-11-10-2,11 10-6,0 0-8,15-5-2,-1 7-1</inkml:trace>
  <inkml:trace contextRef="#ctx0" brushRef="#br0" timeOffset="5312">973 1649 16,'0'0'18,"0"0"-1,-13 1-13,4 4 0,-2 4-2,0 2-1,-1-2-1,1 0 0,1-3 1,10-6 0,-15 2 0,15-2-1,-6-12 1,6 1-1,3-4 1,2 1-1,3-2 0,1 0 1,2 0 0,3 4 1,2 3 0,3 4 0,2 4-1,3 5 1,-2 8 0,-1 5 0,-3 6 1,-5 4-2,-9 6 0,-9 5 0,-11 4-1,-8 1 0,-10-1 1,-4-3-1,-3-2 0,2-6 1,1-4-1,6-8 1,5-8 0,7-6 0,7-6 0,13 1-1,-7-16 1,11 5-1,6-1 0,4 1 0,8 1 0,7 4 1,7 0 0,3 3-1,8 1 1,0 1 1,2-1-2,-2-3 0,-2 0-2,-7-1-6,-6-1-15,-3 3 1,-12-5-2</inkml:trace>
  <inkml:trace contextRef="#ctx0" brushRef="#br0" timeOffset="10250">706 2376 6,'-10'-20'20,"-2"5"-1,-5-1-5,-2 2-4,1 4-3,-5 2-2,2 6 0,-3 4-2,0 6-2,-1 5 0,1 5-1,3 1 0,2 4 0,6 1-1,5 2 0,7-3 1,9 1-1,8 0 0,7 0 0,5-1 1,4 1-1,1 2-1,1-1 1,-3 3 0,-4-1 0,-8 1 0,-8 2 1,-8-2 0,-8 1 0,-9-4 2,-4-2 0,-8-5 2,-5-2-1,-2-5 1,1-3-1,-1-5 0,1-2-1,4-3-1,3-1 0,4-1-2,4 0-1,7 1-3,10 3-2,0 0-5,0 0-7,0 0-3,19 2-1</inkml:trace>
  <inkml:trace contextRef="#ctx0" brushRef="#br0" timeOffset="10796">919 2643 16,'1'-10'23,"-1"-5"-1,7 4-1,1-2-18,10 3-1,5 3 0,5 5-1,1 3-1,-1 6 1,-1 7-1,-6 4 1,-5 5 0,-9 3-1,-9 4 1,-9-2 0,-8 2 1,-6-3-1,-2-4 1,-2-3 0,2-4 0,2-6 0,6-1-1,3-5-1,16-4-1,0 0 0,0 0-1,16-4 0,5-1-1,8 4 0,1 0-1,5 4 1,-1 2 0,-1 4-1,-6 3 1,-9 5 0,-9 3 2,-9 1 2,-6 3 1,-9-3 0,-7 1 2,-7-5 2,1-1-1,-4-8 2,2-1-2,2-6 0,4-1-2,4-2-3,5-3-4,15 5-14,0 0-7,-6-13-2,15 10 1</inkml:trace>
  <inkml:trace contextRef="#ctx0" brushRef="#br0" timeOffset="14421">812 3438 3,'-4'-9'18,"-5"-4"-4,-1 2-2,0-1-3,-5 1-2,-1 1 0,-3 2-2,-1 4-1,-2 4-2,0 5 0,-1 5 0,0 6-1,0 3-1,1 4-1,2 2-1,3 3 2,3-1-1,4-2 0,6 3 0,6-3 1,7-1-1,8-2 0,7 2 0,7-2 0,2 4 0,1 0-1,-2 1 1,-3 1-1,-7 3 0,-8-1 1,-11 4 0,-10-1 1,-7 0 1,-8-3 2,-6-5-1,-2-2 2,-4-6 0,1-3 1,1-7-1,4-3-1,3-5 0,5-1-2,3-2-1,5-2-2,12 6-4,-10-8-4,10 8-6,0 0-6,13-5-1</inkml:trace>
  <inkml:trace contextRef="#ctx0" brushRef="#br0" timeOffset="14968">918 3711 10,'0'0'24,"0"0"-1,-4-9-1,4 9-12,-3 9-4,2 3-1,1 5-3,0 4-2,0 5 0,1 2 1,1 4-1,0-2 0,3-5 0,1-1-1,3-8 1,6-4-1,0-9 1,5-6 0,2-8-1,0-4 2,2-5-1,0-4 0,-3-1 0,-2 0 1,-4 2 0,-5 5-1,-1 4 1,-3 3 0,-6 11-1,0 0 1,3 28 0,-6 1 0,-2 9-1,0 7 1,-2 6-2,0 6-5,-3 1-13,-2-2-5,3-3-2,-5-14 2</inkml:trace>
  <inkml:trace contextRef="#ctx0" brushRef="#br0" timeOffset="18828">849 4439 11,'-11'-10'20,"-2"1"-10,-2 1 1,1 2-3,0 2-1,-1 4-2,0 6-2,0 5-1,1 7-2,0 3 1,4 6-2,0 1 1,6 4-1,4 1 0,5-1 0,8-3 0,4-1 1,7-2-1,3-1 0,4-1 0,1-2 0,-3 3 0,-3-2 0,-5 3 1,-8 1-1,-10 4-1,-9-1 2,-7 1 0,-11-2 3,-3-2 2,-4-5-1,-4-1 1,-1-9 2,4-5-3,3-4 0,4-5-1,4-3-2,4-2-5,6 0 2,11 7-7,-8-18-1,8 18-7,5-12-5,6 11-1</inkml:trace>
  <inkml:trace contextRef="#ctx0" brushRef="#br0" timeOffset="19375">1229 4685 12,'0'0'24,"0"0"0,0 0-1,0 0-14,-8 9-3,4 4-2,0-1-2,-1 1-1,0 2-2,1-1 1,0-1-1,2-2 1,2-11-2,6 13 1,-6-13-1,17 4 0,-5-4 0,3-2 1,3 2-1,0 2 1,1 0 0,-1 4 0,-1 2 1,-4 5 0,-3 3-1,-4 3 2,-5 4-1,-4 3-2,-6-2 4,-3 3-3,-4-3 3,-1-1 2,-2-6 0,0 1 1,-1-9-1,2-2 4,1-5-4,3-4-1,0-1-1,2-3-4,2 1 2,0-2-4,10 7 1,-13-10-7,13 10-2,0 0-6,0 0-7,0 0 0</inkml:trace>
  <inkml:trace contextRef="#ctx0" brushRef="#br0" timeOffset="19937">1274 4558 15,'0'0'23,"0"0"1,4-11 2,6 7-19,5-4-2,7 0-1,3-3 1,6 4-2,4-3-1,1 0-3,1 3-6,0 3-18,-10-3 0,-2 9-1,-16-5-1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5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134 245 3,'-19'24'19,"0"-4"1,7 1-1,6 3-15,6-2-1,8-3-2,7-2 1,4-5-1,5-7 1,4-5-1,1-7 0,2-4 0,-3-9 0,-1-7 1,-7-6-1,-8-1 1,-4-6 2,-10-1-2,-6-2 1,-9 2-1,-6 3 0,-5 8 0,-5 5 0,-4 10-1,1 11 0,-2 12-1,3 10 1,5 11-3,6 11-3,10 7-9,11 2-9,14 6 1,8-7-2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5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30 295 0,'-17'14'20,"9"6"0,2-6-1,8-2-14,9 3-2,9-5-1,5-4-2,4-5 1,4-5-1,2-5 0,-2-10 1,0-5 0,-6-5 0,-4-5 0,-7-5 0,-6-4 0,-9 0 0,-7-1 1,-8 7-1,-6 6 1,-6 10-1,-3 10-1,-2 14 2,-1 14-1,1 14-5,4 14-4,11 15-12,1 0-1,13 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6.2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31 235 8,'-17'9'22,"8"8"-2,3-5 0,7 4-18,9 1 0,6 1-1,5-3 0,5-2 0,4-3-1,2-7 1,2-7 0,4-2 0,-4-9-1,-2-4 1,-8-6 0,-4-8-1,-9-3 3,-6-3-2,-10-2 1,-6 0 0,-8 4 0,-7 5 0,-2 9 0,-6 9 0,-1 15 0,1 12-1,1 14-2,5 11-5,6 13-17,8 1 0,14 4 0,8-5-1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6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10 183 16,'-10'13'19,"8"10"0,5 2-13,7 3-1,7 0-2,7-1-1,5-5 0,4-2 0,3-8-1,2-6 0,1-9-1,-2-6 1,-3-9-1,-5-9 0,-5-5 0,-9-6 1,-8-7-1,-7-2 1,-7 0 0,-9 1 0,-8 10 1,-8 9 0,-2 14-1,-4 13 0,-2 15-5,3 12-12,10 14-5,4 4-1,16 8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7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31 60 5,'0'0'21,"-10"15"1,10 2-1,5 7-14,5 2-2,8 8-1,3-5-1,5-1 0,3-5-1,3-4-1,3-7 0,0-9-1,-1-10 0,-4-6 0,-5-9 0,-6-6 1,-5-5-1,-9-7 0,-8-1 1,-10 3 0,-10 5 0,-6 9-1,-10 11 1,-9 15-2,-1 14-6,-2 16-17,-3 9 0,4 17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7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52 150 4,'-13'8'20,"-3"4"0,5 7 1,3 2-16,3 5 0,7 4-2,5 1 0,6 0-1,7-2 1,6-5-1,7-4-1,5-7 0,5-8-1,1-8 0,0-8 1,1-7-1,-6-8 0,-7-6 1,-6-6-1,-9-4 0,-11-3 1,-5 1-1,-7 1 1,-9 4 0,-8 6-1,-4 9 1,-6 8-1,-5 11 1,0 11-1,-1 13 0,3 11 0,3 11 0,8 8-2,9 7-3,13 2-11,17 2-6,9-6 0,15-6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9.3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38 92 9,'-15'4'15,"8"4"-2,-1 4-3,3 6-1,2 6-1,3 3-3,4 6 0,5 1-1,5-1-2,7-1-2,3-6 1,1-5-1,5-8 0,2-5 0,0-10 0,0-8 1,-2-9-1,-4-7 1,-2-8 2,-5-4-1,-8-3 1,-7-4-1,-7 1 1,-9 2 0,-5 7 0,-7 8-1,-4 11-1,-7 10 0,2 14-1,-1 11-7,4 14-17,4 6 1,10 7-1,1-5-1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1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72 159 12,'-18'10'18,"-1"6"-3,4 3-8,4 8-1,4 3-1,5 6 0,5 2-2,4-1 1,7 1-2,5-4 0,7-6-1,4-6 0,4-10 0,2-9-1,1-10 1,0-7-1,-3-10 2,-3-8-2,-5-5 1,-6-5-1,-7-6 1,-6 0 0,-7-3 0,-7 3 0,-6 3-1,-6 5 1,-4 7 0,-3 9-1,-5 11 0,0 10 0,-2 11 0,3 12 0,-1 10 0,5 10-3,6 7-5,8 7-5,5 2-8,14 4 0,4-2-1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2.1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7 275 17,'-8'13'18,"8"5"0,2-1-14,7 0-1,8-2-1,5-5 1,6-5-1,4-7 1,4-6-2,0-8 0,4-4 1,-4-7-1,-2-5 1,-4-6 1,-9 1-1,-8-4 2,-5 2 0,-11 3-1,-7 6 0,-8 5-1,-7 11 0,-7 9-1,-5 13 0,-3 9 0,-3 14-2,3 8-3,3 8-6,7 5-13,13 3 0,9-3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2.5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33 222 0,'-15'19'20,"2"-3"-1,8 4-1,5-4-14,8-1-1,10-3-1,5-1-1,6-7 0,4-5 1,2-7-1,1-5 0,-1-4 0,-1-5-1,-5-6 1,-7-3 0,-7-5 0,-9 0 0,-8 1 0,-10 1 1,-7 4 0,-7 7 1,-5 7-1,-5 10-1,-3 12 0,-1 10 0,3 11-3,4 9-4,6 9-10,9 0-5,14 6-1,8-7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05.28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437 101 19,'2'-13'20,"-2"13"0,1-10-10,-1 10-3,-11 6 0,1 4-1,-1 4-4,-3 4-1,-2-1-1,0 0 0,-2 0 0,3-3 0,2-6 1,1-6-1,12-2 0,-10-17 0,11 1 0,4-5 0,4-3 0,4-3 0,2 1-1,5 2 1,-1 4 0,3 5 1,-1 6 0,1 7 0,0 7 0,-2 8 0,-3 7 1,-5 8 0,-4 7-1,-9 5 1,-8 5-1,-8 1-1,-10 2 1,-6 1 0,-9-3-1,-5-4 1,-2-3-1,-2-6 1,2-7-1,3-5 0,3-7 0,7-8 0,7-6 0,7-6 0,9-6-1,8-4 0,6-1 1,6 0-1,7-1 0,2 5 1,4 2 0,4 4 0,3 5 0,2 6 1,1 2-1,0 3 1,0 3-1,-2 0 1,-2 3-3,-2 0-3,-2 1-7,-6-1-12,1 3 2,-7-5-1</inkml:trace>
  <inkml:trace contextRef="#ctx0" brushRef="#br0" timeOffset="656">771 508 8,'0'0'20,"3"18"0,-9-3 0,0 7-14,-1 6-3,-3 4-1,-2 1-6,0 3-12,1 1-3,-3-6-1</inkml:trace>
  <inkml:trace contextRef="#ctx0" brushRef="#br0" timeOffset="937">1166 297 6,'0'0'20,"-14"17"1,4-5 0,1 5-15,2 6-1,3 2 1,2 4-2,3-2-2,3-2 0,6-4-1,4-4 0,7-6 0,3-3 0,5-7 0,2-9 0,2-4 0,2-5 1,-1-6 0,-1-3 0,-7-7 1,-4-3-1,-8-5 1,-2 0 0,-11-2 0,-7 3 0,-10 5 0,-9 7-1,-12 11 0,-6 13-1,-6 16-3,-4 11-4,4 17-12,3 10-9,5 7 0,12 3 0</inkml:trace>
  <inkml:trace contextRef="#ctx0" brushRef="#br0" timeOffset="5406">666 1170 3,'15'-9'20,"-15"9"1,11-5 0,-11 5-9,-2 24-3,-1 2-3,-4 6-2,-2 7-1,-3 5 0,-2 2 0,-4 1-2,1-5-1,-1-4 1,5-9-1,1-4-1,4-8 1,5-4-1,3-13 0,15 8 1,2-10-1,7-2 1,4-2-1,4-4 1,5 0 0,3 0 1,1-1-2,0 2-1,-3 2-1,-1 4-3,-5 0-4,-4 4-5,-3 4-7,-8-3 0,-4 4 1</inkml:trace>
  <inkml:trace contextRef="#ctx0" brushRef="#br0" timeOffset="5781">1015 1330 13,'-3'-11'19,"3"11"-4,0 0-1,-3 11-1,1 11-1,-4 7-3,1 11-2,-4 6-1,-3 7 0,-3 5-4,-2 1-5,0-2-11,-1-1-11,-3-10 0,4-5-1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3.0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52 349 15,'3'16'20,"-3"-16"1,21 13-12,1-8-1,6-7-2,6-5 1,0-9-2,4-1 0,-2-7 0,1-5 0,-5-8-1,-4-1 1,-12-5-1,-8 1 0,-13-1-1,-7 7 0,-15 6-1,-7 15 0,-7 12-1,-6 12-4,1 20-8,-2 13-16,1 11-1,3 6 0,6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3.78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0 270 12,'-2'28'18,"2"0"0,7 1-13,6 2-1,9-2 0,8-5-2,4-7 0,5-7 0,1-7-1,0-8 0,0-8 0,-1-10 1,-5-6-1,-6-6 0,-5-5 0,-7-4 0,-9-2 0,-7-5 1,-8 1-1,-10 7 0,-9 6 0,-6 7 0,-5 12 1,-5 14-2,-2 13 1,1 17-2,4 11-3,6 12-5,6 6-11,16 7-1,8-6-1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4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4 252 2,'-4'20'20,"7"6"-1,2-3-1,10 0-17,5-1 0,7 0 0,5-9 0,5-3 0,0-7-1,5-9 0,-2-5 1,-1-7-1,-3-5 2,-6-7 0,-5-7 1,-11-5 0,-6-5 0,-13 0 2,-7 0 0,-9 5-1,-8 8-1,-7 12 0,-4 13-1,-2 16-1,0 16-1,2 14-4,8 12-12,5 3-6,16 9-1,8-7-2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4.8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4 223 12,'-6'19'18,"7"3"-2,4 4-12,9 0-1,4-1-1,7-3 0,5-3 0,5-8-1,3-4 1,3-7-2,0-8 1,-4-6-1,-1-10 2,-7-5-1,-6-9 1,-7-4 0,-9-6 1,-6-1 1,-10 2-1,-7 6 2,-7 9-2,-9 9-1,-6 17 0,-3 14 0,-1 17-3,1 14-6,4 15-14,6 2-1,13 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5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17 293 1,'-8'21'19,"2"-4"0,9 3 0,6-4-17,9-3 0,8-3-1,2-6-1,6-5 1,-1-5-1,-3-7 0,1-8 1,-5-6 0,-5-5 0,-6-5 1,-8-2 1,-7-5 0,-7 0 1,-7 3-1,-6 5 2,-5 8-2,-5 8 0,-2 15-1,-1 11-1,1 14-2,1 13-3,5 8-8,3 6-9,15 5-1,4-4-1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5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9 258 16,'-5'17'21,"5"-4"1,10 3-2,6-1-18,7-4-1,8-2-1,6-6 1,0-3-1,0-7 2,0-6-2,-4-5 1,-4-6-1,-6-6 1,-7-4 0,-7-3 0,-8 1 1,-6-3 0,-11 4 0,-5 4 0,-7 9 1,-5 7-1,-5 14 0,0 10-1,-2 13-1,1 11-2,5 6-5,7 7-8,10 1-8,6-1 0,17-1-2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6.2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56 292 11,'-3'15'22,"3"-3"2,5-3-1,8-1-14,5 0-2,8-4-2,1-6 0,6-4 0,-1-7-1,2-6 0,-4-6-1,-1-6 0,-6-6 1,-7-5-2,-11 0 1,-7 0 0,-12 5-1,-7 9 0,-7 9-2,-8 14-2,-3 18-4,-5 10-12,1 14-9,1 6-3,2 4 2,5 5-2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23.7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175 97 7,'0'0'7,"0"0"-2,-6 20 1,1 1 0,-2 5-1,-1 7 2,-3 5-2,-2 8 0,-1 1-1,-2 3-1,0 1-1,0-4 0,0-1 0,2-5-1,2-6 0,2-9-2,3-4-1,3-8-3,4-14-4,0 0-8,0 0-2</inkml:trace>
  <inkml:trace contextRef="#ctx0" brushRef="#br0" timeOffset="312">197 0 9,'0'0'15,"8"21"-8,-2 0-1,5 10-1,1 4 1,3 6 0,1 3 0,2 2-2,1 1 0,1 0-1,-2-6-1,1-3 0,-2-5-1,-2-4-1,-2-4 0,-3-5-3,-1-8-4,-3 0-11,-6-12-2,0 0 1</inkml:trace>
  <inkml:trace contextRef="#ctx0" brushRef="#br0" timeOffset="593">171 405 11,'-1'-9'19,"1"9"0,21-12-11,-1 9-1,5-3-2,6 3-2,1 1-4,8 1-16,-2-4-1,6 3-2</inkml:trace>
  <inkml:trace contextRef="#ctx0" brushRef="#br0" timeOffset="1078">165 1034 13,'0'0'17,"-6"13"-8,4 1-2,4 5 0,-2 3-2,2 7 0,-1 3-1,1 5 0,-1 0-1,1-2-1,0 1 0,0-5-1,0-1-1,0-7 0,0-1-1,0-9-1,-1-4-1,-1-9-2,0 0-1,2-14-1,-3-3 0,1-8 1,-1-6 1,0-6 0,1-6 2,0-2 2,0-4 1,1 1 1,1 0 0,2 5-1,4 5 2,1 3-1,4 8 1,0 8 0,2 6 0,3 6 0,-2 8 0,1 6 0,-3 7-1,-1 5 1,-5 6-1,-2 3 0,-5 2-1,-5 1 0,-4 2 1,-5-2-1,0-2 0,-4-5 0,1-4 0,-1-4 0,4-3 1,2-5-1,11-8 0,-9 5 1,9-5-1,13-3 0,-1-1 0,7 0-1,2 4 1,4 4 0,2 1 0,-1 7-1,1 4 1,-4 5-1,-3 6 1,-5 5 0,-4 3 0,-7 0-1,-6 1 1,-6-1 1,-5-4 0,-5-3 1,-6-5 1,-1-6 0,-3-7 1,-3-2 0,2-5-1,0-3 1,3-2-2,3-3-2,7 1-3,6 2-11,10 2-6,0 0 0</inkml:trace>
  <inkml:trace contextRef="#ctx0" brushRef="#br0" timeOffset="2187">397 2025 0,'0'0'14,"0"0"-9,0 0 0,0 0-1,3 11 0,-3-11 0,8 2-1,-8-2 1,8-6-1,-8 6 0,9-19 0,-5 5-1,-2-3 1,-2 2-1,-2-3 0,-2 2 0,-1 1-1,-2 5 0,-3 4 0,-3 6 0,-1 7 0,-2 10 0,-1 5 1,-2 8 0,0 7 1,0 7 1,3 1 1,3 4-1,5-3 2,8-1-2,7-4 1,10-5-2,8-7-1,12-5-7,6-7-19,8 0 1,3-11-3,4 1 1</inkml:trace>
  <inkml:trace contextRef="#ctx0" brushRef="#br0" timeOffset="2906">367 2888 6,'-9'-4'17,"9"4"-6,-2 13-1,2 4-1,3 5-3,1 4 0,1 6-1,2 4 0,-1 1-2,0 2-1,0 0-1,-2-4 0,1-3-1,-2-4-3,0-7-3,-1-5-5,1-7-7,-3-9-2,4-10 0</inkml:trace>
  <inkml:trace contextRef="#ctx0" brushRef="#br0" timeOffset="3156">362 2800 5,'-4'-8'18,"4"8"-3,0 0-4,0 0-3,5 15-1,9 3-2,4 2 0,7 4 0,4 3-1,2 3 0,4 1-1,-4 3-2,1 0 0,-7 1-1,-6 1 1,-10 1-1,-8-2 1,-8-2 1,-6-2-1,-8-4 2,-7-3-1,-1-4 0,-5-5 0,4-6 0,-1-1-2,5-5-6,4-1-8,8 0-11,3-2 1,11 0 0</inkml:trace>
  <inkml:trace contextRef="#ctx0" brushRef="#br0" timeOffset="3812">471 3735 5,'-13'-6'13,"13"6"-2,-9 4-2,9-4-1,-7 22 0,4-3-2,3 5 0,1 9-1,1 4-1,2 6-1,-1 1-1,5 1 0,1-2 1,1-1-2,3-5 0,2-5 0,2-5-1,2-9 0,2-4-2,3-6-5,0-5-4,-1-7-10,2 0 0,-5-9 0</inkml:trace>
  <inkml:trace contextRef="#ctx0" brushRef="#br0" timeOffset="4125">530 3745 8,'-10'-16'17,"10"0"-5,1 2-3,7 0-2,4 0 0,4 0-1,4 1-1,2 1-1,3 4-1,2-1-2,-1 5-3,1 1-3,-3 2-9,-5-1-5,-2 7-1</inkml:trace>
  <inkml:trace contextRef="#ctx0" brushRef="#br0" timeOffset="4375">514 3937 11,'0'0'21,"0"0"0,15 1-5,1-4-9,6-3-1,7-2-2,3 0-7,7 2-16,-3-3-2,7 2 0</inkml:trace>
  <inkml:trace contextRef="#ctx0" brushRef="#br0" timeOffset="4968">606 4773 16,'-7'17'19,"3"9"1,-1 4-15,1 5 1,0 6-2,0 1 0,0 2-1,-1-1 0,1-2-2,0-3 0,1-2-1,1-7-3,0-6-5,1-7-10,2-4-3,-1-12 1</inkml:trace>
  <inkml:trace contextRef="#ctx0" brushRef="#br0" timeOffset="5234">617 4672 1,'0'0'20,"5"-22"1,4 15 1,2-1-14,6-1-1,4 3-1,5-2-2,2 3 0,1 0-2,2 2-1,-3-1-4,-1 1-5,-2 0-12,-4 5-2,-5-2 0</inkml:trace>
  <inkml:trace contextRef="#ctx0" brushRef="#br0" timeOffset="5531">566 4991 12,'9'-5'24,"7"-4"-1,4-6 0,6 0-15,7 2-3,3-3-1,2 7-5,2-1-7,0 6-15,-5-3 0,-2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2:28.953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2 0 10,'0'0'7,"0"0"1,5 11 0,-4-3 1,0 5-1,0 2-1,0 3-2,2 4 0,-2-1 0,2 6-1,0 1 0,0 6-1,-3 1 2,3 4-1,-1 6-1,0 3 0,2 4-1,-2 4 1,1 3-1,0 3-1,1 2 0,0 4 0,0 8-1,-4 6 1,1 5-1,1 6 1,-1 2-1,0 8 1,0 6 0,1 3 1,3-2 0,2 1-1,1 0 1,0 2 0,2 4 0,1 1 0,0 2 0,0-2-2,0 4 1,0 2-1,-2 1 1,1-1-1,-2 0 1,1-2-1,-1 3 0,-1 3 0,0 0 1,1-3-1,-1 0 1,1-3-1,3-2 1,-2-3-1,1-8 1,1-4-1,-1-4 1,3-3 0,-1-3 0,-1 1 0,0-5 0,-2-2 0,0-2 1,-1-3-2,0-4 1,-2-7-1,-1-3 0,1-6 0,-2-5 0,-2-4 0,-2-7 0,0-4 1,-2-4 0,0-5 0,-1-5 0,1-3 0,-2-3 0,2-4 0,-1 0 0,2-4 0,-1-1-1,2-1 0,0 0 1,2-2-1,1-2 0,-3-10 0,14 12 0,-4-10 1,6-3-1,4-3 0,5-1 0,5-2 0,4 1 0,4-2-4,7 6-5,3-4-22,2 2-1,2-2 1,0-2-1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9:49.484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181 458 8,'-10'-3'12,"-5"0"-2,2 10-1,-3 3-2,-1 8-2,3 7-1,-6 9-2,6 6 0,-3 9-1,3 5 0,1 3-1,7 2 1,0-1-1,3-3 1,4-3-1,3-7 1,4-6-1,2-7 1,5-7-1,2-9 1,3-7-1,2-9 1,2-7 0,1-9 0,1-8-1,-3-10 1,1-10 0,-4-8 0,-2-5 0,-6-7-1,-4-5 1,-4-2-1,-4 0 1,-5 9-1,-4 5 0,-4 9 1,-4 8-1,-3 11 0,-1 11 0,0 8 1,-1 11-1,2 8 0,1 4 0,3 7 1,4 7-1,4 2 0,5 1 0,4 3-1,6 0 2,3-1-2,4 0 2,4-2-2,3-1 1,-1-3 0,1 2 1,-1-1-1,2 1 0,-3 1 1,-1 0-1,-3 0 1,0 0-1,-2 1 1,-1-5-1,-1 0 1,2-5-1,-2-2-2,4-4-6,5-2-11,-2-9-2,6-1 0</inkml:trace>
  <inkml:trace contextRef="#ctx0" brushRef="#br0" timeOffset="750">896 82 7,'-4'13'20,"-11"5"-2,5 7 1,-7 11-17,3 9 0,-1 8 0,-2 8 0,-2 8 0,3 3 0,2 1 0,4 2 0,6 0-1,4-4 1,8-4-2,4-8 0,7-8-2,3-7-2,4-12-5,0-10-12,5-6 1,-3-12-1</inkml:trace>
  <inkml:trace contextRef="#ctx0" brushRef="#br0" timeOffset="1062">1170 457 1,'0'0'18,"-4"12"-8,5 1 0,1 7-2,3 4 1,-1 6-1,1 5-1,-1 4-2,3 1-2,-1 3-1,0-1-1,-3-3 0,1 0-1,-1-3 0,0-6-2,0-4-3,0-4-5,2-4-10,-5-18-1,9 10 0</inkml:trace>
  <inkml:trace contextRef="#ctx0" brushRef="#br0" timeOffset="1328">1217 384 16,'8'-14'19,"-2"0"-6,9 4-2,3 5-4,4 3-2,2 6 0,2 2-2,2 8 0,-4 1 1,-2 6-3,-6 4 1,-4 3-2,-6 0 1,-7 3-1,-4 0 0,-8-2 0,-5-1 1,-1-3-1,1-3 0,1-5 0,1-4 0,7-7 0,9-6 0,0 0 0,0 0 1,3-16-1,10 5 0,2 2 0,5-2 0,1 3 0,2 4 0,1 4 0,-1 7 0,0 1 0,-2 5 0,-4 4 0,-1 4 0,-4 3 1,-5 4-1,-4 1 0,-2 1 1,-6 0-1,-4-1 1,-5-2 1,-4-3-1,-2-3 1,-3-3 0,0-6 0,-2-5 0,1-5 0,0-5 0,5-3-1,-3-5 1,6-2-1,0-4-1,6 0 0,1-1 0,2 3 0,3 2-2,3 4-1,1 9-3,5-13-5,-5 13-9,17 4-4,-8-1 0,7 3 0</inkml:trace>
  <inkml:trace contextRef="#ctx0" brushRef="#br0" timeOffset="2000">1848 888 19,'7'25'20,"-6"-1"0,-1 3-13,2 6-2,-1-2-1,2 3-2,-1 1 0,-1-1-1,1-4-2,1-3-5,-2-4-9,6-1-6,-4-8 0</inkml:trace>
  <inkml:trace contextRef="#ctx0" brushRef="#br0" timeOffset="2250">2095 440 0,'0'0'20,"-1"-12"2,1 12-1,-4 14-14,5 3 0,6 7-2,-2 3 1,3 7 0,-2 1-1,3 4-1,0 2-1,0-1-1,-3 1 0,-1-1-1,-1-2-1,-3-2-2,0-1-4,-3-6-5,1-4-9,2-4-4,-2-13-1</inkml:trace>
  <inkml:trace contextRef="#ctx0" brushRef="#br0" timeOffset="2547">2116 380 10,'0'0'18,"2"-14"2,-2 14-12,19-11-1,-6 6-2,6 1 0,1 1-1,4 1 0,0-1 1,2 0-3,1 1-2,0-1-2,-2 2-5,-1 1-3,-5 0-10,2 6-1,-8-3 0</inkml:trace>
  <inkml:trace contextRef="#ctx0" brushRef="#br0" timeOffset="2812">2160 620 7,'-10'7'20,"10"-7"0,11-2-8,2-2-3,6 0-2,1-2-1,6 1 0,2-1-2,4 1-3,2 1-3,0-1-6,1-1-7,2 3-7,-6-5 0,5 0-1</inkml:trace>
  <inkml:trace contextRef="#ctx0" brushRef="#br0" timeOffset="3094">2653 0 17,'0'0'19,"11"20"-11,2-3-1,7 3 1,2 7 1,5 7-1,4 3-1,0 7-1,1 2-3,2 5 0,-7 0 0,-2 7-1,-5 0 0,-5 3-1,-9 5 0,-6 2-1,-6 2-1,-10-2-2,-4 0-4,-7-3-15,-4-7-1,-1-6-1,-4-15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14.87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180 83 25,'0'0'16,"0"0"-2,0 0-3,-14 22-2,3 1-3,-2 11-1,0 8-3,0 6 0,-1 3 0,7 2 0,5-5-1,6-5 0,6-9-1,8-8 0,6-13 0,6-11 0,6-13 1,2-10-1,0-8 1,-1-9-1,-3-6 1,-4-4-1,-7-5 1,-7 0 0,-11-1 0,-10 5 0,-7 3 0,-11 10 0,-6 9 0,-6 13 0,-3 16 0,-6 19-2,-1 21-4,1 16-16,3 10-2,12 11-1,4-2-1</inkml:trace>
  <inkml:trace contextRef="#ctx0" brushRef="#br0" timeOffset="5500">91 1041 3,'0'0'19,"-10"-5"-1,10 5-7,-17 13-3,6 3-2,-2 8-3,1 7-1,1 8 0,1 3-1,4 5 0,5-3-1,7 2-1,7-8 2,5-3-3,7-10 2,2-5-3,5-9 2,3-8-3,2-11 2,2-9 3,-2-8-3,1-9 3,-5-5-2,-2-10 4,-9-5-3,-5-5 5,-10 1-3,-8 1 2,-10 5 1,-8 5 1,-9 8-1,-5 15-1,-6 14 0,-3 19 0,-2 19-3,0 16-6,6 10-18,16 15-1,7-2 1,18 6-5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9:53.171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153-4 2,'0'0'19,"-10"0"3,10 0-8,0 0-2,0 0-2,10 5-2,-1-4-1,7 5 0,0-4-1,9 3-1,-2-2-2,8 0 0,-1 0-2,6 0 0,-4-1 0,-2 1-1,-1 2-1,-7-2-2,-1 4-4,-8-3-6,-13-4-13,10 15 0,-10-15 1</inkml:trace>
  <inkml:trace contextRef="#ctx0" brushRef="#br0" timeOffset="313">0 273 18,'0'0'24,"0"0"0,21-15-12,5 10 0,1-4-2,10 2-2,-2-2-1,4 3-3,-3-2-1,1 2-3,-1 2-4,-2 2-14,-5-2-9,-1 4 0,-8-3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9:54.734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10 439 9,'0'0'18,"0"0"2,-3 10-12,0 8 0,3 10-2,0 7-1,0 6 1,-2 7 0,2 1-3,-1 2 1,1 0-2,1-2-1,-2-2 0,1-3-1,0-7-3,2-3-3,-1-5-6,2-6-6,3-6-4,-6-17 0</inkml:trace>
  <inkml:trace contextRef="#ctx0" brushRef="#br0" timeOffset="281">37 392 9,'5'-29'14,"2"5"-1,8 5-3,4 5-1,4 2-1,5 8-1,0 3-2,6 6 0,-3 6-2,1 6 1,-1 3-2,-5 4-2,-3 4 1,-8 3-1,-9 0 0,-8 1 1,-9-1-1,-6-1 1,-9 0-1,-4-5 0,-4-3 0,-1-5 1,4-2-1,0-5 0,4-5 1,6 0-1,4-3 0,5 0 0,12-2 0,-9 5-1,9-5 1,9 18 0,1-6 1,5 4-1,0 6 1,5 2-1,0 3 1,5-1 0,-1 0-1,1-1 0,0 1-2,0-4-3,2-1-5,-1-5-6,-2-5-6,1-1 0</inkml:trace>
  <inkml:trace contextRef="#ctx0" brushRef="#br0" timeOffset="812">722 183 3,'-18'6'19,"4"7"1,-1 9-7,2 6-3,6 10-1,1 7-2,5 5 1,2 5-4,4 3 0,4-2-1,3 1 0,1-3-1,1-2-1,3-5 0,-2-4-1,1-3 0,-1-4-2,0 0-6,0-2-15,-2-9-1,3-1 0,-5-10-1</inkml:trace>
  <inkml:trace contextRef="#ctx0" brushRef="#br0" timeOffset="1141">979 482 17,'-3'13'20,"3"2"-7,3 8-2,0 1-2,3 7-1,-2 2-1,4 3-3,-1-4 0,1 4-2,4-4 0,-5-2-2,4-3 0,-3-4-3,1-3-3,-2-4-5,-1-7-4,3-1-7,-9-8-1</inkml:trace>
  <inkml:trace contextRef="#ctx0" brushRef="#br0" timeOffset="1375">1034 451 11,'5'-31'16,"4"1"-4,4 7-1,4 4-3,2 3 0,5 5-2,1 1 0,0 9-1,-4 2 0,2 7-1,-4 4-1,-3 3 0,-5 6-1,-3 2-1,-6 4 0,-4 4 1,-6 0-1,-2 0 0,-4-1 0,-4-3-1,0-2 0,0-3 1,-1-7-1,6-6 1,1-1-1,12-8 0,-11 0 1,11 0-1,8-10 0,3 4 0,-1-2 0,5 0 0,2 2 0,-1 3 0,3 3 0,0 5-1,1 2 1,-2 4 0,-1 1 1,-1 6-1,-3-1 0,-4 3 1,-3 5 1,-4-1-1,-4-1 0,-4 1 0,-4-3 1,-3 1-1,-5-6 0,0-3 0,-2-4 1,-2-3-1,-1-5 0,-1-4 0,0-1 0,2-7 0,0 3 0,2-3-1,3 4-1,3-2-2,5 3-2,-1 1-6,10 5-9,0 0-7,0 0 0,9 13 1</inkml:trace>
  <inkml:trace contextRef="#ctx0" brushRef="#br0" timeOffset="2047">1595 842 11,'9'12'22,"0"8"1,-4 4-12,-1 4 0,-1 6-2,-4 3-1,1 3-2,-3 1-2,3-2-6,-2 1-5,1-3-10,-2-8-7,6-2 0,-3-13-1</inkml:trace>
  <inkml:trace contextRef="#ctx0" brushRef="#br0" timeOffset="2328">1848 436 20,'0'0'23,"-8"9"0,5 9-12,4 10-1,-1 1-1,4 11-1,-4 0-1,3 5-1,-1-1-2,2 1-1,-2-4 0,-1-4-2,1-4-1,-4-4-4,4-2-4,-4-6-10,2-6-10,0-4 2,0-11-1</inkml:trace>
  <inkml:trace contextRef="#ctx0" brushRef="#br0" timeOffset="2625">1828 371 2,'3'-16'21,"7"8"2,3 0-11,2-1-1,4 4-2,0-1 2,3 3-3,3-3-3,2 3-2,-2 1-1,4-1-1,-2 0-2,-1-1-1,1 2-3,-7-1-4,-1 4-4,-6 2-7,-13-3-4,12 11 1</inkml:trace>
  <inkml:trace contextRef="#ctx0" brushRef="#br0" timeOffset="2906">1799 670 3,'0'0'25,"17"-7"-1,-2-2 2,5-3-13,10 4-3,0-2-2,5 0-2,0 1-3,1 2-5,2 1-3,-2-2-6,1 4-7,-2 0-7,-5-4-1,-1 1 0</inkml:trace>
  <inkml:trace contextRef="#ctx0" brushRef="#br0" timeOffset="3172">2394 0 6,'10'-2'23,"0"7"2,4 1 1,4 3-14,7 12-1,0 3-1,6 8-1,-2 3 1,1 10-3,-1 5-2,-5 9-1,-6 3-1,-9 7-1,-5 2-2,-10 4 1,-11 4-2,-13 0-4,-8 9-14,-15 0-10,-11-2-2,-6 0 0,-2-8 1</inkml:trace>
  <inkml:trace contextRef="#ctx0" brushRef="#br0" timeOffset="4828">3166 272 0,'4'17'21,"-5"-1"1,3 7 0,0 8-15,0 2 1,3 8 0,-3 1-1,1 1-2,-4-1-2,1-2 0,-1-2-1,-2-1-2,-1-5-4,-1-4-7,0-2-13,1 0 1,-3-9-1</inkml:trace>
  <inkml:trace contextRef="#ctx0" brushRef="#br0" timeOffset="5094">2988 596 19,'0'0'22,"11"-19"2,0 8-12,9 5 0,5-1-4,7 2-2,1 1-1,4 2-3,6 3-4,-1-1-8,2 1-12,3 4-2,-6-2 0,1 1-1</inkml:trace>
  <inkml:trace contextRef="#ctx0" brushRef="#br0" timeOffset="5328">3761 421 13,'-16'9'20,"10"2"0,-1 5-14,1 3 0,1 10 0,2 0 0,4 3-1,-1 2 1,6-2-3,2-2-1,6-3-1,2-5 0,3-4 0,2-5-1,3-6 0,2-6 0,3-5 1,-1-6-1,2-5 0,-1-4 0,-3-8 0,-1-4 0,-6-7 1,-3-3-1,-7-4 0,-5 1 2,-6-2-1,-4 3 0,-5 4 0,-4 1 1,0 10-1,-5 3 1,1 8-1,0 3 0,0 8-1,0 5 0,2 7 1,0 6-1,2 4-1,1 8 0,2 1-3,5 9-8,0 6-13,3-1 2,8 1-2</inkml:trace>
  <inkml:trace contextRef="#ctx0" brushRef="#br0" timeOffset="5812">4164 746 3,'0'0'22,"7"11"1,-7-11 0,0 0-16,12 1 0,-12-1-5,13 0-10,-13 0-11,15 1-2,-15-1-1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0:00.812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55 60 7,'6'-18'20,"4"5"0,4 2-10,2 0-3,2 6 1,1 3-2,0 5-1,-1 4 0,2 4-3,-6 4 0,-3 6 0,-4 2 0,-2 4-1,-6 2 2,-5 4-2,-4-1 2,-8 6-1,-6 1 1,-2 3-1,-2 1 0,1 2 0,1-3-1,1 0 0,5-4 0,8-2-1,4-7 1,8-5-1,3-6-1,7-5 0,3-6 0,4-4 0,3-5 0,1-3 0,-2-5 0,-3-4 0,-1-2 1,-6-5 1,-2-5 0,-7-8 0,-4-1 0,-5-5 1,-3-4-1,-2-1 1,-2 1-1,1 2 0,-1 1 0,3 6 0,0 3 0,6 3-1,4 5-3,0 1-7,6 6-15,3 5-2,3-1 1,3 7-1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0:03.250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179 297 11,'-12'12'20,"-6"8"-1,1 8-10,0 13-2,0 7 0,1 9-2,-3 6-1,4 2 0,2-3-2,1-3-1,3-4-2,2-9 0,2-11-1,2-8-1,3-15 1,0-12-1,11-10 0,-2-17 0,3-8 1,2-14 1,1-11 1,2-10-1,4-6 1,1-4 0,-3-6 0,3 2 0,-2 3 1,-4 8 0,0 11 0,-4 9 1,-5 13 0,-2 12 1,-5 15-1,0 13 0,-5 19 0,2 7 1,3 3-3,3 4 0,3 2 1,2-3-1,5-4 0,4-6 0,3-10 1,2-6-1,3-7 0,1-6 0,-2-3 0,0-5 1,-1-1-1,-4-1 0,-1 0 0,-5 4 0,-4 3 0,-9 10 0,0 0 1,4 11-1,-11 8 1,1 10 0,-2 9 0,-2 8 0,1 5 0,-2 7 0,2 2 0,-2 3-1,2 0 1,0-1-1,2-2-1,3-3-2,2-5-5,4-3-11,1-10-2,5-2-2,0-11 1</inkml:trace>
  <inkml:trace contextRef="#ctx0" brushRef="#br0" timeOffset="703">883 620 19,'0'-20'20,"-8"6"-9,-1 1 0,-4 9-2,-7 4-1,-1 10-1,-3 4-1,-1 9-3,-1 4-1,2 8 0,1 3 0,3 3-1,5-3 0,5-1 0,3-3-1,5-5 1,8-6-1,3-6 0,5-7 0,5-6 0,6-6-1,3-7 1,2-5-1,1-7 0,0-4 1,-2-7-1,0-3 1,-7-3-1,-3 1 2,-5 1-1,-6 5 2,-4 5-1,-5 5 1,-2 10-1,3 11 1,-17 2 0,7 10 0,-1 8 0,2 7-1,1 6 0,2 0 0,2 2 0,4 2-2,2-5-2,2 2-6,5-4-10,1-9-7,6 0 1,-3-12 0</inkml:trace>
  <inkml:trace contextRef="#ctx0" brushRef="#br0" timeOffset="1187">1161 628 3,'5'-15'20,"-5"15"0,13 4-9,-3 3 0,6 8-2,0 2 0,4 6 0,-1 0-2,4 6-3,-2-2 0,1 2-2,-2-3-1,-1-2-2,-2-1-4,-2-4-6,-2-5-13,1 3 0,-14-17 0</inkml:trace>
  <inkml:trace contextRef="#ctx0" brushRef="#br0" timeOffset="1437">1548 631 17,'-17'-16'21,"6"18"1,-8 4-12,-4 7-1,0 8-1,-4 4-3,-1 7 0,-4 3-2,2 2-2,0 1-4,3 0-9,3-5-12,8-1 1,1-8-1</inkml:trace>
  <inkml:trace contextRef="#ctx0" brushRef="#br0" timeOffset="1750">2016 98 13,'0'0'23,"-14"-12"0,3 14-1,-2 20-11,-4 10-4,-3 13-2,-4 12 0,-3 16-1,-5 11 0,3 12-1,1 2-1,3 4 0,6 2-1,8-3-1,14-1-5,11-7-13,16-10-10,14-8 1,8-15-1</inkml:trace>
  <inkml:trace contextRef="#ctx0" brushRef="#br0" timeOffset="5843">2541 387 18,'-10'-19'21,"0"6"1,-5 7-12,-6 5-1,2 7-2,-5 7-2,-1 6-1,-5 8-1,4 6 0,-2 8 0,3 7-1,5 7-1,0 0 0,8 0 0,4 1-1,7-4 0,6-6 0,6-5 0,8-9 0,3-8 0,7-10 0,5-7-1,4-9 1,1-9 0,-1-11 0,3-9 0,-3-13-1,-2-7 1,-5-11-1,-3-3 0,-4-5 1,-7 0-1,-6 5 0,-5 7 0,-8 9 1,-6 12-1,-7 13 1,-6 12 0,-5 12 1,-2 9-1,-1 9 0,4 6 1,1 5-1,5 1 0,5 3 0,6 1 0,7-4 0,3 1-1,6-2 1,2-3 0,1 0 0,1-2 0,1-3 0,-3 0 0,2-3 0,-3 4 0,0-3 0,-2 0 0,0 3 0,-2 1 1,2 1-1,-1 0 1,4 1-1,-1-1 0,4 0-1,6-1-3,-2-5-4,9 1-8,4-1-8,-1-9 0,4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0:09.812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176 160 9,'-19'10'22,"4"8"1,-1 4-10,-3 10-1,3 8-2,-4 5-2,4 9-2,-1 6-2,3 3-1,2 5-1,4 3-1,4-5-1,3-3 0,7-2 0,4-7-2,5-5-2,4-10-7,2-7-15,6-4 2,-5-9-2</inkml:trace>
  <inkml:trace contextRef="#ctx0" brushRef="#br0" timeOffset="344">506 398 1,'-3'28'23,"-5"1"1,1 9 1,1 5-12,-1 5-4,1 1-2,-1-2-2,2 1 0,0-8-3,-1-1 0,3-5-3,-1-6-4,3-7-3,0-3-13,1-8-4,0-10-1,0 0 1</inkml:trace>
  <inkml:trace contextRef="#ctx0" brushRef="#br0" timeOffset="594">545 404 14,'5'-16'22,"1"-2"1,4 2-12,10 4-2,-1 0-1,7 1-1,1 2-2,3 0-1,2 2-4,0 2-2,-1 2-4,-5 2-8,-5 1-9,-1 3-1,-9 2-1</inkml:trace>
  <inkml:trace contextRef="#ctx0" brushRef="#br0" timeOffset="828">483 589 23,'-11'7'24,"11"-7"1,0 0-9,0 0-5,20-15-3,5 8-3,2-1-3,5 0-2,4 1-7,0 5-11,-1-2-9,2 5 1,-8 0 0</inkml:trace>
  <inkml:trace contextRef="#ctx0" brushRef="#br0" timeOffset="1031">898 792 19,'0'20'24,"3"5"1,-6-1 0,3 3-20,0 5-4,0-2-4,-3 1-13,0-5-7,2 2-1,-3-6 0</inkml:trace>
  <inkml:trace contextRef="#ctx0" brushRef="#br0" timeOffset="1266">1212 427 1,'0'-16'24,"0"16"1,0-10 0,0 10-12,-2 17-4,1 4-3,0 8 0,-4 5 0,3 7-2,-2 2-2,1 3 0,-2-1-2,2-3-3,0-2-3,-1-11-9,1-2-11,4-6-1,-3-10 1</inkml:trace>
  <inkml:trace contextRef="#ctx0" brushRef="#br0" timeOffset="1516">1252 385 12,'11'-38'20,"8"6"-3,-3 10-4,1 2-5,3 12 0,-3 2-1,2 8-1,-6 6-2,2 5-1,-7 6 1,-2 2-3,-4 5 1,-4 1-1,-5 2 0,-5-3-1,-4-1 1,-2-1 0,-1-5-1,1-2 1,1-4-1,3-4 0,14-9 0,-11 10 0,11-10 0,11-3 0,1-2 0,5 2-1,2 1 1,2 1-1,-1 4 0,0 4 1,-4 3-1,-3 4 1,-1 7 0,-4 4 0,-3 2 0,-3 3 0,-5 1 0,-3 0 1,-6-2 1,-5-2-1,-5-2 1,-4-3-1,-3-5 1,-1-2-1,1-4 1,0-5-1,5-1-1,3-4 0,5-1-2,3-5-5,13 5-12,-8-12-8,7-3 1,10 1-1</inkml:trace>
  <inkml:trace contextRef="#ctx0" brushRef="#br0" timeOffset="2094">1671-5 18,'21'3'26,"3"8"1,5 10-10,-2 4-2,3 10-3,-6 4-1,2 12-2,-7 0-2,-3 9-2,-9 1-1,-4 6-1,-7 1-1,-9 5-1,-10 3 0,-8-1-1,-11 4-2,-9-5-3,0 3-15,-10-3-10,-2-5-2,-2-11 0,2-9 0</inkml:trace>
  <inkml:trace contextRef="#ctx0" brushRef="#br0" timeOffset="5188">2155 944 21,'5'15'23,"3"9"-1,-6 3-15,-6 7-1,-4 4-2,-6 3-6,-5 1-7,-8-2-11,3 3-2,-5-9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0:15.281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121 333 12,'-14'20'21,"-5"1"1,-3 10-16,3 4 0,2 2-1,2 3 0,5-3-2,6-2-1,5-6-1,5-4-1,7-5-1,6-9 0,3-6-1,6-10-1,-1-6 1,1-10-1,0-7 0,-2-9 1,0-6 0,-2-5 0,-3-4 2,-5-4-1,-4 5 2,-5 2-1,-7 4 1,-4 7 0,-9 8 1,-3 8 0,-6 10-1,-3 8 1,-1 6 0,1 8-1,2 5 1,3 6-1,3 5 0,2 4 0,7 0 0,2 2 1,6 3-1,1-2 1,4 0-2,2 0 1,2-3 0,5 0-1,-1-4 0,4-1 1,1-2-1,3 0 0,3-4-1,1-4-3,3-1-4,2 0-14,-4-7 0,3 2-1</inkml:trace>
  <inkml:trace contextRef="#ctx0" brushRef="#br0" timeOffset="578">803-3 7,'-9'-1'20,"-7"5"-8,0 6 0,-5 14 0,-1 3 0,-1 13 0,-6 6-3,5 10-2,-1 4-1,5 6-2,1 3-2,6-1 0,3-5-2,10-3-2,6-4-3,3-8-7,9-8-10,7-7-4,1-10 0</inkml:trace>
  <inkml:trace contextRef="#ctx0" brushRef="#br0" timeOffset="844">1042 350 19,'2'-23'23,"-5"5"1,-3 8-15,6 10-1,-6 17 0,4 6-2,-6 8 1,0 9-3,-1 3 0,1 5-2,-2-1-1,-1-3-1,4-1-2,-3-8-6,5-3-9,0-7-10,1-7 1,4-3-1</inkml:trace>
  <inkml:trace contextRef="#ctx0" brushRef="#br0" timeOffset="1109">1046 267 1,'-5'-19'22,"6"7"1,1-2 0,4 1-15,8 8 1,4 0-4,8 3 0,1-4 0,4 4-1,3 0-1,3-1-3,0 3-3,-4-1-3,-1 2-6,-7 4-10,-8-4-3,-3 7 0</inkml:trace>
  <inkml:trace contextRef="#ctx0" brushRef="#br0" timeOffset="1359">952 516 6,'-7'9'24,"7"-9"2,0 0-1,25-6-15,-1-2-3,11 1-1,2-3-3,5 0-7,5 2-9,1 6-12,-5-2 0,0 5-1</inkml:trace>
  <inkml:trace contextRef="#ctx0" brushRef="#br0" timeOffset="1547">1417 665 17,'-7'18'25,"4"7"-2,-3-6 2,2 4-22,0 4-2,2 1-3,-4-2-5,2-3-13,3 3-3,-4-7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0:17.062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63 369 12,'6'-13'24,"-6"13"0,0 0-11,3 12-3,-6 7-2,-6 6-1,0 9-1,-4 4-2,1 3-1,2 2-1,2-1-1,3-4 0,3-3-1,4-6 1,4-3-1,4-6-1,4-6-2,6-3-3,-1-6-6,10-3-8,0-1-6,1-7 1</inkml:trace>
  <inkml:trace contextRef="#ctx0" brushRef="#br0" timeOffset="328">213 333 22,'-7'-14'24,"7"14"0,8-16-13,-8 16-2,25-11-3,-5 5-1,7 2-2,0-1-1,5 2-1,1 1-4,-1 0-5,-4 2-8,-2 4-9,-11 0 0,-5 4 0</inkml:trace>
  <inkml:trace contextRef="#ctx0" brushRef="#br0" timeOffset="547">51 576 10,'-11'4'25,"11"-4"0,9 0 1,7-4-18,11 1-3,6 0-4,6-3-6,5 3-5,4-1-12,0-4-2,3 2-1</inkml:trace>
  <inkml:trace contextRef="#ctx0" brushRef="#br0" timeOffset="750">712 53 18,'8'-19'24,"0"0"2,2 6-11,7 9-1,-1 4-5,7 12-2,-3 6-1,-2 10-1,-2 9 0,1 10-1,-5 6-1,-3 9 0,-7 3-1,-5 6 1,-9-1-2,-6 1 0,-5-2-3,-13-6-2,-2 2-12,-11-5-13,-7-3-2,-5-4 0,-6-7 1</inkml:trace>
  <inkml:trace contextRef="#ctx0" brushRef="#br0" timeOffset="5000">1183 710 0,'24'7'25,"-4"-1"2,-3 9-2,-9 7-12,-6 6-5,-4 12-2,-11 5-1,-12 8-4,-9 6-12,-6 4-16,-12-6 2,-2-3-3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0:22.578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311 309 13,'-15'-3'9,"-3"14"0,-5 7-1,-5 8 1,-4 8-1,-4 6-1,2 7-1,2 3-1,2 4-1,5-3-1,7-1-1,3-6 0,11-6-1,5-5 0,9-8-1,4-10 1,5-9-1,4-7 0,4-9 1,1-10-1,3-7 0,-2-7 0,-1-8-1,1-4-1,-1-6 1,-7-1-2,-4-1 1,-3 5 0,-9 2 1,-5 8-1,-9 4 2,-5 8-1,-7 12 1,-6 7 1,0 8 0,-2 7 0,0 8 0,3 4 0,1 6 0,5 7 2,6 4 0,7 0-1,7 2 1,5 0-1,6-1 0,4-2 1,5 1-1,3-4-1,4-1 0,-1-4 0,1-1-1,3-1-2,-4-4-6,3-1-9,2-1-7,-6-9-1,4 3 0</inkml:trace>
  <inkml:trace contextRef="#ctx0" brushRef="#br0" timeOffset="593">843 152 19,'-22'13'22,"-2"11"-9,-2 13-1,-5 10-1,2 10 0,-4 4-2,4 10-3,0-2-2,7 3 0,2-1-2,9-6-1,7-5-2,4-7-1,10-5-6,5-7-15,5-13-3,7-7 0,1-10 0</inkml:trace>
  <inkml:trace contextRef="#ctx0" brushRef="#br0" timeOffset="859">1120 472 11,'-12'-5'24,"2"9"1,-7 5 1,-1 7-19,5 11-2,0 6 1,-1 6-1,-2 0 0,2 3-1,3-4-2,1 0-2,3-2-3,-1-7-5,5-3-13,4-4-6,-1-8 0,6-3 0</inkml:trace>
  <inkml:trace contextRef="#ctx0" brushRef="#br0" timeOffset="1125">1081 397 11,'10'-9'25,"3"-2"2,8 2 0,9 5-18,2-3-2,9 2 0,0 0-2,2 3 0,-3-2-3,1 1-2,-1 1-1,-8 0-6,-4 3-6,-7 3-14,-10-3 0,-11-1-1</inkml:trace>
  <inkml:trace contextRef="#ctx0" brushRef="#br0" timeOffset="1359">916 654 7,'0'0'24,"0"0"0,27 8 0,5-8-16,7-4-2,10 1-3,5-2-5,4 1-10,-4-1-11,4 5 0,-10-4-2</inkml:trace>
  <inkml:trace contextRef="#ctx0" brushRef="#br0" timeOffset="1531">1421 832 28,'-10'25'27,"2"2"0,1-2 2,-2 0-22,3 6-4,-1-1-2,-1 0-4,2 3-6,-3 0-13,-3-5-6,3-1 0,2-7 1</inkml:trace>
  <inkml:trace contextRef="#ctx0" brushRef="#br0" timeOffset="1781">1882 435 3,'0'-12'25,"0"12"2,-9 6 0,-4 11-15,4 13-3,-7 4 0,0 9-1,-4 2-3,1 6-1,0-2-3,1-1 1,2-3-2,-2-4-2,5-3-2,-2-10-8,7-1-10,1-7-7,0-7 1,7-13 0</inkml:trace>
  <inkml:trace contextRef="#ctx0" brushRef="#br0" timeOffset="2047">1877 401 18,'11'-18'26,"9"5"-1,0-2 2,5 4-21,6 5-2,2 1-1,0 1-3,-2 3-5,-3 2-9,-7 1-12,-3 7 0,-18-9 1</inkml:trace>
  <inkml:trace contextRef="#ctx0" brushRef="#br0" timeOffset="2250">1676 679 12,'0'0'24,"16"4"0,10-11 1,5 1-19,11 2-2,6-1-5,3-1-6,1-3-14,0 5-2,-3-6-1</inkml:trace>
  <inkml:trace contextRef="#ctx0" brushRef="#br0" timeOffset="2453">2360 139 13,'3'-13'24,"1"1"1,7 7-14,5 15 1,-1 5-3,8 12 0,-7 5 0,9 11-1,-8 6-3,2 9-2,-7 2-1,-5 4 0,-8 3-1,-4-1 1,-8 3-1,-5-4-1,-5-4-1,-9-4 0,-3-2-5,-11-8-12,-2-7-11,1-6 0,-4-10 1</inkml:trace>
  <inkml:trace contextRef="#ctx0" brushRef="#br0" timeOffset="4281">2793-4 9,'17'3'24,"-3"5"1,6 9-9,10 15-2,2 8-2,5 16-2,-4 8-1,1 14-3,-11 6-1,-6 12-2,-15 5-1,-15 1-1,-14-1-1,-17-1-2,-13-5-4,-15-6-8,-10-3-15,-6-6-1,-5-13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0:28.625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15 23 16,'0'0'25,"7"-17"-2,6 16-8,3-1 0,9 2-4,3-2-2,8 2-3,4-2-2,5 2-2,-45 0 0,48-2-2,-48 2-2,56 3-4,-56-3-8,55 4-13,-55-4 0,43 5 0</inkml:trace>
  <inkml:trace contextRef="#ctx0" brushRef="#br0" timeOffset="265">0 248 9,'0'0'24,"0"0"2,21 5-13,3-5 0,10 2-2,6-2-4,8 3-7,-48-3-15,53 2-10,-53-2 0,57 11-2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0:29.718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0 3 1,'0'0'22,"-14"5"2,14-5 1,0 0-14,20 6 1,5-2-2,4-2-1,15 0-1,3-2-2,10 0-1,5-3-2,2-1-2,3 0-1,-3 0-2,1 3-4,-12-3-5,-4 1-15,-8 8-3,-11 0 1,-7 3 0</inkml:trace>
  <inkml:trace contextRef="#ctx0" brushRef="#br0" timeOffset="297">157 294 19,'23'-13'24,"3"3"0,12-1-11,3-3 0,12 3-4,6-2-4,8 1-9,7-1-18,11 8-2,-2-5-2,8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24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13 70 14,'0'0'21,"4"-10"0,6 4-10,5-1-2,7 2 2,6-3-3,7 3-2,3-3-1,4 3-2,0-1-1,1 1-1,0 3-5,-3-1-4,-2 3-7,-5 2-10,-7-2 1,-7 3 0</inkml:trace>
  <inkml:trace contextRef="#ctx0" brushRef="#br0" timeOffset="297">0 245 18,'16'1'23,"1"-8"0,13-3-11,9 3-1,7-3-2,12 1-5,8 1-16,8 4-9,-1-3-3,5 2-1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0:30.437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13 627 4,'-10'-17'19,"10"4"0,-3-11-11,4-2 0,5-4-2,1-4 1,2-2-2,2-5 1,2-2-1,0-4-2,2 0-2,0 2 0,0-1 0,-2 2-1,-2 5 0,-3 3 1,-2 9-1,-3 7 1,-5 8 0,2 12 1,-8 8 0,-1 8 1,2 12 1,-5 6 0,2 12 0,-1 5-1,1 5 1,0 4-1,4 2-1,-2 1 0,4-2-1,-1-5-1,2-3 1,3-6-2,1-5-2,5-8-7,0-6-12,8-9-5,5-7-1,2-9 1</inkml:trace>
  <inkml:trace contextRef="#ctx0" brushRef="#br0" timeOffset="422">397 554 21,'1'17'23,"-7"-7"0,6 6 1,0 1-20,3 0-1,7-3 0,-1-1 1,7-2-1,0-7-1,5-4 0,2-6 0,6-5-1,-3-5 0,3-3-1,-2-7 1,-5-3-1,-2-6 1,-6-1 0,-3-3 0,-8 3 1,-9-2-1,-2 1 1,-6 2 0,-6 7-1,-2 6 1,-3 8-1,-1 6 1,-1 10-1,-1 7-1,1 7 0,4 8 1,2 7-2,6 5 1,5 3-2,9 1-2,6-1-6,9 3-12,8-4-5,4-3 0,8-6-1</inkml:trace>
  <inkml:trace contextRef="#ctx0" brushRef="#br0" timeOffset="844">932 494 4,'-9'8'19,"6"11"1,-3-6 1,6 7-18,4 1 1,6 0 0,5-3 1,5-4 1,6-4-2,0-7 0,6-5 0,-1-8-1,2-4 1,-3-9 0,0-3 0,-6-8 1,-3-1-1,-8-6 0,-5 0 0,-7-2-1,-7 4-1,-10 4 0,-6 7-1,-7 11 1,-6 10-3,0 11-1,-4 11-2,4 17-8,5 8-15,4 8-2,10 5 0,6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0:34.234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117 228 14,'5'10'21,"-4"0"0,-1 8-12,4 10-2,-3 6 0,2 6 1,-3 3-3,-3 4-2,1 0-2,-2 0-1,0-3-2,0-4-4,0-6-9,2-2-8,-2-10 1,4-2-1</inkml:trace>
  <inkml:trace contextRef="#ctx0" brushRef="#br0" timeOffset="281">13 470 3,'0'0'23,"-15"-12"0,15 12 2,6-11-13,5 3-2,11 3-2,6-3-2,10 2-1,6 1-3,7-2-7,9 2-9,4 3-12,0-3 1,3 1-1</inkml:trace>
  <inkml:trace contextRef="#ctx0" brushRef="#br0" timeOffset="562">924 382 8,'-10'4'20,"4"8"1,-4 1-11,0 6-2,3 3 0,1 1-2,4 4 1,2-3-3,5-1-2,4-5 0,8-2-1,2-7 0,7-6 0,5-6-1,1-5 1,3-8-1,1-4 1,-1-8 0,-2-1-1,-7-7 1,-1-3 1,-8-5-1,-4 2 0,-9-1 1,-3 2 1,-8 3-1,-4 5 0,-5 3 0,-3 10 0,-6 4 0,-4 9-1,1 4 0,-2 9-1,-1 4 0,2 8 0,3 4 1,3 5-1,5 4-1,6 2-2,8 6-7,8 2-15,6-3-2,7 2 1,5-6-1</inkml:trace>
  <inkml:trace contextRef="#ctx0" brushRef="#br0" timeOffset="1016">1407 595 37,'0'0'28,"0"0"0,0 0-3,0 0-24,0 0-6,0 0-14,0 0-8,15 11 1,-5-12-1</inkml:trace>
  <inkml:trace contextRef="#ctx0" brushRef="#br0" timeOffset="1219">1844 161 27,'6'-28'25,"-2"-3"0,2 6 0,2 0-21,5 6 0,4 4-1,-1 2 0,2 8-1,1 5 1,0 6-1,0 5-1,-2 6 0,-4 3-1,-3 7 1,-3 1-1,-6 5 0,-4 3 0,-9 1 0,-3 2 1,-5 0-1,-3 3 0,-3 2 0,1-1 0,-1 0 0,2-1 0,6-3 1,5-3-2,5-4 1,7-3 0,5-9-1,7-5 0,3-4-1,7-7 0,1-6 0,3-3 0,-1-7 0,-1-2 1,-3-5 0,-3-5 0,-6-3 1,-6-5 1,-4-3 0,-6-2 1,-3-4 0,-4-1 1,-4 0-1,-3 1 0,1 4 0,1 1 0,-1 5-1,5 2 0,3 4-1,3 7-1,5 0-2,6 7-3,1 1-8,4 5-13,6 3 0,1 2 1,4 4-1</inkml:trace>
  <inkml:trace contextRef="#ctx0" brushRef="#br0" timeOffset="1812">2362 416 46,'0'0'27,"0"0"-1,-12-4-4,12 4-30,0 0-16,0 0-3,12 9 1,-12-9-1</inkml:trace>
  <inkml:trace contextRef="#ctx0" brushRef="#br0" timeOffset="2031">2765 319 9,'-4'11'21,"0"5"1,-3 2-10,2 4-4,3 3-1,-1 2 1,6 0-2,3-4-2,9-2-2,5-7-1,7-2 0,7-6-1,4-7 1,3-6-1,1-6 0,-1-3 1,-2-5 1,-5-6 0,-5-3 2,-9-5-1,-8 0 1,-10-4 1,-8 5 0,-13 0-1,-7 11 0,-10 4-2,-6 13 0,-2 14-2,-3 9-10,4 10-17,8 12-3,5 1 1,17 6-1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0:38.281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-4 296 18,'0'0'23,"-1"-18"1,8 7-13,13 6 0,3-5-1,10 5-2,2-5 0,6 4-3,1 1-3,3 1-3,3 3-6,-6-1-8,-2 3-10,-4 2-1,-9 1 1</inkml:trace>
  <inkml:trace contextRef="#ctx0" brushRef="#br0" timeOffset="234">85 464 24,'0'0'24,"12"-4"1,7-4 0,6 0-20,9 0-3,8 3-1,9 0-7,3 4-13,2-1-5,7 3 1,-6-3-2</inkml:trace>
  <inkml:trace contextRef="#ctx0" brushRef="#br0" timeOffset="437">974 262 9,'26'-36'18,"-9"-6"0,5 1-12,-1 6 0,-3 1 1,-3 7 1,-4 3 1,-3 6 0,-5 6-1,-3 12-2,0 0-1,-8 25 0,-3-1-1,0 11-1,-3 4 0,-3 10 0,-3 3-1,-2 1 0,2 1-1,-1-2-1,5 0-2,-2-7-5,9 0-11,3-5-10,5-6 1,6-6-1</inkml:trace>
  <inkml:trace contextRef="#ctx0" brushRef="#br0" timeOffset="765">1360 413 13,'-5'17'19,"5"-5"2,-3-1-15,3 5-1,7-1 1,1-3-1,7-2 1,6-3 1,5-3-3,3-5-2,5-6-1,1 0 1,3-7-1,-3-2 2,-1-6-1,-7-3 1,-4-3 1,-6-4 0,-7 1 1,-9-3-1,-4 3 0,-10 1 0,-4 5-1,-9 6-1,-5 8 0,-5 8-1,-5 8 0,-1 9 0,-2 8-2,5 6 1,3 3-3,9 7-4,11-1-11,11-1-11,13 2 0,14-10 1</inkml:trace>
  <inkml:trace contextRef="#ctx0" brushRef="#br0" timeOffset="1187">1996 413 9,'-9'9'19,"7"7"1,4 2-13,3-1 0,7 1 0,1-6 0,12-1-1,4-6 0,5-3-2,2-7 0,3-5 0,-1-5 2,-2-7-1,-6-5 1,-4-3 1,-10-5-1,-10 1 1,-10 0-2,-11 7-1,-13 7-1,-8 8-1,-7 11-1,-4 10-3,4 15-9,-2 7-19,6 7-1,10 3-1,10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0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147 0 6,'0'0'8,"0"0"-1,0 0-1,-7 11-1,4 0-1,-1 5 0,-1 2 0,-2 3 1,2 6-1,-2 1-1,-1 2 1,0 2-1,-1 1-1,1-1 0,-1 1 0,-2-3-1,2 1 0,0-5-1,2 0 1,-1-5-1,1-2 1,2-3-1,1-5 0,1-4 0,3-7 0,-3 9-2,3-9-1,0 0-3,1-8-5,-1 8-7,4-14-2</inkml:trace>
  <inkml:trace contextRef="#ctx0" brushRef="#br0" timeOffset="453">175 4 13,'1'7'11,"3"6"-1,-2 2-2,1 3 0,4 1-3,-2 5 0,2 1-1,0-1-1,1 4 1,0-3-2,2 4 0,-2-6 0,0 3-1,1-5 0,-2-2 1,0 2-1,0-5 0,-4-1 2,0-2-2,-1 0 0,-2-3 0,-2-3-1,2-7-1,-2 9-5,2-9-5,-8 0-11,8 0 1,-9-10-1</inkml:trace>
  <inkml:trace contextRef="#ctx0" brushRef="#br0" timeOffset="860">114 297 8,'0'0'13,"0"0"0,0 0-1,9-1-3,1 0-2,5-2 0,4 1-5,4-1-10,3-1-10,7 2-2,-3-5-1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1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22 83 14,'-5'10'13,"3"1"-2,1 3 0,-2 3-2,2 4-1,-1 2-2,0 3 0,0-1-2,1 2 1,-1-3-2,2 0-1,1-6 0,-2 1-1,1-5 0,0-1 0,0-4-1,0-9-1,0 10-3,0-10-3,0 0-5,0 0-7,4-14-4,-2 5 1</inkml:trace>
  <inkml:trace contextRef="#ctx0" brushRef="#br0" timeOffset="297">26 40 4,'11'-10'8,"1"0"-2,3 3 0,0 1 0,2 2-1,-1 2-2,2 3 1,-6 3-2,0 2 0,-4 4 0,-4 3 0,-3 1 0,-6 1-1,1 2 0,-6 0 0,-1-1-1,-2 0 1,2-2-1,-1-2 0,1-3 0,3 0 0,8-9 0,-10 9 0,10-9 0,0 0 0,9-1 0,-1-2 0,2 3 0,3-1 0,2 1 1,1 1 0,1 4 1,2 1-1,-1 4 1,-1 0 0,-1 4 0,-2 1-1,-1 1 1,-6 0-1,-2 2 0,-4-2 0,-4 0 0,-4-1 0,-5-1 0,-1-1 1,-2-2 0,-2-1 1,-1-1 0,-2-2-1,3-2 0,-1 0 1,2-4-2,2-2 1,3 0-1,3-2-2,1 0-2,7 3-8,0 0-11,-4-8-1,4 8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4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151 109 0,'9'-4'3,"-9"4"0,10-10 0,-10 10 1,9-15-1,-5 6 2,-3 0 0,1-1 1,-4 0 0,0 0 0,-2 0 0,-3 1-1,0 3-1,-3 1 0,-1 3-1,-2 3-1,0 4 0,-2 2 0,1 6 0,-3 4 0,2 2 1,0 3-1,3 3 2,0 1-1,3 2 1,3-1-1,6 1 0,0-3 0,7-1 0,4-4 0,5-3-1,5-3 0,6-5-1,5-3-4,4-7-6,3-4-16,4 1 0,-3-7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5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109 66 12,'0'0'20,"0"0"-4,-5 12-3,1 0-3,-2 3-2,1 5-1,-1 2-2,1 4-1,-2 2-2,2-2 0,-1 1-2,3-4 1,-1-1-1,2-5 0,0-2 0,2-7-4,0-8-4,0 0-11,0 0-3,4-9-1,-4-6 0</inkml:trace>
  <inkml:trace contextRef="#ctx0" brushRef="#br0" timeOffset="281">14 5 8,'0'0'10,"8"-7"-1,-8 7-2,16 3 1,-5 1-1,3 3 0,5 3-1,0 1 0,5 2-2,2 2 0,-1 3-1,1 1-1,0 6 2,-3-1-4,-2 1 1,-4 2 0,-4-1-1,-3 0 1,-6-1-1,-2-2 1,-7 0-1,-3-4 1,-5-2-1,-3-1 1,-5-4-1,-1-2 0,-3-1 1,0-4-1,-1-1 0,1-1 0,-1-3 0,2 0-1,5 0-1,0 0-2,4 0-4,1-1-11,7 6-3,-1-4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6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22 77 13,'0'10'10,"-2"1"-1,1 4-1,-2 3-2,0 2-1,0 3-1,-1 2-1,1 2-1,0 0 1,3 1-1,0-2 0,3-1 0,2-1 0,4-3 0,1-5 0,4-2 0,4-5 0,2-3-1,2-5 0,2-2-1,2 0-3,-1-5-5,-1-2-6,2 2-7,-7-8 0</inkml:trace>
  <inkml:trace contextRef="#ctx0" brushRef="#br0" timeOffset="375">98 64 12,'8'-13'13,"1"7"0,2-2-3,5 2-1,-1-1-1,4 1-3,2 1 0,0 0-2,1 1-3,-2 1-2,-1 3-4,-3 0-6,-3 4-8,-13-4 0</inkml:trace>
  <inkml:trace contextRef="#ctx0" brushRef="#br0" timeOffset="640">22 203 16,'8'-2'20,"2"-1"-10,6-1-1,4 1 0,3-1-5,3-1-6,3 3-15,-2-3-3,5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7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32 86 8,'0'8'20,"-2"2"-9,-1 4-1,0 3 0,0 3 0,1 4-3,-2 0-1,3 3-1,-2-1-2,3-1 0,-1 2-2,1-6 1,0-1-2,1-4 1,-1-2-2,0-5-3,0 1-3,0-10-8,0 0-7,0 0-1,0 0 0</inkml:trace>
  <inkml:trace contextRef="#ctx0" brushRef="#br0" timeOffset="359">58 53 5,'11'-4'18,"0"-3"-5,5 3-1,4-1-1,2 0-1,2 1 0,2-1-1,3 4-4,-2-3-1,1 1-2,-2 0 0,-2-1-1,-2 4-1,-5-3-2,-3 3-2,-5 0-6,-9 0-12,10 3-1,-10-3 0</inkml:trace>
  <inkml:trace contextRef="#ctx0" brushRef="#br0" timeOffset="703">0 246 3,'0'0'20,"0"0"-5,0 0-2,7-3 0,4 3-1,0-1 0,7-1-3,2 0-1,7 1-2,1-1-2,4-1-1,-1 3-3,2-4-4,2 3-10,-1 1-13,-8-2 1,0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4.218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6 63 5,'-5'-16'21,"5"16"0,1-10 0,-1 10-13,16-6-4,0 3 1,4 2-3,1 0 1,5-1 0,1-1 1,1 1-1,-1-2 0,0 0 0,-1 0-1,-3 0-2,-3 2-4,-5 0-6,-4 2-15,-3 5 1,-8-5 0</inkml:trace>
  <inkml:trace contextRef="#ctx0" brushRef="#br0" timeOffset="407">11 59 14,'-5'19'18,"-2"5"-6,3 4-6,3 6-2,1 6-1,1 6-2,1 5 1,1 7 0,1 5-1,1 7 2,-1 5-1,2 5 1,-1 6 0,-1 8 0,2 5 0,1 6 0,-1 6 2,1 2-2,3 7 1,-2 4-1,1 1 0,2 2-1,-1-1 1,0-1-2,0 2 0,0-2 0,-2-4 0,2 3 0,0-1-1,-1 1 0,0 0 1,0 0-1,-2 1 0,3 3 1,-4 0-1,0 0 1,-1 2-1,0 2 1,-1-2 0,1-2 0,0-1 0,0-2 1,0-2-1,4-4 0,-2-3 0,4-2 1,0-2-1,2-2 1,-3-6 0,2-4-1,-2-3 1,-2-3-1,-1-7 0,-2-8 0,-2-5 0,-3-4-1,-1-7 0,0-5-1,-1-6 1,0-7 0,0-3 0,0-8 0,0-4 0,1-9 0,0-3-1,1-8 1,0-10-1,0 0 1,8 5-1,-1-14 0,2-2 1,3-4-1,5 0 0,4-4 1,6 4-1,6-3 0,5 3 0,4 0-8,2 0-18,5 3 0,-1-2 0,2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25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120 330 8,'0'0'20,"0"0"1,0 0-3,0 0-11,-17 22-1,8 1 0,-2 8-3,-1 6 0,0 6-1,0 4 1,1 1-1,1 2-1,1-3 0,2-1 0,1-1 0,3-3-1,2-5 1,4-3-1,2-4 1,5-4-1,4-4-1,5-4-2,8-6-2,1-6-5,6-4-13,5-4 0,-3-7 0</inkml:trace>
  <inkml:trace contextRef="#ctx0" brushRef="#br0" timeOffset="406">432 311 0,'-8'13'17,"1"3"0,0 12-8,-1 8-1,-2 10 1,-2 7-1,0 4-2,0 2-1,0 1 1,2-2-3,0-7 0,3-4-2,-1-9 0,3-6-3,2-7-4,2-1-15,-1-13-1,2-11 1</inkml:trace>
  <inkml:trace contextRef="#ctx0" brushRef="#br0" timeOffset="890">534 325 12,'0'0'18,"0"0"0,0 0-12,0 0-2,12-3 0,-2 2 1,1-1-2,2-2 0,3-1 0,1-1-1,2-2-1,-2-1 0,1-2 0,-3-2 0,-2-3 0,-1 1 1,-4-2-1,-3 0 1,-2 0-2,-1 0 2,-3 3-1,-1 2 0,-1 3 0,3 9 0,-12-9-1,2 9 1,-1 4-1,-2 4 0,-2 4 0,0 5 0,-3 3 0,3 2-1,0 2 2,0 3-1,4 0 0,3 0 0,2-1 0,3-2 0,4-2 0,2-1 0,5-4 0,2-3 0,5-2-3,0-5-3,4-1-10,4-2-6,-1-7 0,1 0 0</inkml:trace>
  <inkml:trace contextRef="#ctx0" brushRef="#br0" timeOffset="1406">974 188 10,'-13'-14'18,"13"14"0,-19-6-12,3 6-2,1 3 0,-2 2-1,1 2-1,2 2-1,1-2 0,5 3-1,4 2 0,4-1 0,4 1-1,5-1 1,6 1 0,1-1 0,3 4 0,0-2 0,-1 2 0,-2 1 0,-4 1 0,-5 0 0,-6 1-1,-6 1 1,-5-2 0,-4-2 0,-5-3 0,-1-1 1,-1-4 0,1-2 1,1-4 0,4-2 0,2 0 0,4-1-1,9 2-1,-9-7-3,9 7-3,6-9-8,5 7-5,-11 2-1</inkml:trace>
  <inkml:trace contextRef="#ctx0" brushRef="#br0" timeOffset="1890">1251 2 11,'0'0'20,"1"-10"1,-1 10 0,-4 19-16,0-1-2,-1 8-1,-1 4 1,-2 6-1,0 1 0,-2 2-2,1-3 1,1-1-1,-1-3 0,-2-3-3,2-2-4,-1-4-5,-3-3-9,3-2 0,-3-7-1</inkml:trace>
  <inkml:trace contextRef="#ctx0" brushRef="#br0" timeOffset="2156">1035 266 16,'0'0'24,"11"-17"-1,6 9 2,4 1-17,6 1-3,10 0-3,7 3-11,11 3-14,4-3-1,6 5-1</inkml:trace>
  <inkml:trace contextRef="#ctx0" brushRef="#br0" timeOffset="2765">1660 59 18,'-24'11'20,"-7"2"0,1 11-13,-3 9 0,-2 8 0,1 8 1,-2 7-3,4 8 0,4 6-1,6 1-1,6-3-1,6-2-1,8-3-1,6-4-5,9-6-5,5-7-14,5-12 0,5-4 0</inkml:trace>
  <inkml:trace contextRef="#ctx0" brushRef="#br0" timeOffset="3140">2065 272 12,'-9'-5'20,"-7"-2"0,-3 4-10,0 3-2,-4 2-1,-1 4-3,-3 2 0,-1 6-1,0 0-2,1 5 1,1 0-1,1 1 0,6 1-1,3-2 0,6 0 1,8-1-2,7-3 1,8 0-1,6-1 0,5-1 0,4 0 0,3 1 0,2 2 0,0 0-1,-3 4 0,-5-1 1,-3 2 1,-6 3-1,-6-3 1,-6 3 1,-8-2 0,-5-1 2,-6-2 0,-3-2 1,-3-3 1,1-2 0,-2-4 1,3 0-1,1-6 0,4 0 0,3-3-2,11 1 0,-14-4-2,14 4-2,0 0-2,-8-10-4,8 10-5,0 0-14,11-3-1,-11 3 0,15-2 1</inkml:trace>
  <inkml:trace contextRef="#ctx0" brushRef="#br0" timeOffset="3671">2198 743 6,'14'-15'20,"-4"-7"2,5 1-2,-4-2-15,0 0 0,1 1 2,-2 3-2,-2 1 0,-4 5-1,0 4 0,-4 9-1,0 0 0,-4 16-2,0 5 1,-3 2-2,0 6 1,-2 2-1,0 3 0,0-2 0,0-2 0,1-1-3,0-5-3,2-1-7,3-2-12,-3-8 1,6-2-1</inkml:trace>
  <inkml:trace contextRef="#ctx0" brushRef="#br0" timeOffset="4078">2472 82 8,'13'4'21,"5"12"1,0 7-1,3 6-14,6 12 1,1 8-1,4 12 0,-4 6-2,-1 9 0,-7 1-2,-4 4 1,-12 3-2,-12 2-1,-12 3-4,-16 6-20,-19-6-3,-12 1-1,-21-9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1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217 1 8,'0'0'9,"0"0"-2,0 0 0,0 0-1,-7 14 0,0 3-2,-3 1-1,-3 6 0,-1 5 0,-1 3-1,-3 4 0,2-2-1,-1 4 0,0-2 0,1 0 0,0-4-1,3-3 0,1-6 1,3-2 0,2-7-1,2-4 0,5-10-1,0 0-4,0 0-8,0 0-6,10-12 1</inkml:trace>
  <inkml:trace contextRef="#ctx0" brushRef="#br0" timeOffset="359">194 1 6,'9'-1'13,"-5"9"-5,1 5-1,3 5 0,0 2 0,1 5 0,-1 4 0,2 0-1,2 0-1,0 2-1,-3-3 0,4 0 1,-3-4-2,1 0-1,-4-6 0,2-3-1,-3-1 0,-2-5-1,-1-1-3,-3-8-6,-1 11-7,1-11-6,0 0 0,-10 8 0</inkml:trace>
  <inkml:trace contextRef="#ctx0" brushRef="#br0" timeOffset="703">134 276 13,'0'0'21,"7"-10"-5,8 9-3,1-1-2,6 2 0,1-1-2,6 1-3,0 0-9,4 3-19,-2-4-2,0 2 0,-7-3-1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3.40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 0 6,'0'0'13,"3"16"-3,-1-1-2,-1 5-1,-1 5 0,0 2 1,1 7-2,-2 2-1,-1 0 0,-1 0-1,1 0-1,-1-2 1,0 1-1,0-5-2,-1-2 1,2-4-1,1-5-1,1-3 0,-1-4-4,1-2-3,0-10-8,0 0-7,0 0 1,0-9-1</inkml:trace>
  <inkml:trace contextRef="#ctx0" brushRef="#br0" timeOffset="328">83 138 7,'18'-10'10,"2"1"-1,-2 3-2,1 3-2,-2 3 0,-3 3-1,-1 2-2,-4 3 0,-3 2 0,-3 1-1,-3 1-1,-4 2 1,-4 1 0,-3-3 0,-2 2-1,-4 0 1,1-2-1,-1-3 1,2 1-1,2-3 0,4-2 1,9-5-1,-8 6 0,8-6 0,12-3 0,2-1 1,3 3 0,6 1 0,2 0 1,1 0-1,0 4 0,2 3 1,-5 1-1,0 4 0,-4-2-1,-5 5 1,-4 2-1,-4-1 0,-6 4 1,-3-2-1,-5 0 0,-4-1 1,-3-1 0,-3-2 2,-2-5 0,1-2 1,-2-5 0,0 0-1,1-6 1,2-1 0,1 0-1,3-1-1,2-1-2,2 0-1,10 7-3,-12-5-4,12 5-16,0 0 0,-2 10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4.7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190 90 0,'0'0'7,"0"6"0,0-6-1,0 0 0,3 9 0,-3-9-1,0 0-1,7-2 0,-7 2-1,7-10-1,-5 2-1,-1-2 0,0 1 0,-1-2 0,-2-2-1,-2 1 1,-2 2 0,0-1 0,-3 6 0,-1 1 1,-3 4-1,0 4 0,-3 4 1,-1 5 1,-1 4 1,-1 5 0,0 2 0,1 1 2,2 4-1,3-3 0,5 5 0,4-3 0,5-2-1,6-1 0,8-3-1,3-3 0,8-4-3,5-1-4,6-2-20,3-6-3,5 0 2,-1-6-3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5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39 142 14,'0'0'11,"1"9"-3,1 2 0,-1 5-1,1 4 0,1 3-1,0 5-1,-1 1-1,0-2-2,0 0 0,1-2 0,-3-2-1,0-4 0,0-4-2,0-3-2,0-4-4,0-8-4,0 0-5,0 0-3,0-10-2</inkml:trace>
  <inkml:trace contextRef="#ctx0" brushRef="#br0" timeOffset="250">10 48 2,'-6'-18'17,"3"8"-3,1 0-3,2 10-2,4-10-1,-4 10-2,15 4 0,-2 2-1,4 5 0,4-1 1,2 7-2,3 1-1,2 2-1,1 2 0,0 3 0,-2 1-1,-2 1 1,-2 2-2,-2 1 1,-4 0-1,-5-3 0,-3 0 1,-6-3-1,-4-2 0,-4-2 1,-5-5-1,-2-1 0,-6-3 1,-1-2-1,-2-3 0,-3-3 1,3-2-1,-3-2 0,4-1 0,-1-1 0,6-2-3,2 3-9,0 0-12,13 2 0,-6 4-1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6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31 23 2,'-8'10'17,"4"-2"-8,2 2-1,0 5 0,0 4 0,-1 6-1,0 1 0,1 3-1,-1 5-1,2-1-2,0 1 2,1-1-3,1-1 0,2-3 0,3-2 0,3-4 0,2-4 0,2-1 0,3-7 0,2 0-1,1-5-2,1-3-3,2 0-5,0-3-9,-1-6-5,0 3 0,-6-6-1</inkml:trace>
  <inkml:trace contextRef="#ctx0" brushRef="#br0" timeOffset="359">53 94 11,'0'-9'20,"4"-2"-6,3 1-2,8 0-1,0-2-1,7 2 0,0 1-4,5 2-1,3-1-3,-1 3-2,2 3-2,-6 1-4,1 2-5,-5 3-9,-6 0-3,-3 3 0</inkml:trace>
  <inkml:trace contextRef="#ctx0" brushRef="#br0" timeOffset="641">85 220 8,'12'-4'21,"4"-3"1,4-2-11,7 3-2,4-1-1,2 0-6,2 0-13,1 6-9,-2-3-2,0 2-1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8.1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64 66 13,'-8'3'17,"6"8"-9,-3 4 0,3 5-1,0 5 1,-2 5-2,1 2 1,-1 2-3,-1 1 1,1 0-2,1 0 0,-2-2-2,1-1 0,1-3-1,-1-7-2,1-1-4,1-5-3,0-5-6,3-3-6,-1-8 0</inkml:trace>
  <inkml:trace contextRef="#ctx0" brushRef="#br0" timeOffset="313">55 55 2,'10'-18'19,"-1"12"0,2-2-8,3 3-1,0 0-2,5-1-1,2 4-2,1 0 0,0 1-3,0 0-1,-1 1-4,0 0-3,0 1-6,-7-2-8,2 5-1,-7-4-1</inkml:trace>
  <inkml:trace contextRef="#ctx0" brushRef="#br0" timeOffset="625">61 260 15,'0'0'24,"7"-9"0,5 3 2,5-2-16,4-1-2,8 2-1,1 0-3,2 0-3,2 3-7,0 2-18,-2-2-2,1 4 0,-8-5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4.8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41 2,'10'0'7,"-3"-1"0,6 3-1,2-2 0,7 1 0,5-2 0,4 0-1,5-1 0,4-1-1,4-4-1,3 1-1,-2 0 0,-2-1-1,-4 0-4,-4 3-11,-6 4-4,-10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5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46 5,'12'-8'16,"4"4"-6,8-1-2,4 0 1,6 2-1,2-2-2,5 1 0,-1 0-2,2 2-1,-1-1-1,0 1-1,-5 2-3,-1 3-11,-7 0-6,-1 5-1,-9-4-1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6.0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68 2,'9'-5'21,"4"0"-3,6-5-3,6 3-1,5-4-2,4 3 0,1 1-3,5 1-4,1 1-2,-1 0-7,1 4-12,-3 5-8,-4-2-1,-3 4-1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8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 32 7,'-7'-9'9,"7"9"0,0 0-1,-2-10-1,2 10 0,15-4 0,0 4-1,4-3-1,6 2 0,5-2-2,7 2-3,-1 0-9,10 3-9,-5-5-2,5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30.2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 28 8,'12'-4'20,"2"3"1,0 1-2,6-3-12,9 3 1,4-3 0,8 3-1,5-3-2,5 2-2,-1-2-1,1 1-2,-3 0-3,-5-2-4,-4 3-6,-5 1-11,-15-2 1,-6 5-1</inkml:trace>
  <inkml:trace contextRef="#ctx0" brushRef="#br0" timeOffset="281">0 266 17,'20'2'24,"8"-6"-2,13 0 2,10-1-19,13 0-8,16 3-17,6-6-1,10 3-2,1-6-2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8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10 230 1,'-5'11'13,"1"0"-8,2 3-2,2 0 1,5 0-1,0 0 1,5 0 0,3-2-1,6-4 0,1-1 0,6-1-1,0-4 0,3-2-1,1-4 0,-1-1 0,1-4 0,-4-3 0,-1-3 0,-4-4 0,-3-2 0,-3-3 0,-5-2 1,-3-2-1,-5-1 1,-4 0 0,-6 0 0,-2 0 1,-3 4-1,-5 3 0,-2 6 0,-2 5-1,-3 7 1,-2 6-2,-2 8 1,-2 9-1,1 5 0,1 4-1,2 7-4,4 1-11,7 5-4,3-2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9.3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 18,'14'-1'23,"1"-2"-2,9 1-11,4 4-3,5-1 0,3 1-10,3-1-14,4 5-4,-5-4-1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2.18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-6 41 9,'0'0'11,"-7"-1"-3,7 1 0,0 0-1,0 0 2,9-5-2,2 4 0,7 0-1,4-3 0,8 1 1,7-1-2,5-1-2,6 0-1,2 0-1,0 2-3,0 1-7,-3-2-14,-1 6 1,-8-2-1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2.8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32 11,'11'-2'18,"4"-3"-6,4 2-3,6 0-1,4-2-1,4 3-1,2-1-2,3 0-3,2 0-5,3 3-15,0-3 0,4 2-2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3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37 20,'13'-5'21,"5"-3"-5,5 5-5,3-3-1,6 2-1,2 0-3,4 0-3,4 3-7,3 0-11,4 0-6,5 4-2,-4-4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3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15 301 10,'-7'17'9,"2"0"-1,3 2-2,2 2 0,2-1 0,5-1-1,3-1 0,6-1-1,2-5-1,4-4 0,3-3-1,2-4 0,2-4 0,1-3-1,-1-3 0,0-7 0,1-4 0,-6-3 0,-2-2 0,-3-7 0,-7-3 0,-4-3 1,-6-4-2,-7 0 2,-6 2 0,-6 1-1,-4 3 0,-3 7 0,-4 7-1,1 8 1,-2 10-1,1 10 0,0 11 0,2 11 0,3 8-4,1 9-8,3 5-9,5 9 0,3-4-1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4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23 8,'8'-3'22,"8"0"1,4-2-1,4-2-16,10 6 1,3 0-7,8 1-13,1 0-8,7 2-1,-1-6-1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5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0 410 0,'2'-11'5,"3"-5"-1,1-2-1,1-2 0,-2-8-1,4-2 0,-2-5-1,3-2 0,-2-1 0,-1 0-1,1 2 2,-4 4 1,1 6 0,-4 5 0,1 7 1,-4 4-1,2 10 2,0 0-1,-10 11 0,3 3-1,1 7 0,-1 5 0,1 5-1,-1 7 1,2 1-1,-2 0-1,4 0 1,-1-3-1,2-1 0,-1-4 0,2-4-1,0-6 1,1-2 0,-1-3-1,1-4 0,-1-3 0,1-9-2,2 11-3,-2-11-5,0 0-10,0 0 1,0 0-2</inkml:trace>
  <inkml:trace contextRef="#ctx0" brushRef="#br0" timeOffset="578">165 418 5,'8'5'5,"1"1"0,4-4-1,1-1-1,1-2 0,2-4-1,1 0-1,-2-5 0,0 0-1,-1-3 1,-1-2 0,-2-2-1,-4-5 1,1 0 0,-6-5 0,-2 0 1,-2 1 0,-5 0 1,-2 3 0,-5 3 0,-2 5 1,-1 5-1,-3 8 0,-2 8-1,-3 6 0,2 6 0,0 5 0,5 3-1,0 4-1,6 1-3,6 2-4,6-7-6,9 3-6,0-9 0</inkml:trace>
  <inkml:trace contextRef="#ctx0" brushRef="#br0" timeOffset="1094">432 370 0,'0'0'16,"3"14"-9,6-4-1,4 0-1,4-3-1,2 2 0,2-5-1,4-2-1,2-2 1,-1-4-1,0-3 2,-3-6 0,-2-2 2,-6-7 0,-3-1 0,-9-2 1,-5-3-1,-9 0-1,-6 4-1,-6 5-1,-3 8-2,-5 8 0,-1 12-4,0 9-4,0 9-13,7 4-4,7 9 0,5-4-1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9.4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20 26 0,'18'-3'21,"3"-2"0,10 1-1,5 0-12,8 1-1,4 1-4,6 1-4,2 0-9,4-1-10,2 2 0,-4-2-1</inkml:trace>
  <inkml:trace contextRef="#ctx0" brushRef="#br0" timeOffset="5844">0 943 6,'0'0'19,"14"-7"-4,1 6-1,4-2-2,7 1-1,4 0-1,6 0-2,6 1-2,5 0-4,5 1-6,2 1-19,2-1 1,3 1-3,-6-6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9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13 13,'0'0'21,"0"0"-1,10-3-8,3 2-3,4-2-2,6 3 0,5-3-1,5 2-3,3 1-6,5-1-6,5 0-13,7 2-1,-5-2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31.1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118 343 19,'0'0'21,"0"0"0,-7-9-12,7 9-2,-11 12 1,3-1-4,0 7 0,-3 4-2,0 7 0,-1 4 1,1 6 1,-1 0-1,3 3 1,0-1-1,4 1 0,1-3-1,4 0-1,2-5 1,3-3-1,4-4-1,3-4 1,4-3 0,3-3-1,5-4 0,2-5-1,6-3 0,0-3-2,4-2-1,-2-4-2,0-1-4,-4-4-3,-1-5-11,-4 0-1,-4-9 2</inkml:trace>
  <inkml:trace contextRef="#ctx0" brushRef="#br0" timeOffset="375">452 372 14,'-6'-10'21,"-1"-2"-1,7 12-10,0 0-2,-10-3-1,9 17-2,-2 6-1,1 8-2,-2 6-1,0 7 1,-1 6-1,-3 3-4,1 3-15,0 0-3,-5-6-2,1-2 0</inkml:trace>
  <inkml:trace contextRef="#ctx0" brushRef="#br0" timeOffset="1485">509 387 9,'0'0'20,"0"0"0,0 0-6,0 0-7,5-9-2,5 5-2,2-1 0,5-4-2,2-1 0,4-2-1,2-3-1,0-1 1,0-1-1,-5-2 0,1-2-1,-6-1 2,-1 1-1,-7 1 1,-4 2 1,-3 3 0,-3 4-1,-3 1 1,-5 9 0,-1 8-1,-3 5 0,-1 7 0,0 6-1,1 6 0,0 3 1,5 2-1,4-1 0,3-5-1,6-2-1,3-7 0,7-9 0,4-7 1,3-7-1,4-8 0,3-5 2,3-5 0,2-6 1,0 1 0,0-2 1,-2 2-2,0 2 2,-3 5-1,-3 4 0,-3 6 1,-4 5-1,-2 8 1,-4 6-1,-5 4 0,-2 7 0,-5 0-1,-3 4 0,-3-2 0,-4-1 0,-2-3 0,-1-4 0,-3-4 1,1-5 0,1-4 1,1-4 0,3-2 0,11 3 0,-5-18-1,11 5 1,6-3-1,7-3 0,3-2-2,6-3 0,2-2-1,3-2 0,-1-1 0,-2-3 1,-2 0 1,-6 0 1,-1 2 3,-7 3 2,-2 4 2,-7 2 0,-2 7 1,-3 5-1,0 9 0,0 0-2,-15 11-1,8 8-2,-1 4-1,0 7-1,-3 3 0,1 4 1,1 0-1,0 0 1,3-2-2,-1-3 1,1-6-4,2 1-8,3-3-10,-3-7-1,3 0 0</inkml:trace>
  <inkml:trace contextRef="#ctx0" brushRef="#br0" timeOffset="2375">1011 201 16,'13'-8'24,"1"-5"0,12 3 0,2-1-18,8 4-3,5-1-3,6 5-10,3 4-12,-5-3-1,1 6-1</inkml:trace>
  <inkml:trace contextRef="#ctx0" brushRef="#br0" timeOffset="2625">1816 24 8,'0'0'21,"-14"5"0,-1 5 0,-2 14-16,0 8-1,-3 9-1,-1 10 1,1 7-2,1 5-1,4 2 0,3-1-1,5-2-1,3-4-2,7-4-6,3-6-9,1-9-4,8-4 0</inkml:trace>
  <inkml:trace contextRef="#ctx0" brushRef="#br0" timeOffset="2938">2282 252 22,'-9'-18'25,"1"4"1,-6 0 0,-2 5-20,-1 7-1,-6 2-1,0 6-1,-6 3-1,0 4-2,-1 4 0,2 2 0,2 1-1,6 1 1,5 0-1,7-2-1,7-2 1,7 1-1,7-2 0,4 0 0,4 1 0,2-1 0,3 4 1,0 1 0,-1 2 0,-3 0 0,-2 1 0,-5-1 1,-3-1 0,-5-2 0,-6-2 1,-6-3 1,-6-5 1,-2-1 0,-5-2-1,-3-2 2,-3-4-1,0 1-1,-1-4 0,5 1 0,-1-1-1,4 0-1,2-1 0,3 1-2,12 2-3,-13-4-3,13 4-6,0 0-12,0 0 0,1 10 0</inkml:trace>
  <inkml:trace contextRef="#ctx0" brushRef="#br0" timeOffset="3485">2367 496 1,'0'0'22,"0"-14"-1,0 14 1,11-5-12,-1 3-8,2 4-1,4 2 1,-2 2 0,1 2-2,0 3-1,-2 3 0,-5 1-1,-3 1 1,-5 2-1,-8-1 0,-4 2 1,-7-2 1,-2 0 2,-3-2 1,2-1 0,-1-2 2,5-2-2,2-3 0,7 1 0,9-8 0,-4 11-2,4-11 0,20 7-2,2-4-3,4-1-3,5-1-7,7 1-9,-2-6 0,4 2-1</inkml:trace>
  <inkml:trace contextRef="#ctx0" brushRef="#br0" timeOffset="3906">2734 55 8,'5'-9'22,"7"7"-1,-2 0 2,4 11-16,5 11 0,0 5 0,4 13-2,-3 9 0,1 9-1,-4 8-1,-1 7 0,-8 1-2,-8-1-1,-10 5-3,-15-2-9,-15 0-14,-13 3 1,-25-4-1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0.4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-2 39 6,'0'0'24,"3"-8"-1,6 2 2,6 1-13,4-1-2,9 3-3,6-1-1,7 2-7,6 1-9,6 3-14,5-4 0,6 1-2,0-2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0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33 297 12,'-14'10'16,"4"4"-7,5 0-1,1 3-2,6 0 1,2 0-1,6-2-1,4-1 0,5-3-1,2-2-1,3-2-1,2-6 1,1-1-3,1-4 1,0-4 0,-1-4-1,-4-3 1,-1-2 0,-3-4 0,-1-3-1,-6-6 1,-4-1-1,-5-6 1,-6 2 0,-4-3-1,-6 0 1,-5 1 0,-4 5 0,-2 4 0,-4 6-1,-1 12 0,-2 5 1,0 12-1,0 9-1,3 11-1,5 9-6,4 8-14,6 1 0,10 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1.7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 32 5,'-10'-7'21,"10"7"2,2-13-1,-2 13-14,18-10 0,-1 7-4,6 3 0,6 2-4,4 2-9,4 0-13,7 4 0,1-7-2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2.2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30 7,'0'0'24,"7"-4"1,7-1-1,7 3-12,5-4-3,11 5-2,2-5-4,7 3-5,3 1-14,4 3-9,-4-3 0,-2 2-2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7.0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52 179 2,'-9'18'10,"-2"3"-2,2 5 0,0 1 0,2 3-1,1-2 0,4 1-1,2 0-1,3-3-2,5-3 0,1-3-1,5-4-1,2-4 0,3-3 0,3-5 0,1-4 0,3-4 0,1-4 0,2-5 0,-1-2 0,1-5-1,-3-1 1,-1-6-1,-5-4 1,-1-3-1,-6-4 0,-4-1 1,-5-2-1,-6 1 1,-4 2 0,-6 1 1,-4 6-2,-6 4 1,-4 9-1,-2 6 1,-3 9-1,0 8 1,-2 9-1,2 10 0,3 8-1,4 8-4,6 4-4,4 3-11,12 4-1,3-3-1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7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24 226 8,'-8'18'16,"-1"1"-9,4 3 0,2 0 0,4-1-2,4 0 0,3-1 0,5-5 0,1-1-1,5-3-2,1-4 1,3-5-1,2-2-1,0-3 0,2-6-1,0-4 1,-1-6-1,-3-3 0,-2-6 0,-4-6 1,-2-4 0,-6-2 0,-8-3 2,-7 2-1,-7 2 1,-4 6 0,-6 4 0,-4 13 0,-4 5 0,-3 11-1,0 10-1,2 11-4,6 13-6,4 9-14,5 5 0,8 4-1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0.5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-4 24 13,'0'0'21,"0"-12"0,7 9-8,5-1-2,7 2 0,3 0-3,8 3-1,2-4-2,6 5-3,6 0-5,1 3-8,0 0-13,3 4 0,-4-6-1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2.1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58 190 10,'-9'14'9,"1"4"-2,1 4 0,2 4-1,-1 2-1,5 2 0,1 1-2,4-1 0,5-5-1,3-2-1,5-4 1,1-5-1,2-5 0,4-5-1,-1-5 1,2-6-1,-1-5 0,0-6 0,-2-7 0,1-5 1,-5-5 0,-1-3-1,-3-5 2,-6 1-1,-3 0 0,-5 1 0,-7 2 1,-3 5-1,-5 6 0,-5 6 0,-2 6 0,-4 8-1,-4 7 1,-1 7-1,-3 9 0,1 6 0,3 9-2,1 6-3,9 6-7,7 5-7,4 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2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35 12,'18'-13'24,"-2"6"0,7 0-1,1 2-16,6 2-2,7 3-1,3 0-3,3 4-8,-3 1-16,3 4 0,-5-2-1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4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26 156 3,'0'0'11,"-9"-3"0,9 3-2,-7 12 0,2 2-1,3 4-2,0 6 0,2 4-2,1 6 0,5 3-2,2 2-1,4-1 0,5-2 0,2-5-1,6-5 0,2-4 0,5-9 0,0-8 0,3-8 0,1-7 0,-4-8 1,1-10 0,-5-3 0,0-10 0,-8-4 1,-4-3 1,-5-3-1,-5 2 0,-7 0 0,-5 5 0,-6 6 0,-7 5-1,-3 9 0,-5 10 0,-3 8-1,-3 11-1,0 13-3,-2 9-6,5 12-12,4 11 0,2 8-1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35.8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74 27 13,'0'0'23,"10"-11"-1,-10 11 1,15-9-14,2 9-3,2-3-2,6 3-1,4-1-1,6-1-1,2 2-4,1-2-7,-3 1-11,0 2-3,-9-1 0,-6 2 0</inkml:trace>
  <inkml:trace contextRef="#ctx0" brushRef="#br0" timeOffset="218">-1 230 14,'0'0'24,"-5"12"0,16-13 2,13-2-18,14 1-2,10-1-2,8-3-9,11 0-18,11 2 0,0-7-3,3 3-1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6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18 0,'12'-7'19,"-1"5"1,3-2 0,6 1-14,10 4-2,5 1 1,7 3-2,5 0-4,1 4-8,3-3-9,8 5-2,-4-5-1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7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 78 12,'-8'-9'23,"8"9"1,10-18-1,3 8-14,11 1-3,4 1-1,8 1 0,0-1-2,4 2-3,3 4-5,3 2-14,1-1-6,1 4 1,-4-2-1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9.4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82 152 3,'-12'7'15,"-1"5"-8,0 5 0,1 5-2,2 4 1,-1 3-1,3 3-1,5 2-1,4-4-2,4 2 1,7-5-2,5-4 1,4-4 0,2-8 0,4-6 0,1-6 0,3-8-1,-2-8 1,1-6 0,1-7 0,-3-3 0,-3-6 0,-3-2 1,-6-4 0,-4 1 0,-8 0 0,-7 2 0,-8 6 0,-5 4 0,-6 8-1,-5 10 1,-5 11-4,-2 8 1,0 13-3,1 9-4,1 10-12,9 13 0,2 2-1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1.2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11 41 5,'-12'-10'21,"12"10"0,2-14 2,4 7-16,7 2 1,4 2-3,7 2-1,4-2-1,3 3-6,5 0-12,5 2-6,-2-3-2,5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1.8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4 396 11,'-3'-6'16,"2"-8"-9,0 2 0,3-2-2,2-4-2,1-1 1,1-3-2,0-2 0,3-4-1,-1 0 0,1-4-1,0 1 1,1 1-1,-4 1 0,0 2 0,-2 5 1,0 4-1,-3 3 0,0 8 0,-1 7 1,0 0 1,-10 6 0,4 5 1,1 8 0,-1 2 1,-1 8-1,0 2 1,2 1 0,-1 2-1,2 0-2,0-2 0,3-3 0,-2-2-1,3-4 1,-1-4-1,1-3 0,1-3 0,0-2-2,2-2-3,-3 0-5,0-9-9,6 10-2,-6-10-1</inkml:trace>
  <inkml:trace contextRef="#ctx0" brushRef="#br0" timeOffset="531">198 407 7,'11'-2'8,"3"-1"0,2-2-2,1-1-1,1-4-2,2 0-2,-1-3 0,-3-2 0,-2 0 0,0-5-1,-4 1 1,-3-1 0,-2-2 0,-5 1 1,-3 1 0,-3 3 0,-3 4 1,-4 1 0,-3 6-1,-1 4 1,-4 5 0,-1 5 0,1 3-2,0 3 1,2 4-1,3 0 0,3 1-1,3 1-2,7-1-3,3 0-8,6 0-5,1-5-1</inkml:trace>
  <inkml:trace contextRef="#ctx0" brushRef="#br0" timeOffset="1016">521 360 3,'2'14'17,"-2"-14"-10,15 13 0,-4-8 0,5-2-1,1-3 0,2-4-1,1 1-3,2-5 0,-2-2-1,-1-3 0,-2-2 1,-6-1 0,-3-2 0,-5-1 1,-4 2-1,-8-1 1,-6 4 0,-5 5-1,-5 5 1,-4 5-2,0 7 0,1 6-4,-2 5-7,3 6-10,8 5-1,5 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4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53 3,'0'0'21,"10"-4"0,3-4 1,5-3-12,12 5 0,8-1-4,7 1-1,5 0-1,4 1-5,7 4-6,1 3-16,0-2 1,7 3-1,-4-6-2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5.3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24 145 15,'-8'16'18,"-1"3"-6,4 3-2,3 4-1,3-2-1,5 0-2,2-1-1,6-2 0,3-4-3,7-3 0,2-3 0,2-6-2,4-5 1,-2-3-1,1-5 1,-2-6-2,-3-6 1,-4-3 0,-6-4 0,-4-4-1,-6-4 1,-5-3 0,-7-1 0,-4 2 1,-5 5-1,-7 3 0,-3 10-1,-4 7 0,-1 12 0,0 12-3,1 11-5,3 10-6,4 7-6,12 7 1,2 1-2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7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-4 25 2,'-4'-12'18,"4"12"0,12-6-6,-1 3-1,5 1-3,4 1-1,7 2-1,0-1 0,7 0-2,0 2-5,5 0-8,-2 0-11,9 5-1,-6-7-1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8.2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18 17,'8'-1'24,"5"1"0,1-6 1,4 4-16,8 1-3,2-2 0,6 1-2,4 0-6,0 2-11,3-1-11,2 4 0,-3-6-2,-3 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9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37 234 15,'-12'3'18,"4"6"-9,0 3-2,3 3 0,2 2-1,2 0 0,4 2-2,2-1-1,5-2-1,3-3 0,3-1-1,3-6 1,3-4-2,2-3 1,2-5-1,1-3 0,-1-5 0,0-2 0,-3-5 0,-1-3-1,-6-5 1,-2-4 0,-6-1 0,-4-4 1,-6 1-1,-5 2 0,-4 4 0,-4 3 2,-4 8-2,-3 7 0,-3 10 0,-4 9 0,1 9 0,0 7 0,1 8-2,4 4-2,6 3-6,6 1-10,13 4 1,5-8-1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36.6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205 246 19,'0'0'20,"0"0"0,-12 3-13,2 9 0,-3 4-2,-4 6-2,-2 4 2,-3 7-3,-2 6 1,2 5-1,1 1 1,4 2-1,3-1 0,6 0 0,2-3-1,6-3 0,4-5 0,5-4 0,1-7 0,4-2-1,6-6-1,1-6-1,6-4-3,0-6-3,2-4-9,3-2-7,-3-10 1,3-3-1</inkml:trace>
  <inkml:trace contextRef="#ctx0" brushRef="#br0" timeOffset="359">467 208 14,'0'0'20,"0"0"2,-11 19-11,6 3-3,-5 7-1,0 7 0,-6 7-1,0 9-1,-6 2-2,1 2-1,-2-2-1,1-1 0,1-4-2,1-5-2,5-5-4,2-7-8,2-8-9,7-6 0,4-18 1</inkml:trace>
  <inkml:trace contextRef="#ctx0" brushRef="#br0" timeOffset="703">559 369 3,'10'-2'18,"-10"2"-1,10-5-10,-10 5-3,20 1-1,-5 0 1,3-2-1,4-2-1,3 0-1,-2-4 0,3-2 0,-2-2 0,-2-2 0,-4-2 0,-4-1 0,-5 0 1,-5-3 0,-2 2 1,-5 0 1,-2 2 0,-3 1 1,-1 4-1,-5 2-1,2 6 0,-4 6 0,-2 5-2,-1 8 0,0 4-1,-1 8-1,1 3 1,3 3 0,2 0 0,6-1 0,4-4-1,5-4 0,5-7 0,7-8-1,5-7 0,7-9 0,1-5 1,6-7 0,2-7 0,1-5 0,1-3 0,-2-3 0,-5 1 1,-3 3 0,-4 3 0,-6 5-1,-3 7 1,-1 5 0,-12 11-1,15 3 1,-10 10-2,-1 3 2,0 4 0,0 6 0,-6 0 0,0 2 0,-4-1 0,-2-4 0,-3-1 0,-3-3 0,-1-4 0,-2-4 0,0-3 0,2-1 0,-1-3 0,4-1 2,2-2-4,10-1 0,-10 1 0,10-1-1,0 0-3,18-11-2,-3 2-2,5-2-2,4-4 2,4-6-1,5-2 0</inkml:trace>
  <inkml:trace contextRef="#ctx0" brushRef="#br0" timeOffset="1375">1219 55 18,'6'-26'13,"-3"9"-1,-1 3-1,-2 14-2,0 0-2,0 0-2,-5 21-1,-1 3-1,-1 5 1,-2 4-2,-1 6 1,-4 3 0,-1 0-1,1-5-1,-2-2-1,4-5-2,-2-5-6,2-3-8,4-2-7,-1-10 0,5-1 0</inkml:trace>
  <inkml:trace contextRef="#ctx0" brushRef="#br0" timeOffset="1656">1040 197 14,'0'0'23,"13"-1"-1,3-2 1,8 0-17,7 2-12,6-3-14,10 4-1,2-7-2</inkml:trace>
  <inkml:trace contextRef="#ctx0" brushRef="#br0" timeOffset="2859">1742 100 12,'-11'5'18,"-5"6"1,-4 8-14,-2 11-1,-6 9 0,-3 11 0,-1 11-1,-3 7 0,2 9-1,3 4 0,7 1-1,6-2 1,10-5-1,9-6 0,9-11-1,8-8-1,6-13-4,8-8-8,1-13-8,9-4 0</inkml:trace>
  <inkml:trace contextRef="#ctx0" brushRef="#br0" timeOffset="3265">2235 343 14,'-14'-6'21,"-10"-4"0,0 6-11,-1 4-2,-3 2-2,2 5 0,-2-1-3,3 4-1,2 0-1,4 4-2,4-2 1,4 2-2,4 0 1,5-2-1,6 2 1,7-3-2,6 2 1,5 0 0,4 1 0,2 0 1,2 3 0,-3 0 0,-5 5 0,-5 0 0,-8 4 0,-8 0 1,-8 2 0,-8-1 1,-4-1 1,-4-1 1,-2-5 0,-3-1 0,-1-7 3,3 1-2,0-7 1,5-1-1,1-4-1,3 1 0,3-2-2,3-2-2,11 2-3,-13-3-6,13 3-14,0 0-1,0 0 1</inkml:trace>
  <inkml:trace contextRef="#ctx0" brushRef="#br0" timeOffset="3796">2321 595 4,'0'0'21,"-1"-12"-1,1 12 1,13-9-18,-1 8 0,4 1-1,1 1 1,1 2-1,1 3-1,-2 2 0,0 2-1,-4 3 0,-7 3-1,-5 1-1,-4 1 1,-7 0 0,-6 1 0,-2-4 0,-4 1 0,0-4 1,1-3-1,3-2 1,3 0 0,4-3 0,11-4-1,0 0 1,1 11-1,10-7-1,4 1 0,3 1 1,3 2-1,-1 0 1,1 1 0,-4 1-1,-3 1 2,-5 0 0,-8-1 0,-7 1 1,-5-2 1,-7 0 0,-3-1 0,-4 0 1,-4-2 1,0 0-1,0-2 1,2 0-1,2-1 1,4 0-2,3-1-3,4-1-6,4 0-5,10-1-10,0 0 0,0 0-1</inkml:trace>
  <inkml:trace contextRef="#ctx0" brushRef="#br0" timeOffset="4421">2592 12 15,'17'3'19,"-3"1"0,7 11-15,1 8 0,4 6 1,0 8 1,-2 6-1,-2 10-1,-4 3 0,-3 5-1,-5 0-1,-4 4 1,-6 3-1,-6 0-1,-9-1-1,-7-2-4,-10 0-8,-7 4-10,-20-7-2,-6 1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50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35 299 7,'6'-37'7,"2"0"-1,-1-3-2,-1 2 0,0 3 0,-2 2 0,-1 5 0,-1 5 0,-1 7 1,-1 3-1,0 13 1,0 0 0,-10 6 0,4 9 1,1 8-1,-3 6 1,2 8 0,-3 4-1,2 3-1,0-1-1,2 1 0,-2-2-1,3-2 0,1-6-2,1-6 0,2-2-4,2-5-6,0-3-14,4-1 1,0-9-1,4-1 0</inkml:trace>
  <inkml:trace contextRef="#ctx0" brushRef="#br0" timeOffset="453">228 472 7,'17'-1'7,"0"-3"-2,2 0-1,0-6-1,1-2 0,-3-1-1,0-3 0,-3-4-1,-3-3 0,-4-1 0,-5-3 2,-4-1-1,-3 3 1,-5 0 1,-2 5-1,-4 4 2,-4 6 0,1 7 1,-4 7 0,3 7 0,-2 4 0,4 8-1,1-1-1,7 6 0,3-2-2,5 2-2,6-1-4,6-3-7,3-3-12,7-1 1,-1-6-1</inkml:trace>
  <inkml:trace contextRef="#ctx0" brushRef="#br0" timeOffset="828">489 419 0,'0'0'18,"16"17"-1,-4-11-11,5 2 0,4-5 0,3-2 0,0-2 0,0-4-2,1-1-1,-1-3 0,0-3-2,-3-2 1,-3-3 1,-5-4-1,-6-3 2,-6-2-1,-5-1 1,-9 0 0,-5 2-1,-6 6 0,-6 7-1,-4 8 0,-1 9 0,2 9-2,0 7-9,5 8-15,9 3 0,6-1-1,13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6.750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-1 60 12,'-3'-10'22,"3"10"-6,7-12-2,3 7-1,4-1-2,7 2-1,1-2-2,4 2-2,4-1-2,6 2-1,-1-1-1,6 2-2,-3 3-2,-3-2-5,1 3-8,-3 3-12,-9-4 1,-8 5 0</inkml:trace>
  <inkml:trace contextRef="#ctx0" brushRef="#br0" timeOffset="296">11 236 5,'21'-2'21,"-3"-4"1,7 1-12,10 0 0,3-2-2,7-2-4,4 2-7,3 2-15,-2-3-3,5 1-1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7.343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93 184 6,'-7'9'23,"1"6"1,-4 4 0,2 7-15,2 8-2,0 4-1,0 4-1,-1 0 0,3 0-2,-2 1 0,1-3-2,0-4-2,1-4-3,1-2-5,-1-6-10,-1-5-6,5-3-1,0-16 0</inkml:trace>
  <inkml:trace contextRef="#ctx0" brushRef="#br0" timeOffset="266">15 218 7,'2'-29'23,"-2"-3"0,7 3 0,0 4-13,4-1-4,7 7-1,2 0-2,5 4 1,1 1 0,3 7 0,0 4-1,3 5 0,0 3 0,1 7 0,-2 3-1,-2 6-1,-3 4 0,-6 3 0,-5 4 0,-8 1-1,-7 3 0,-9 0 1,-9 2-1,-6-1 1,-8-2-1,-4-4 1,-4-3-1,1-4 1,-2-6-1,3-5 1,4-7 0,6-5-1,5-3 0,7-4 0,5-2 0,6-1 0,7 0 0,5 3 0,4 4-1,4 4 1,5 4-1,4 7 1,1 4 0,5 4 0,2 5 0,2 1 0,2 1 0,1 0-1,0-3 2,-1-4-1,-1-4 0,-2-5 0,-2-7 1,-3-3-1,-4-4 1,-3-4-2,-2-1-6,-5 2-19,-4-2-3,-3 2 0,-8-3-1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2.250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-2 62 10,'1'-8'9,"-1"8"-1,8-7-1,-1 4 0,3 0-2,2-2 0,4 2-1,3-2 0,4 1-2,2 0-1,4-2 0,-1 1 0,1-1-2,-2 3 2,-2-1-2,-2 1 1,-5 2 0,-2 1 0,-6 1 0,-3 1 1,-7-2-1,8 6 1,-8-6 0,0 8-1,0-8 1,-2 10 0,2-10 0,-3 12 0,3-5 0,-1 1 0,1 2 0,0 2 0,1 1 1,0 2-1,1 4 1,1 1 0,0 4 0,1 2 1,2 4 0,-1 4-1,3 2 0,-1 2 1,2 2-1,-1 1 1,2 4-2,-3-1 1,2 3-1,-1 3 1,0 2-1,-1 5 0,-1 1 0,0 1 0,2 5 0,0 0 1,1 3-1,0 0 0,0 2 0,0-1 1,3 3-1,-4-1 1,2 0 0,-1 0 0,-1 0 0,-1 2 0,1 1-1,-2 0 0,0 1 0,0 4 0,0 1-1,1 2 1,0 3-1,-2-1 0,1 1 1,0-2-1,-1 0 1,0 0-1,0-3 0,1 3 0,0-3 1,0 1-1,-2 0 0,1 1 0,-1 1 1,3 3-1,-2 1 0,-1-2 0,2 1 0,-1 0 1,-1 0-1,1 4 0,0-4 0,-1 0 0,1 2 0,-1-2 1,0-2-1,-1 1 0,1 2-1,-1 0 1,0-1 0,-2-1 0,3-1-1,-2-1 1,-1-3-1,0-2 1,1-5 0,-1-4 0,0-4 0,-1-3 1,1-4 0,-1-3-1,1-8 1,-1-3 0,0-7-1,0-3 1,1-7-1,0-4 0,-1-5 0,0-3 0,0-2-1,-1-5 1,1-7 0,-3 11-1,3-11 1,-9 4 0,1-2 1,-2-1 0,-2-1 0,-4 2 0,1 0 1,-5 0 0,2 3 0,-4 1 0,3 1 0,-1 1-1,1-2-2,5 1-14,4-2-15,3-5-2,7 0 1,-3-8-2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2:16.140"/>
    </inkml:context>
    <inkml:brush xml:id="br0">
      <inkml:brushProperty name="width" value="0.09701" units="cm"/>
      <inkml:brushProperty name="height" value="0.09701" units="cm"/>
      <inkml:brushProperty name="color" value="#333399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699 54 2,'-7'18'6,"2"10"-1,-5 6 0,1 6 1,-4 7-1,1 6 0,-4 1-1,1 3-2,-3 0 0,-1-5-1,-2 0-1,0-5 0,1-5 0,1-5 0,2-5 1,3-7-2,3-8-1,4-4-2,7-13-3,0 0-5,0 0-3</inkml:trace>
  <inkml:trace contextRef="#ctx0" brushRef="#br0" timeOffset="375">750 0 3,'0'14'14,"3"11"-5,0 6-2,0 10 0,1 4-1,1 6-1,0 5 0,1 1-2,0 2 1,0-1-2,0-2 1,0-4-2,0-4 0,-1-5 0,1-6-1,-2-5 0,-1-8 1,0-5-1,-3-5-2,2-5-4,-2-9-7,0 0-5,0 0-1</inkml:trace>
  <inkml:trace contextRef="#ctx0" brushRef="#br0" timeOffset="703">679 446 6,'0'0'16,"-6"-8"-6,6 8-1,14-2-3,-2 2-2,7 1-2,5 3-8,1-2-8,8 5-2,-3-4-1</inkml:trace>
  <inkml:trace contextRef="#ctx0" brushRef="#br0" timeOffset="5672">42 1064 13,'10'-7'8,"4"0"-3,4 0 0,3-1-2,0 2 0,2-2 0,-1 0-1,0 4 0,-2 0-2,-3 0-2,-3 5-4,-5 0-9,-1 8 0</inkml:trace>
  <inkml:trace contextRef="#ctx0" brushRef="#br1" timeOffset="12250">0 998 4,'9'-6'8,"-9"6"-1,14-5 1,-3 1 1,3 0-1,2 0 2,3-2-2,3 0-1,2-1 0,4-2-1,0 0 0,1 1-3,-2 0 0,0 1-1,-3 1 0,-1 1 0,-6 1-1,-2 3-1,-2 1-1,-6 1-4,-7-1-10,6 14-7,-6-14 0,-13 22-1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18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5 160 3,'-3'13'14,"2"-1"-7,1 6-2,0 3 0,1 5-2,-1 3 1,0 0-1,0 2-1,-1-1-1,1-1 1,0-4-3,-2-4 2,2 0-2,-2-8-1,0-2-5,3-2-8,-1-9-1</inkml:trace>
  <inkml:trace contextRef="#ctx0" brushRef="#br0" timeOffset="266">32 59 1,'10'-18'10,"6"3"-3,0 2 0,2 6-1,0 0-1,2 7-1,-1 4-1,-4 4 0,0 6-2,-5 2 0,-4 7 0,-5-1-1,-5 4 1,-4-2-1,-7 3 1,-2-2-1,-5-3 1,1-1 0,1-4 0,0-4-1,6-2 1,1-4 0,13-7-1,-9 4 0,9-4 1,14-7-1,0 3 0,7-1 0,0 1 0,4 1 0,2 3 1,0 1-1,0 3 0,-3 6 1,-2 3-1,-4 2 0,-3 1 0,-5 4 0,-3 0 0,-7 0 0,-7 1 1,-3 0-1,-4-3 2,-5 1 0,-4-4 0,-2-2 0,-4-3 1,1-2-1,-1-5 0,1-2 0,3-1 0,1-1-2,6-2 1,2 0-3,7-1-1,9 4-4,0 0-11,0 0-2,8-3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19.4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342 83 0,'-6'8'4,"6"-8"0,-10 13-1,10-13 0,-10 6 0,10-6 1,0 0-1,-9-8-1,9 8 0,-6-19 0,2 8-1,-1-4 1,-3 3-1,0-3 1,-5 4 0,-1 1-1,-4 4 1,-1 3 0,-2 6 1,-1 6 0,-2 4 1,-1 7 2,-2 3-1,4 6 2,1 2 0,4 4 1,1 0-3,8 3-1,3-4 0,11 0-1,8-4-1,8-2-1,12-5-2,11-5-9,10-7-13,12-3 0,7-9-1,8-3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20.2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77 107 1,'-8'18'16,"6"5"-1,-2 8-7,2-1-5,4 5-1,2 0-1,-1 1 0,0-3 0,0-3-1,-1-4 0,-1-4-3,1-4-4,-1-3-9,-1-15 0</inkml:trace>
  <inkml:trace contextRef="#ctx0" brushRef="#br0" timeOffset="266">17 0 13,'0'0'15,"9"7"-8,1 3-1,2 5 0,6 4-1,3 4 1,4 2-2,5 4 0,3 2 0,0-1-2,0 2-1,-1-1 0,-5-1-1,-3 0 1,-9-2 0,-6-4 0,-9-1 1,-7-4 0,-8-2 2,-7-3-2,-4-1 1,-6-4-1,-3 0 0,0-3 0,-1-1-1,1-1 0,4-1-2,5 1-6,6-1-12,2-4-3,18 1 0,-10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21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78 109 3,'-12'5'15,"4"10"1,1 4-10,1 5-1,0 6 0,3 4 0,0 3 1,5-2 0,5-1-2,4-2 0,7-2 0,1-5-2,7-2 0,2-6-2,2-2 0,2-6-4,-1-2-2,-3-7-10,2-3-3,-6-6-1</inkml:trace>
  <inkml:trace contextRef="#ctx0" brushRef="#br0" timeOffset="328">129 69 7,'13'-18'8,"0"11"0,3-1-1,6 1-1,2 0-1,4 2 0,0-2-4,0 3-4,0 3-7,-6-4-6,1 7 1</inkml:trace>
  <inkml:trace contextRef="#ctx0" brushRef="#br0" timeOffset="531">11 270 1,'-13'9'20,"13"-9"-1,0 0 1,16 4-12,8-7-3,7-2-2,7 0-1,6-2-7,6 4-13,-1-6-1,6 5-1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22.1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 50 16,'4'9'16,"-3"5"-8,-1 7-2,1 6-1,-2 5 1,1 4-1,-2 3-1,1 2-1,-1-2 0,1-2-1,2-2-1,-1-3 1,0-3-2,3-6-1,-1-3-5,-1-4-9,3-3-4,-4-13-2</inkml:trace>
  <inkml:trace contextRef="#ctx0" brushRef="#br0" timeOffset="329">17 52 5,'7'-3'17,"-2"-6"1,7 3-12,2 1 0,7 0-2,0-1 0,4 3 0,1-1-1,1 0-3,-1 1-3,1-1-5,0 4-9,-11-4-2,2 7 1</inkml:trace>
  <inkml:trace contextRef="#ctx0" brushRef="#br0" timeOffset="594">16 295 16,'0'0'21,"16"-2"0,3-3-1,4-2-17,7 2-3,5-1-9,3-2-10,4 4-1,-4-5-1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42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42 13,'0'0'23,"17"-2"0,-3-4 0,5 2-16,10 1-1,2-3-1,7 2-1,2-3-1,3 4-2,-3-2-2,-2 1-3,-4 4-8,-5 3-13,-10 1 2,-6 5-1</inkml:trace>
  <inkml:trace contextRef="#ctx0" brushRef="#br0" timeOffset="235">7 234 28,'-1'10'24,"18"-9"0,11-6 1,13 1-21,13-1-5,12 0-10,13 3-12,7-7-2,12 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1.4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26 333 3,'-10'-3'17,"10"3"0,-11 12-8,8 2-2,1 3-2,2 5-2,2 1 0,5 2 0,5-1-2,4-4 1,7-6-2,1-4 1,6-6-1,2-8 0,2-10 1,0-7 0,0-5 0,-2-8-1,-3-6 2,-4-6-2,-5-4 1,-5-4 0,-10 3 0,-4 2 0,-9 7-1,-6 5 1,-5 11-1,-2 9 1,-5 14 0,-3 12-1,1 13 0,2 10 0,5 9-1,4 5-3,7 5-8,8 0-7,9 1-2,9-8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1.9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1 278 14,'-2'22'16,"4"-1"-9,3-4-1,4 1-1,5-8-1,2-5 1,4-4-1,3-5 0,3-5-2,3-6 0,-4-5-1,0-8 0,-4-4 0,-3-6 1,-5-2-1,-7-3 0,-7 1 1,-8 6 0,-5 5 0,-7 10 1,-2 9-1,-4 12-1,-3 12 0,3 14 0,-1 10-4,6 9-11,5 5-6,8 5-2,5-7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2.4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-3 286 6,'1'21'17,"0"-1"0,7 3-11,6 2-1,3-3-2,4-1 0,5-7 0,3-5-1,1-7 1,2-8-2,0-7 0,-4-8 0,-1-9 1,-3-7 0,-5-6 0,-6-6 0,-7-2 0,-5 3 2,-8 0 0,-6 8-1,-5 8 0,-6 14 0,-5 10 0,-1 17-1,-2 10 0,3 14-3,5 12-3,4 6-10,8 4-9,13 2 0,8-10-1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3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0 247 11,'10'20'17,"9"6"0,3 0-15,7-1 0,3-4-1,4-4-1,-1-5 1,0-8-1,-3-8 1,-2-9 1,-4-8 1,-5-6 1,-5-8 0,-6-3 1,-4-5-1,-9-2 1,-5 2 1,-7 0-2,-3 8-1,-5 7 0,-3 10-2,-4 11 1,-1 15-1,-2 10-1,2 15-3,7 13-5,6 11-15,7 1 1,14 5-1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3.5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-1 240 12,'-3'10'19,"3"1"1,6 5-13,7 3-3,6 0 0,5 0 0,5-4 0,2-1-1,5-7-1,2-5-1,3-7-1,-4-10 1,-2-8 0,-2-4 0,-8-10 2,-6-3-1,-8-5 0,-6 0 0,-9 2 0,-7 6 1,-8 9-2,-9 9 0,-6 10 0,-2 13-1,-3 13-3,2 12-6,4 9-15,11 13 1,9-5-1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4.078"/>
    </inkml:context>
    <inkml:brush xml:id="br0">
      <inkml:brushProperty name="width" value="0.09701" units="cm"/>
      <inkml:brushProperty name="height" value="0.09701" units="cm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21 2468 6,'-14'5'20,"8"6"0,6 4-12,3 3-1,10 4-1,3 1-1,6 0 0,7-2-1,5-2-2,2-8 1,4-1-3,1-9 1,-1-8-1,-3-6 0,-5-6 1,-7-8-1,-6-4 0,-9-4 1,-7-1 0,-12 1 1,-9 4 0,-9 8 0,-10 10 0,-6 11 0,-6 15-4,1 11-18,5 20-3,-1 0-1,12 10-2</inkml:trace>
  <inkml:trace contextRef="#ctx0" brushRef="#br1" timeOffset="46578">444 52 10,'0'0'15,"8"-14"-4,1 8-1,3 1-2,3 0-2,6 2 0,2-1-1,5 3-2,3-3 0,3 2-2,0-2 1,1 1-2,-2 1 1,-3-1-1,-5 1 0,-4 2 0,-6 2 1,-5 3 0,-6 4 2,-3 2-1,-4 4 0,-3 4 1,-1 3 0,1 3 0,-1 6-1,-1 3 1,2 0-1,3 4 0,1 2 0,2 5-1,1-2 1,3 4 0,-1 0-1,5 5 0,0 2 1,1 6-1,1 4 0,2 2 1,-3 7-1,2 3 1,1 2 0,0 3 0,-3 0 0,2 1 1,-2-3-1,1 5 0,0-1 0,1 2 0,-5 1-1,5 4 1,-3 0 0,2 3-2,0 3 1,0 2 0,1 2-1,-1 3 1,0 1-1,0-1 0,-1 0 1,3 2-1,-1-1 0,-1 1 1,1-2-1,1-4 1,0 0 1,-1 1-1,-2 2 0,2 4 0,-1-3 0,1 0 0,-2 2-1,0 1 1,-1 2-1,-2-2 0,1-6 0,-1-3 0,-3-4 0,-2-8 0,1-5 0,0-8 1,-2-9-1,0-5 0,2-5 0,-2-6 0,3-4 0,-1-4 0,-1-2 0,-1-3 0,0-4 0,-1-1 0,-1-2 1,-1-2-1,0-3 0,-4-1 0,0-4 0,-1-3 0,-3 0 0,-3-5 0,-4 0 0,-3-4 0,-3-1 0,-1-2 0,-4 1 0,-2-1-1,-4 0 1,3-3-4,3 2-7,1-2-19,2-5-2,5-3 0,1-6-1</inkml:trace>
  <inkml:trace contextRef="#ctx0" brushRef="#br1" timeOffset="49750">1437 2359 13,'-7'-11'23,"7"11"1,8-11-12,1 6-2,8 1 0,3-1-3,5 3 0,4-5-2,4 3-2,1-2 0,4 1-2,0 1 0,-1-1-2,-1 3-2,-7 1-3,0 1-7,-9 5-12,-7 1-1,-13-6 0</inkml:trace>
  <inkml:trace contextRef="#ctx0" brushRef="#br1" timeOffset="50015">1434 2572 5,'-7'11'21,"7"-11"1,0 0-9,20 2-4,3-7-1,10 1 0,6-6-3,6 1-2,6-2-7,4 3-13,-1-2-6,1 4-1,-3-5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2:34.453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127 345 8,'-13'20'20,"-3"-3"0,3 6-11,3 6-2,3 3-1,4 2-2,3-1 0,1 0-1,3-3-1,7-1 0,2-4-1,4-4 0,2-4 0,2-4 0,3-8 0,3-3 0,2-6-1,1-6 1,0-3 0,-1-8-1,2-2 1,0-6-1,-2-2 1,-3-5 0,-4-3-1,-3-4 0,-6 0 0,-5-4 1,-4-1-1,-8 1 0,-5-2-1,-5 4 1,-5 3 0,-5 3 0,-5 5 0,-2 7 0,-3 7 0,0 6 1,0 10-1,-3 8 1,0 8 1,3 11 0,0 8 0,5 7 0,-1 5 0,7 5 0,4 3 0,3 1-1,8 2-1,3-1-1,5-1-3,2-4-7,6-1-13,3-3-1,2-7-1</inkml:trace>
  <inkml:trace contextRef="#ctx0" brushRef="#br0" timeOffset="593">96 537 23,'-1'-13'15,"8"0"0,4 3-3,3-1-1,4 9-1,4-3-3,4 8 0,2 2-1,5 7-1,-3 2-2,4 5 1,-2 2 0,5 0-1,-4 1 0,0-3 0,0-1 0,-3-5-1,-1-4 1,-1-6-1,-1-2-1,-2-4 1,-1-5-1,0-4-3,3 4-10,-5-4-17,-4-3-2,-3-1 0,-8-4-1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-1 304 10,'0'30'7,"3"4"0,3-1-2,3 1 0,6-4-2,2-2 0,2-4 0,2-7-1,6-6-1,-2-8 1,3-4-1,-2-10 2,1-7-1,-4-4 0,-1-5 0,-4-6 0,-3-6 0,-4-4-1,-3-6 1,-6-1-1,-2 0 0,-5 2 0,-4 1 0,-5 7 0,-4 7 1,-1 10-1,-2 11-1,-4 10 1,-3 10 0,0 9 0,2 12-1,2 8 0,4 7 0,5 4-1,5 5-2,8 4-7,7-4-9,12 0 0,2-10-1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1.5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13 290 12,'-2'15'16,"1"-6"0,5 6-13,6 3-1,3-4-1,5 0 1,1-3-1,2-4 0,4-5 0,-1-4 0,-1-6 0,-1-4 0,-2-5 0,-3-6 0,-2-2 0,-7-7 1,-4-5 0,-5-1 0,-5-1 0,-3-1 1,-7 3 0,-3 5-1,-5 5 0,-1 9 0,-2 10 0,1 11 0,-1 10-1,2 11-1,3 7 0,6 6-3,7 6-2,8 2-7,6 2-8,11 2 0,6-9-1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2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35 212 13,'-12'14'17,"-1"-2"0,5 3-13,5 7-1,6 0-2,5 0 0,3-3 0,3-1 0,8-4 0,2-4-1,4-4 1,1-5-1,3-5 1,0-5-1,-1-6 1,-3-6 0,-4-5 0,-6-8 0,-4-4 0,-5-3 0,-6-2 1,-5 0-1,-6 6 0,-5 4 0,-3 7 1,-4 12-2,-2 10 1,-4 13-1,-1 14 0,1 11-2,2 8-4,5 9-11,2-1-2,10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8:34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239 135 16,'0'0'17,"-7"-13"-2,7 13-8,-18 4-3,3 8-2,0 5 0,-6 9-2,-1 5 1,-3 9-1,0 6 0,1 5 0,4 3 0,1 4 0,6-2 0,5-3 0,4-2 0,4-8 0,5-5 0,3-9 0,6-8 1,4-11 0,6-7 0,4-10 0,4-8 1,5-9-1,1-6 0,2-7 0,-3-7 0,-1-3-1,-5-1 0,-5-2 0,-7 1 0,-6 1-1,-5 4 1,-7 6-1,-6 5 0,-3 6 1,-5 5 0,-3 8-1,-7 6 1,-1 7 0,-4 6-1,-1 9 1,-3 7-1,2 6 1,0 7-1,1 6 1,4 6 0,3 5-2,5 1-4,4-1-5,5 1-6,3-8-1</inkml:trace>
  <inkml:trace contextRef="#ctx0" brushRef="#br0" timeOffset="578">692 52 8,'0'0'13,"-2"10"-7,-5 9-3,-2 6 0,-5 7 0,0 8 0,-3 7-2,-4 3 1,0 3-2,0 3 1,1-3-1,0-1 0,4-5 0,0-6 0,5-9 1,3-7 0,2-6 0,2-8 1,4-11 0,0 0 1,3-15-1,4-4 0,2-5 0,2-2-1,4-4 0,3 0-1,2 3 0,-1 3 0,1 8-1,-2 5 1,-1 7-1,-1 6 0,-2 7 1,-5 5-1,-4 3 1,-3 8 0,-4 0-1,-4 3 1,-6-1 1,-5 0-1,-4-2 1,-1-3 1,-3-3 0,-1-6-1,2-2 1,-1-4 0,4-2 0,3-3 0,3-2-1,2-2-1,3-1 0,10 3-3,-10-8-3,10 8-6,0 0-6,5-14 0</inkml:trace>
  <inkml:trace contextRef="#ctx0" brushRef="#br0" timeOffset="1172">963 346 6,'3'-10'19,"-11"-1"-1,-2 9 0,-4 3-14,-5 8-2,2 4-1,-3 6-1,2 6 0,-2 7-1,3 3 1,1 5 0,0 0 0,3 1 0,0-2-1,-1-4 1,3-5 0,0-5 0,1-6 1,-1-6 0,11-13 0,-15 11 1,15-11-1,-12-5 1,12 5-1,-11-12 0,11 12 0,-8-18-1,6 9-1,2 0 0,2-2-1,-2 11-1,15-18 0,-2 9-1,2-1 1,7 2 0,1-1 0,6 0 1,2-1 1,3-2 0,0 1 1,2-2-1,-1-2 1,-2-1 0,-4-1 1,-3-2 1,-3 2 0,-9-2 2,-2 2 0,-7 1 0,-4 3 1,-4 1-1,3 12 0,-18-10-1,3 14 0,-2 7-2,-3 4 0,0 8-2,0 3 1,2 7 0,3 1-1,5 1 1,5-2-2,5-5 1,5-3 0,5-5 0,4-8 0,4-7-1,4-6 1,2-8-1,1-10 0,1-5 0,1-7 1,-2-3-1,0-4 1,-3 1 1,-2 2 1,-5 4 0,-4 8 2,-2 3-1,-3 7 0,-6 13 0,0 0 0,0 0-2,0 0-2,5 16-3,-3-5-1,3 3-2,1-1-1,2 1 1,1-2 0,1-1 1,0-1 1,-2-1 3,0 0 3,-8-9 3,7 18 0,-8-6 2,-1 0 0,-2 2 0,-2 4 1,-1 1-2,-1 1 0,2 0-2,-1 1-1,2-3-1,1 1-3,3-5-5,4 1-8,-3-15 0</inkml:trace>
  <inkml:trace contextRef="#ctx0" brushRef="#br0" timeOffset="2094">1457 464 14,'3'-9'19,"-3"9"0,0 0-2,0 0-13,-6 21-3,3 3-1,0 4 0,-1 4-1,-1 4 1,3 0-1,0-3 0,2-5 0,1-6 0,1-5 1,-2-17 1,13 10 1,-4-16 1,4-8 0,2-6 1,2-6 1,2-6-1,3-2-1,-2-2 0,1 1-1,-3 2-1,-3 6-2,-4 7-4,-3 4-3,-8 16-13,0 0-1,0 0 0</inkml:trace>
  <inkml:trace contextRef="#ctx0" brushRef="#br0" timeOffset="2516">1899 476 9,'-1'-10'19,"-6"-1"-1,7 11-9,-18-10-2,4 11-2,-1 7-1,-5 2-1,1 6-1,0 7-1,-2 3 0,1 4-1,0 2 0,4 0 0,2-3 0,4-1 0,3-4-1,5-6 1,2-4-1,0-14 1,10 11 0,-1-11-1,3-6 2,1-4-1,2-5 1,1-3 0,0-4 0,-1 0 1,0-1 2,-5 2 0,-1 5 0,-3 3-1,-6 13 0,0 0-1,0 0 1,2 12-2,-5 4-2,1 4-1,-1 1 0,3 1 0,0-1 0,4-5-1,2-5 0,8-6 1,2-6 0,5-6 1,3-7-1,3-10 4,2-6-1,0-7 1,2-8-1,-2-6 1,-3-3-1,-2-5 0,-3 1 0,-2 0-2,-3 3 1,-5 5-1,-1 4 0,-7 8 0,-2 7 1,-2 8-1,-3 7 1,4 16 0,-17 0 0,5 16 0,-2 11 1,-2 11 0,-1 9 0,-2 9 0,-2 8 0,0 4 0,4-2 0,1 0 0,3-4-1,4-8-1,4-7 1,4-9 0,5-9-1,6-12 1,4-8-1,5-10 0,4-10 0,1-6 1,3-9-1,0-6 1,0-5 0,-1-1 1,-5 2 0,-4 3 1,-3 5 0,-4 5 0,-5 10 0,-5 13-1,0 0 0,-6 17 0,0 2-1,-2 7 0,1 0-1,-1 4 1,2-1-1,4-3 0,4-5-1,6-4 0,4-6 0,5-7 0,4-7-1,3-4 0,2-7 1,0-5-1,0-5 1,-4-2 2,-1 1 2,-7-1 2,-1 6 0,-7 0 1,-2 7-1,-4 13 1,0 0-1,-9-2-1,1 14-1,0 7-1,-1 1-3,3 6-1,-2-1-2,5 3-7,2-2-12,2-8 1,4-2-1</inkml:trace>
  <inkml:trace contextRef="#ctx0" brushRef="#br0" timeOffset="3797">1938 242 41,'0'0'25,"7"-13"1,14 5-3,10 4-25,16 5-21,9 1-3,1-4 1,8 4-3</inkml:trace>
  <inkml:trace contextRef="#ctx0" brushRef="#br0" timeOffset="5141">3046 350 8,'-13'16'18,"-8"9"-3,3 8-7,-3 10-2,0 9-1,-2 7 0,-2 3-2,0 2-3,1 3-4,0-3-8,-3-6-6,4-4 0</inkml:trace>
  <inkml:trace contextRef="#ctx0" brushRef="#br0" timeOffset="5406">2944 527 6,'34'-6'15,"-3"3"-1,-1 9-11,-1 5 0,-4 5-2,-6 6-1,-6 1-1,-8 4-1,-6-3 1,-5-1 0,-7-2 0,-3-4 0,-3-6 2,-2-3 0,2-3 2,0-4 1,5-2-1,4-3 0,10 4 0,-3-14-1,12 2 0,8-5-1,8-2-2,6-6-1,7-3-1,8-8-1,4-3-1,1-4 0,1-5 0,-3-2 1,-1-3 0,-5 0 2,-7 1 2,-8 2 3,-9 4 0,-6 3 2,-7 7 0,-5 6 1,-6 8-1,-3 9 0,-5 10-2,0 9 0,-3 12-2,2 8 1,-3 11-1,1 10-1,-1 8 1,0 4 0,3 3-1,1-1 0,1 0 1,1-4-1,1-5-1,2-8 1,0-6-2,2-9-3,-1-7-12,4-3 0,3-19-1</inkml:trace>
  <inkml:trace contextRef="#ctx0" brushRef="#br0" timeOffset="6016">3293 284 21,'17'-10'23,"11"2"-1,2-2-8,6 0-3,5 4-2,0-1-4,0 3-4,-2 1-6,-4 4-17,-10-1 0,-1 2-2,-24-2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170 181 10,'0'0'20,"3"-9"-5,-3 9-3,0 0-3,0 0-1,0 0-2,0 16-1,-3 1-3,-2 7-1,-3 5-1,-3 7 1,-3 4 0,-2 5 1,-3 2-1,0 0 0,-1-1-1,3-1 1,1 1 0,5-2-1,2-2 1,5-4-1,3-4 0,4-5 0,3-2 0,2-5 1,4-6-1,2-4 0,4-3 0,3-5-3,4-2-5,3-4-9,1-7-5,6 0-1,-4-10 0</inkml:trace>
  <inkml:trace contextRef="#ctx0" brushRef="#br0" timeOffset="421">428 292 12,'-8'18'19,"2"6"-6,-2 10-4,-5 5 1,-1 9-1,-4-1-2,0 3-1,-1-3-1,0 1-2,2-6-2,2-4-3,4-6-7,3-5-11,3-10-2,7-4 0</inkml:trace>
  <inkml:trace contextRef="#ctx0" brushRef="#br0" timeOffset="828">637 291 9,'0'0'17,"15"4"-11,-15-4 0,18-4 0,-5 0 0,0-2-2,4-1 0,-2-2 0,1-2-2,-2-1 0,-2-2-1,-1-1 0,-4 0 1,-4-2-1,-3 2 2,-3 2-1,-4-2 2,-2 6-2,-3 2 2,0 3-2,-5 5 0,2 7 0,-4 6-1,3 7-1,0 6-1,1 2 1,3 3-1,4 2 0,4-1 0,4-5-1,4-6 1,5-4-2,6-7 1,4-7 0,3-4 0,2-6-1,2-3 2,-1-6-1,2 0 1,-1-3 0,-2-2 1,-2-1-1,-3 4 1,-3 2 0,-2 1 0,-2 5 0,-1 6-1,-1 5 1,-2 7 0,0 6-1,-1 1 1,2 4 0,-3 1-1,-2 2 1,-4-4-1,-3-1 1,-3-4 0,-5-3-1,-1-3 1,-3-3-1,0-3 1,1-3 1,2-1-1,1-2-1,11 4 0,-5-13-4,11 3-1,7-2-3,3-3-3,8 0-3</inkml:trace>
  <inkml:trace contextRef="#ctx0" brushRef="#br0" timeOffset="1437">1181 46 25,'2'-20'18,"0"7"-2,-2 3-4,0 10-4,0 0-2,-9-3-3,5 12-1,-1 6-1,0 6-1,1 6 0,-1 2 0,-1 6 0,1 0 1,1 1-2,-2-2-2,2-1-7,1-2-12,-3-9 1,3 1-1</inkml:trace>
  <inkml:trace contextRef="#ctx0" brushRef="#br0" timeOffset="1718">1058 146 18,'0'0'23,"0"0"0,16-12 0,1 11-17,9 2-3,6 1-12,8 2-14,2-6 1,8 4-2</inkml:trace>
  <inkml:trace contextRef="#ctx0" brushRef="#br0" timeOffset="2234">1822 77 1,'-17'8'19,"-2"13"2,-10 1-1,-3 12-14,-4 12-1,-2 8 1,-1 8-2,2 3 2,4 3-2,6-2-1,9 0-2,7-2 0,9-7-3,12-4-4,7-6-13,7-12-4,9-6-1</inkml:trace>
  <inkml:trace contextRef="#ctx0" brushRef="#br0" timeOffset="2546">2132 342 17,'0'0'24,"-15"-16"0,2 13 0,-5 4-17,-5 2-2,-2 5-2,-3 3-2,1 2 0,3 1-2,4 3 1,7 0-2,4-1 1,8-2-1,7-1 1,5 0-1,4-3 0,6 4 1,0-2 0,2 1 1,-1 1 0,0 2 0,-4 0-1,-3 2 2,-6-1-1,-5 0 1,-6 1 1,-4-3 0,-5 2 1,-7-4 0,-1 1 1,-5-3-1,0-2 0,-3-3 0,0-1-1,0-3-1,4-2 0,2 0-2,3-3-3,6 1-4,0-3-10,12 5-9,-6-12 2,6 12-2</inkml:trace>
  <inkml:trace contextRef="#ctx0" brushRef="#br0" timeOffset="3093">2415 292 21,'0'0'21,"0"0"0,-14 3-14,6 11-1,0 1-2,0 4-1,0 1 0,2 3-2,4-1-2,3-2 0,4-3-2,3-2 1,5-5-1,2-3 1,4-3-1,1-3 0,0-4 2,2-3 0,-3-2 0,1-3 2,-5-2 2,0 2 1,-8-2 1,2 2 3,-7 1-2,-2 10 0,0 0 0,0 0-1,-9 8-2,1 7 0,0 4-2,-1 4-1,1 2 1,0 1-1,2 0-1,-2-4-3,6 1-5,-2-2-14,-1-6-2,3-2-1,2-13 0</inkml:trace>
  <inkml:trace contextRef="#ctx0" brushRef="#br0" timeOffset="3593">2848 33 0,'21'8'20,"-4"1"2,2 11-11,2 9 0,-5 8 2,1 10-2,-9 4-1,0 8-2,-11 5-2,-3 6-1,-13 0-1,-9 3-2,-11 0-1,-11 2-6,-13-1-20,-11 4-3,-14-7 1,-4-3-1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2.6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25 208 1,'-12'2'16,"6"10"-1,-1 2-10,7 5-1,2 4-2,7 2 0,1 3-1,6-3 1,5-3 0,5-4 0,3-6-1,4-4 0,0-5 0,1-7 0,-2-7 1,-1-4-1,-5-10 1,-4-6-1,-4-6 1,-5-4 0,-5-5 0,-5 0-1,-7 2 1,-4 3-1,-8 7 0,-2 8 1,-6 11-2,-2 12 1,-5 13 0,0 13-1,1 11-2,5 10-3,7 7-12,5 1-2,13 4-1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3.2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0 230 13,'7'21'16,"2"3"-12,7 3 0,3 1-1,3-5 0,6-1 0,-1-6-1,3-5-1,0-6 0,1-7 0,0-5-1,-4-9 1,-2-6 0,-3-9 0,-5-6 1,-6-4-1,-4-4 2,-7 1-1,-8 0 1,-5 4-1,-6 5 1,-5 12-1,-4 7 1,-3 12-1,-6 11-1,1 15 1,1 9-2,4 10 1,4 8-3,12 3-6,6-2-11,19 4-1,7-11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3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9 259 16,'0'24'18,"1"2"-8,4-2-3,6-2 0,4-5-2,4-2 1,5-7-1,3-4 0,3-6-2,5-6 1,0-5-1,-2-9 0,1-8 0,-4-4-1,-5-6 1,-8-6 0,-8-1 0,-10 4-1,-12 1 0,-9 10 0,-9 5-1,-6 15 0,-7 12-2,-3 8-5,1 15-9,4 14-10,0 6 0,8 8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5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63 83 1,'-13'11'15,"-2"3"0,2 7-9,3 7-1,2 5-1,4 4 0,4 1 0,6 1 0,9-3 0,5-4-1,8-5-1,4-9 0,3-8-1,4-10-1,4-10 1,-4-9-1,0-7 1,-4-6 0,-4-4-1,-5-2 1,-7-2 0,-8 0 0,-8 0 0,-7 3 0,-9 3 0,-7 7 0,-5 3 0,-3 9 0,-4 6-1,-1 11 1,-1 9-1,2 10 0,0 7 0,7 7-2,5 8-4,11 6-14,4 2 0,15 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6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-1 282 11,'3'13'14,"7"-5"-12,4 0-1,8-4 0,3-4 0,4-3 0,0-3-1,3-5 1,-1-6-1,-2-1 1,-2-4 0,-5-5-1,-4-3 1,-8-2 0,-5-1 1,-9 2 0,-7 2 0,-6 4 0,-7 6 0,-2 10 1,-3 6-1,-1 11 0,-1 8-1,2 10 0,4 4-2,6 11-6,7 1-9,13 5-1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6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5 220 6,'-7'16'15,"10"3"1,2-3-14,9 2 1,8-3-1,2-3 0,5-5 0,0-3 1,0-5-1,1-7 2,1-3-1,-3-7-1,-2-3 1,-3-6-1,-6-3 0,-4-3 0,-5-2 0,-8 0-1,-8 2 0,-6 3 0,-5 8 1,-5 5-2,-3 10 1,-4 10 0,-3 10-1,2 9-3,3 12-4,4 1-12,9 11-1,6-1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7.4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9 265 11,'-10'16'16,"10"3"-2,2 1-12,7-1-2,6-2 1,5-3 1,5-4 0,4-5 0,2-3 1,4-6 0,3-7 0,-4-3 1,4-7-1,-6-5 1,-3-4-1,-5-6 0,-6-4 1,-7-1-1,-7-2 1,-10 5-2,-7 4 0,-7 7 0,-7 11-1,-4 10 0,-6 14 0,-1 10-1,-3 12 1,5 8-3,4 4-3,10 5-10,10 2-7,11-5 0,15-3-1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7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9 263 5,'-7'17'17,"4"-6"-1,11-2-13,5 1 0,8-5 0,7-4 0,3-4 0,4-3 1,2-7 0,0-6 0,-2-4 0,-4-6 1,-6-4-1,-5-4 0,-11-3 0,-7 4 0,-13 2-1,-7 9 0,-11 11-1,-7 10 0,-4 15-1,-2 13-3,3 13-15,5 13-6,4 2-1,15 6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8.8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-2 479 3,'-3'-10'17,"6"-1"-8,5-7 0,1-5-2,5-7-2,3-5-2,0-8 0,2-1-1,0-5-1,0 1 0,-3 1-1,-3 6 0,-2 5 2,-5 8 0,-4 11 0,-2 17 1,-8 0 1,1 17-1,-2 12 1,-2 6 1,1 6-2,0 3-1,0 4 0,2-1 0,2-1-1,1-4 0,1-5 0,2-2-2,2-6-3,0-4-7,4-3-11,-2-8-1,5-3 0</inkml:trace>
  <inkml:trace contextRef="#ctx0" brushRef="#br0" timeOffset="406">255 392 11,'0'8'16,"3"3"-12,3 0 0,3-2 0,2-2 1,1-3-1,4-4-1,0-4 0,2-3-1,0-4 0,-2-4 0,1-4 0,-2-3 0,-4-3 1,-3-4 0,-6-2 0,-3 4 2,-6-1-1,-3 5 2,-4 3-2,-4 6 0,-2 7-1,1 8 0,-3 8-1,2 8-1,2 6 0,2 4-2,3 6 0,6-1-5,3 2-6,8-2-13,1-6 1,9-3 0</inkml:trace>
  <inkml:trace contextRef="#ctx0" brushRef="#br0" timeOffset="813">599 305 10,'-1'19'18,"1"-19"1,8 20-13,1-8-2,6 1 0,4-4 0,-1-1 0,3-6 0,1-4 0,1-3 0,-2-8-2,0-2 3,-4-7-2,-6 0 1,-4-4 0,-6 2 1,-7-4-2,-4 6 0,-8 4 0,-5 7-2,-3 8 0,-1 9-3,3 10-8,2 10-16,1 4 1,8 7-2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4.78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39 116 11,'-18'16'19,"8"8"0,2 6-12,5 6-1,6 4-2,9 1 0,6-3-1,6-3-1,9-7-1,7-8 0,6-10 0,4-11 0,0-10-1,0-9 1,-5-6 0,-5-8-1,-9-4 1,-10-4 0,-11 0-1,-10-2 2,-9 4-1,-11 1-1,-7 4 1,-4 7 0,-6 8-1,-2 7 0,0 12 0,0 10 0,4 10-2,5 10-2,8 6-5,7 5-11,13 8-1,5-2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47.2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119 70 17,'-13'-7'25,"13"7"0,-7-10 0,7 10-14,3-12-2,8 4-2,8 4-3,4-4-1,9 5 0,5-4-1,8 4 0,2-3-1,3 4-1,-2 2-1,-6 2-3,-1 6-5,-12-2-8,-11 3-11,-9 6 2,-16-2-1</inkml:trace>
  <inkml:trace contextRef="#ctx0" brushRef="#br0" timeOffset="250">23 282 15,'-15'11'24,"4"-7"0,11-4 2,19 3-17,8-6-1,15 1-3,10-1-5,10 3-17,7-6-6,6 4-2,-2-6-1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5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136 223 3,'-19'22'19,"0"-4"1,6 2-1,7 2-15,6-2-1,9-3-2,6-1 1,5-5-1,4-7 1,5-4-1,1-6 0,2-4 0,-3-8 0,-2-7 1,-7-5-1,-7-2 1,-5-4 2,-10-1-2,-6-2 1,-10 2-1,-5 2 0,-6 7 0,-5 5 0,-3 9-1,-1 11 0,-1 10-1,3 9 1,6 12-3,6 8-3,9 7-9,12 2-9,14 4 1,9-5-2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5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30 270 0,'-17'12'20,"9"7"0,2-6-1,8-2-14,9 3-2,10-5-1,4-3-2,5-5 1,3-5-1,3-4 0,-2-10 1,-1-4 0,-4-5 0,-6-4 0,-7-5 0,-6-2 0,-9-2 0,-7 0 1,-8 6-1,-6 5 1,-7 10-1,-4 9-1,1 13 2,-3 12-1,1 14-5,5 13-4,10 12-12,1 1-1,15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6.2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32 216 8,'-18'8'22,"9"8"-2,3-5 0,8 2-18,7 3 0,7 0-1,6-1 0,5-4 0,4-1-1,1-8 1,4-5 0,1-3 0,-1-8-1,-4-4 1,-7-5 0,-4-6-1,-10-3 3,-6-5-2,-11-1 1,-4 0 0,-10 6 0,-6 2 0,-4 9 0,-4 8 0,-1 14 0,-1 11-1,3 12-2,3 12-5,8 9-17,7 3 0,15 5 0,9-8-1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6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10 168 16,'-10'12'19,"8"9"0,5 2-13,7 3-1,8-1-2,6 0-1,5-5 0,5-1 0,3-8-1,2-6 0,0-8-1,-2-5 1,-2-8-1,-5-9 0,-6-5 0,-8-4 1,-9-8-1,-7-1 1,-7 0 0,-10 1 0,-7 9 1,-8 8 0,-3 13-1,-4 12 0,-1 14-5,2 11-12,10 12-5,5 5-1,15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7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32 55 5,'0'0'21,"-10"16"1,10-1-1,5 6-14,5 3-2,8 7-1,3-5-1,6 2 0,2-7-1,5-4-1,0-6 0,2-8-1,-1-9 0,-4-6 0,-6-8 0,-5-6 1,-7-6-1,-7-4 0,-9-2 1,-11 2 0,-9 6 0,-6 8-1,-11 10 1,-9 14-2,-1 13-6,-2 14-17,-3 10 0,4 14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7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53 137 4,'-13'8'20,"-4"3"0,6 6 1,3 2-16,3 5 0,7 4-2,5 0 0,7 0-1,5-1 1,8-4-1,6-5-1,6-6 0,5-7-1,1-8 0,0-7 1,1-7-1,-6-6 0,-8-8 1,-6-3-1,-8-5 0,-12-2 1,-5 1-1,-8 0 1,-7 4 0,-9 6-1,-6 8 1,-4 7-1,-6 11 1,0 9-1,0 13 0,2 9 0,4 11 0,7 7-2,10 6-3,13 2-11,18 2-6,8-4 0,15-7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9.3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38 85 9,'-15'3'15,"8"5"-2,-1 3-3,3 5-1,2 6-1,3 2-3,4 6 0,5 1-1,6-1-2,5 0-2,5-6 1,1-5-1,4-7 0,2-5 0,2-8 0,-2-9 1,-1-7-1,-4-7 1,-3-7 2,-6-4-1,-7-3 1,-6-3-1,-8 2 1,-10 0 0,-4 7 0,-6 7-1,-7 10-1,-5 10 0,1 12-1,0 11-7,4 12-17,4 6 1,8 6-1,3-5-1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1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73 147 12,'-18'9'18,"-2"5"-3,5 4-8,4 7-1,4 2-1,4 7 0,7 0-2,4 0 1,5 1-2,7-4 0,6-5-1,5-6 0,3-9 0,3-8-1,1-10 1,-1-6-1,-2-9 2,-3-7-2,-5-5 1,-8-5-1,-5-4 1,-7-1 0,-7-3 0,-7 3 0,-7 2-1,-5 5 1,-4 7 0,-4 8-1,-5 10 0,1 9 0,-3 11 0,4 10 0,-2 10 0,6 8-3,6 8-5,7 5-5,6 3-8,14 3 0,5-2-1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2.1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7 251 17,'-8'12'18,"8"5"0,3-2-14,5 1-1,10-2-1,4-5 1,7-5-1,3-5 1,5-7-2,1-6 0,1-5 1,-1-6-1,-4-4 1,-3-6 1,-10 0-1,-7 0 2,-6-1 0,-11 3-1,-8 5 0,-7 5-1,-8 10 0,-6 9-1,-6 11 0,-3 9 0,-2 12-2,2 8-3,3 7-6,8 3-13,12 5 0,10-3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2.5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33 204 0,'-14'18'20,"0"-3"-1,9 3-1,5-3-14,9-1-1,9-3-1,5-2-1,7-5 0,3-5 1,3-7-1,1-3 0,-1-4 0,-2-6-1,-4-5 1,-7-2 0,-8-5 0,-9-1 0,-8 2 0,-10 0 1,-8 6 0,-6 4 1,-6 8-1,-5 8-1,-2 12 0,-3 8 0,5 11-3,3 8-4,6 8-10,11 2-5,12 3-1,9-5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48.2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186 289 5,'1'-19'18,"2"6"-2,-1 4-2,1-1-4,-3 10-1,0 0-2,0 0-1,-2 16-2,-5 4-1,-5 8-2,-5 7 1,-2 7 0,-4 6 0,0 6 0,-1 0 0,2-1-1,4-1 0,3-3 0,6-2 0,5-4 0,6-4 0,3-6-1,7-4 0,4-8 0,5-4 0,5-4-3,4-8-1,3-3-4,2-5-9,-1-5-6,5-3-1,-6-8 1</inkml:trace>
  <inkml:trace contextRef="#ctx0" brushRef="#br0" timeOffset="375">505 301 3,'-5'-10'20,"5"10"1,-5 13-8,3 0-2,-2 9-2,-2 3-1,-2 11 0,-1 4-2,-3 10 0,-1 1-3,-1 1 1,-1-1-1,0 1-1,1-5 0,1-4-1,1-7-4,3-6-3,3-5-6,4-6-14,0-9 1,2-10 0</inkml:trace>
  <inkml:trace contextRef="#ctx0" brushRef="#br0" timeOffset="734">718 388 11,'9'5'15,"-9"-5"-12,20 2 1,-5-2 0,4-1 0,2-2-1,1-2 0,1-2-1,0-3 0,-1-1-1,-5-1 1,-3-1-1,-3-4 0,-5 2 2,-5-2 0,-2 2 0,-5 1 1,-4 3-1,0 0 1,-4 8-1,-3 3-1,-1 7 2,-3 9-3,1 3 1,2 5-2,2 2 1,5 2-2,3 0 1,8-1-1,5-4-1,8-6-2,3-5 2,5-5-1,3-5 1,2-5-1,1-4 1,3-4 0,-3-5-1,2-4 2,0-4-1,-4 2 2,-1 0-1,-4 1 1,0 5 0,-7 5 2,1 2-1,-5 10 1,-9-1 0,12 20 0,-8-3 0,-2 4-1,-2 1 1,-2 1-2,-5 1 2,0-3-2,-3-6 1,-3-1-1,-1-4 1,1-3-1,-2-5 0,4-2 0,0-3 0,11 3-1,-16-12 0,16 12-1,-2-16-1,7 7 0,7-2 0,1-2-2,7 1-1,3-2 0,5-5 0,2 2 2,2-3-1,0-3 1,0 0 1,-1-2 2,-5 0 4,-2 1 1,-6 1 2,-2-1 1,-6 4 2,-4 2-1,-2 5 1,-3 0-1,-1 13 0,0-12-3,0 12-1,0 0-2,-9 19 0,2-3 0,1 4-1,-3 8-1,-1 3 1,0 0-1,0 3 2,2-3-2,-2-3 0,3-1-3,-2-4-2,3-5-6,1-2-11,-5-7-2,10-9 0</inkml:trace>
  <inkml:trace contextRef="#ctx0" brushRef="#br0" timeOffset="1687">1188 191 22,'0'0'24,"10"3"1,8-5-7,6 8-11,5-1-2,6 2-2,7 2-12,3 2-15,-2-5 0,2 3-2</inkml:trace>
  <inkml:trace contextRef="#ctx0" brushRef="#br0" timeOffset="2156">1850 122 17,'-30'13'19,"0"12"2,-3 5-16,-3 9 0,1 8 2,2 8-1,3 6 1,5 5-2,9 2 0,6-2-2,5-1 0,8-5-3,4-5-2,7-7-5,4-6-10,2-13-6,8-7 0,-5-11-1</inkml:trace>
  <inkml:trace contextRef="#ctx0" brushRef="#br0" timeOffset="2516">2254 335 5,'0'0'21,"-22"-9"1,8 5-6,-5 6-9,-1 2-1,-1 5-2,0-2 1,0 4-1,4-2-1,1 2-1,5 0-1,3-2 1,6 0-3,2-9 2,9 16-2,2-7 1,5-1-1,3 0 0,4 2 0,1 1-1,1 4 1,0 1 0,-3 3 0,-3 0 1,-7 6-1,-5 0 1,-8 3 0,-6-3 1,-8 1 0,-5-2 0,-7-1 1,-1-2 1,-6-4 0,0-2 0,0-4 0,2-2 1,3-4 0,4-2-1,2-4 0,7-1-1,3-4 0,13 6-2,-13-14-1,13 14-3,3-13-2,-3 13-5,12-10-8,-2 8-6,-10 2-1,21-5 1</inkml:trace>
  <inkml:trace contextRef="#ctx0" brushRef="#br0" timeOffset="3109">2603 371 10,'0'14'18,"-11"-8"0,-3 4-13,0 2-1,0 4-1,-1-1 1,-2 0-3,5-2 0,1-2 0,11-11-2,-13 13 1,13-13-1,0 0 0,13 0-1,0-4 0,2 1 1,6-2-1,-1 0 1,4 2 1,-1 1-1,-3 4 0,-2 5 0,-4 4 1,-4 3 1,-4 5 0,-3 3 0,-5 3 2,-3 1-1,-4 3 2,-3 0 0,-6-4 1,1 2 1,-6-5-1,2 2 2,-4-8-2,1 1 1,0-7-1,1 0-1,1-5-1,2-1-1,2-3 0,2-2-1,4 0-1,1-2-1,11 3-2,-14-7-5,14 7-6,0 0-12,4-13 0,-4 13 1</inkml:trace>
  <inkml:trace contextRef="#ctx0" brushRef="#br0" timeOffset="3687">2554 316 6,'0'0'20,"12"-14"1,3 13 0,1-5-19,6 3 0,7 2 1,5 0-2,4 1-3,3 0-6,4 4-12,-3-6-1,2 6 0</inkml:trace>
  <inkml:trace contextRef="#ctx0" brushRef="#br0" timeOffset="3953">3084 9 17,'14'-8'23,"-2"9"1,-2-4 1,6 5-20,1 6-1,4 4 0,2 7 1,0 4-1,1 7 1,-3 6 0,-1 9 0,-4 3 0,-3 8 0,-9 3-1,-1 2 1,-10 4-1,-7 6 0,-10-3-2,-10 4 1,-12 1-2,-10 0-3,-13 3 1,-19 4-4,-13 0-24,-7 3 2,-15-8-4,-4-7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3.0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53 318 15,'4'15'20,"-4"-15"1,20 12-12,3-7-1,6-7-2,5-5 1,1-7-2,4-2 0,-2-7 0,1-2 0,-6-9-1,-3-1 1,-13-4-1,-8 0 0,-13 1-1,-8 5 0,-14 5-1,-7 14 0,-8 12-1,-7 10-4,2 19-8,-2 11-16,1 10-1,4 6 0,5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3.78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0 248 12,'-2'25'18,"2"1"0,7 1-13,6 1-1,10-1 0,7-5-2,5-7 0,5-5 0,0-8-1,1-6 0,0-8 0,-1-9 1,-6-6-1,-5-5 0,-6-5 0,-6-3 0,-10-2 0,-7-5 1,-8 1-1,-11 6 0,-8 6 0,-7 7 0,-4 10 1,-6 14-2,-2 11 1,1 16-2,5 10-3,5 11-5,6 5-11,16 7-1,10-5-1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4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4 230 2,'-4'18'20,"7"6"-1,2-3-1,11 1-17,4-2 0,7 0 0,6-8 0,5-3 0,0-6-1,4-9 0,-1-4 1,-1-6-1,-3-5 2,-7-7 0,-5-6 1,-10-5 0,-7-3 0,-13-1 2,-7 1 0,-10 3-1,-7 8-1,-8 11 0,-4 11-1,-2 16-1,0 14-1,2 13-4,9 10-12,5 4-6,16 7-1,7-5-2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4.8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4 204 12,'-6'18'18,"7"2"-2,4 4-12,9 0-1,5-1-1,6-3 0,6-3 0,5-7-1,3-3 1,2-7-2,1-8 1,-4-4-1,-2-10 2,-6-5-1,-6-8 1,-8-4 0,-9-5 1,-6-1 1,-10 2-1,-7 6 2,-8 7-2,-9 9-1,-6 16 0,-2 12 0,-2 16-3,1 13-6,5 13-14,5 3-1,14 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5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17 271 1,'-8'19'19,"2"-3"0,9 2 0,7-3-17,8-4 0,8-1-1,3-7-1,5-4 1,-1-4-1,-1-7 0,-1-7 1,-4-6 0,-6-4 0,-7-5 1,-6-3 1,-8-4 0,-8 0 1,-5 4-1,-8 4 2,-4 7-2,-6 8 0,-1 13-1,-1 11-1,-1 12-2,3 12-3,4 8-8,4 5-9,15 6-1,4-5-1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5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9 238 16,'-5'15'21,"5"-3"1,10 3-2,6-1-18,9-4-1,6-2-1,7-5 1,-1-3-1,2-6 2,-2-6-2,-3-5 1,-4-5-1,-7-6 1,-6-2 0,-8-4 0,-8-1 1,-7-1 0,-9 4 0,-7 3 0,-7 10 1,-4 5-1,-6 13 0,-1 10-1,-1 10-1,2 12-2,3 5-5,9 6-8,10 2-8,6-2 0,17-1-2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56.2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57 267 11,'-4'14'22,"4"-3"2,6-3-1,7 0-14,6 0-2,8-4-2,0-6 0,6-4 0,0-7-1,1-4 0,-2-5-1,-2-7 0,-7-5 1,-7-4-2,-11-1 1,-7 1 0,-12 4-1,-7 9 0,-8 7-2,-9 13-2,-1 17-4,-5 10-12,0 11-9,1 6-3,1 5 2,7 3-2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23.7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178 89 7,'0'0'7,"0"0"-2,-6 19 1,1 0 0,-2 5-1,-1 6 2,-3 5-2,-2 7 0,-2 0-1,-1 4-1,0 1-1,-1-4 0,1-1 0,1-4-1,3-6 0,2-8-2,3-4-1,3-7-3,4-13-4,0 0-8,0 0-2</inkml:trace>
  <inkml:trace contextRef="#ctx0" brushRef="#br0" timeOffset="312">201 0 9,'0'0'15,"8"20"-8,-1-1-1,4 9-1,1 4 1,3 6 0,1 2 0,3 3-2,0 0 0,1-1-1,-1-4-1,0-3 0,-2-5-1,-1-4-1,-4-3 0,-1-4-3,-2-8-4,-3 0-11,-6-11-2,0 0 1</inkml:trace>
  <inkml:trace contextRef="#ctx0" brushRef="#br0" timeOffset="593">175 371 11,'-2'-8'19,"2"8"0,21-11-11,0 8-1,5-2-2,5 2-2,2 1-4,8 1-16,-3-4-1,7 4-2</inkml:trace>
  <inkml:trace contextRef="#ctx0" brushRef="#br0" timeOffset="1078">169 948 13,'0'0'17,"-7"12"-8,5 1-2,4 5 0,-2 2-2,2 6 0,-1 4-1,1 4 0,0 0-1,-1-2-1,1 1 0,1-5-1,-2 0-1,1-7 0,1-1-1,-2-8-1,0-4-1,-1-8-2,0 0-1,3-12-1,-4-4 0,0-7 1,0-5 1,0-6 0,1-6 2,0-1 2,0-4 1,1 1 1,2 0 0,1 4-1,4 5 2,1 3-1,4 7 1,0 8 0,3 5 0,2 6 0,-1 7 0,0 5 0,-3 7-1,-1 4 1,-4 6-1,-3 3 0,-6 2-1,-4 0 0,-4 2 1,-4-1-1,-2-3 0,-3-4 0,0-3 0,0-5 0,3-2 1,3-4-1,11-8 0,-8 4 1,8-4-1,12-3 0,1 0 0,6-1-1,2 4 1,5 4 0,1 0 0,0 7-1,1 4 1,-5 4-1,-2 6 1,-7 5 0,-2 2 0,-7 0-1,-8 1 1,-5-1 1,-5-4 0,-6-2 1,-5-5 1,-1-5 0,-4-7 1,-3-2 0,2-4-1,1-3 1,2-2-2,4-2-2,7 0-3,6 2-11,10 2-6,0 0 0</inkml:trace>
  <inkml:trace contextRef="#ctx0" brushRef="#br0" timeOffset="2187">405 1857 0,'0'0'14,"0"0"-9,0 0 0,0 0-1,3 10 0,-3-10 0,8 2-1,-8-2 1,8-5-1,-8 5 0,10-18 0,-7 5-1,0-2 1,-3 1-1,-3-3 0,0 3 0,-2 1-1,-3 4 0,-2 3 0,-3 6 0,-2 7 0,-1 7 0,-2 6 1,0 8 0,-2 6 1,0 6 1,4 2 1,3 3-1,5-3 2,8-1-2,7-3 1,11-5-2,7-7-1,13-4-7,5-6-19,10 0 1,1-11-3,5 2 1</inkml:trace>
  <inkml:trace contextRef="#ctx0" brushRef="#br0" timeOffset="2906">374 2649 6,'-8'-3'17,"8"3"-6,-3 11-1,3 5-1,3 4-3,2 4 0,0 5-1,2 5 0,-1 0-2,-1 1-1,1 1-1,-1-4 0,0-2-1,-2-5-3,0-5-3,-1-6-5,1-5-7,-3-9-2,4-10 0</inkml:trace>
  <inkml:trace contextRef="#ctx0" brushRef="#br0" timeOffset="3156">369 2568 5,'-3'-7'18,"3"7"-3,0 0-4,0 0-3,5 14-1,8 2-2,6 3 0,7 3 0,2 3-1,5 2 0,2 2-1,-3 2-2,1 0 0,-8 1-1,-6 1 1,-10 1-1,-7-2 1,-10-2 1,-5-1-1,-8-4 2,-8-3-1,-1-4 0,-4-4 0,3-6 0,-1-1-2,6-4-6,4-1-8,7 0-11,4-2 1,11 0 0</inkml:trace>
  <inkml:trace contextRef="#ctx0" brushRef="#br0" timeOffset="3812">480 3426 5,'-13'-6'13,"13"6"-2,-10 4-2,10-4-1,-6 20 0,3-2-2,2 4 0,3 8-1,0 4-1,2 5-1,-1 2-1,5 0 0,1-2 1,2 0-2,1-5 0,4-5 0,2-4-1,0-8 0,4-5-2,2-4-5,1-5-4,-2-7-10,3 0 0,-6-8 0</inkml:trace>
  <inkml:trace contextRef="#ctx0" brushRef="#br0" timeOffset="4125">540 3435 8,'-9'-15'17,"8"1"-5,3 1-3,5 0-2,6 0 0,3 0-1,5 1-1,1 1-1,3 4-1,3-1-2,-2 4-3,2 1-3,-3 2-9,-6-1-5,-2 7-1</inkml:trace>
  <inkml:trace contextRef="#ctx0" brushRef="#br0" timeOffset="4375">524 3611 11,'0'0'21,"0"0"0,15 1-5,1-4-9,7-2-1,6-3-2,5 1-7,5 2-16,-2-4-2,7 3 0</inkml:trace>
  <inkml:trace contextRef="#ctx0" brushRef="#br0" timeOffset="4968">618 4378 16,'-7'16'19,"3"8"1,-2 3-15,2 6 1,1 4-2,-1 2 0,-1 1-1,0 0 0,1-3-2,0-2 0,1-2-1,1-7-3,0-5-5,1-6-10,2-4-3,-1-11 1</inkml:trace>
  <inkml:trace contextRef="#ctx0" brushRef="#br0" timeOffset="5234">630 4286 1,'0'0'20,"5"-20"1,3 13 1,3 0-14,7-1-1,3 2-1,6-1-2,2 2 0,0 0-2,2 3-1,-2-2-4,-2 1-5,-1 1-12,-4 3-2,-6-1 0</inkml:trace>
  <inkml:trace contextRef="#ctx0" brushRef="#br0" timeOffset="5531">578 4579 12,'8'-5'24,"9"-3"-1,4-6 0,4 0-15,9 2-3,3-2-1,2 5-5,1 0-7,2 5-15,-7-2 0,-1 4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3:17.515"/>
    </inkml:context>
    <inkml:brush xml:id="br0">
      <inkml:brushProperty name="width" value="0.09701" units="cm"/>
      <inkml:brushProperty name="height" value="0.09701" units="cm"/>
      <inkml:brushProperty name="color" value="#FF6600"/>
      <inkml:brushProperty name="fitToCurve" value="1"/>
    </inkml:brush>
  </inkml:definitions>
  <inkml:trace contextRef="#ctx0" brushRef="#br0">220 163 0,'-25'25'2,"2"7"0,0 2 0,0 1 0,1 3 0,1 0 0,3 3 0,-1-3 0,3 2 0,3-1 0,2 0 0,5-2 0,4-2 0,3-1 0,3-2 0,4 2-1,4-3 0,3 1 1,4-4-1,1 2-1,7-3 1,3-1-1,2-3 0,5-1 0,2-4 0,4-4 0,4-1 0,4-5 0,-2-2 0,1-6 0,-1-2-1,2-3 1,-1-9-1,-4-2 1,-3-5 0,-1-3-1,-1-4 1,-2-3 0,1-3 0,-1 0 0,-1-1 0,0-3 0,-3 2-1,-1-2 1,-5 1-1,-5-2 0,-5-2 0,-6-3 1,-10-1-1,-5 1 1,-9-5 0,-5 1 1,-10 2 0,-3 0 1,-6 3 0,-5 3 0,-4 5 0,-6 2 0,0 7 0,-6 3-1,-8 10-1,-2 8-1,-6 11-1,-3 9-1,-1 11-3,1 15-4,5 16-5</inkml:trace>
  <inkml:trace contextRef="#ctx0" brushRef="#br0" timeOffset="1203">315 996 8,'-3'32'7,"-1"9"-1,-1 10 0,-2 10-1,0 12-1,0 12 0,2 9 0,-1 12-1,3 10 0,1 13-1,2 10 1,4 7-1,3 9-1,1 9 1,4 7-1,2 4 0,2 3-1,1-4 1,0-7 0,2-6 0,-4-16 0,-1-12 0,-3-13 0,-3-16-1,-3-17 2,-2-12 0,-6-13 0,0-13 0,0-13-1,-1-8-1,-2-13-3,6-15-2,-10-2-7,4-14-2,1-5-6,-3-11 1</inkml:trace>
  <inkml:trace contextRef="#ctx0" brushRef="#br0" timeOffset="1563">302 3945 13,'-9'-4'13,"9"4"-3,0 18-2,2 0-1,5 3 0,2 3-2,1 4 1,3 1-2,1 2 0,-1-5-2,5 1 1,-1-5-2,1-4-1,2-1-1,0-5-3,-1-5-2,3-1-3,-6-6-5,4 1-5,-8-9-1</inkml:trace>
  <inkml:trace contextRef="#ctx0" brushRef="#br0" timeOffset="1844">664 3895 13,'1'23'10,"0"4"-2,-1 5 0,0 2-1,0 6-1,0 1-1,-6-1-2,0-2-1,-1 0-8,0-1-10,-2-5-1,3-3-1</inkml:trace>
  <inkml:trace contextRef="#ctx0" brushRef="#br0" timeOffset="2485">1298 3607 4,'-20'-29'18,"-4"-8"-1,5 3-10,9 0 0,4 0-1,6 0-2,4 4-1,5 3 0,3 5-1,3 7 1,3 7-1,3 9-1,1 8 1,0 11 0,-1 6-1,-1 8 2,-4 8-1,-3 8 0,-5 1 1,-4 6-1,-5 4 2,-5 4-2,-4 2 1,-6 1-1,-1-3 0,1-1 0,1-3-2,2-3 2,3-5-1,4-8 0,6-8-1,10-8 1,4-7-1,2-6 0,5-9 0,2-7 0,2-8-1,-2-7 0,-1-7 1,-4-3-1,-3-5 1,-6-5-1,-9-5 2,-3-3-1,-10-5 0,-3-1 0,-6-1 1,-2 1 0,-4 0-1,2 2 1,2 1-1,2 0 0,3 3-1,5 0 1,2 0-1,6 1 1,4 2-2,2-1 0,7 6-2,4 3-1,2 7-4,4 7-9,0 7-5,6 13 0,-2 6 0</inkml:trace>
  <inkml:trace contextRef="#ctx0" brushRef="#br0" timeOffset="3125">1740 3925 8,'-1'27'18,"-3"-6"1,5 1-13,4 1 1,6-4 0,3-2-2,4-6 0,2-5-1,3-6-1,2-8 1,2-7-2,-1-8-1,-1-6 1,-2-9-1,-4-4 1,-9-5 0,-2-1 0,-8-3 0,-7 1 0,-6 6 0,-8 4-2,-4 14 1,-6 12-1,1 13 1,1 16-3,3 13-6,7 14-15,11 13-1,9 3 1,14 5-3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2:28.953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2 0 10,'0'0'7,"0"0"1,5 10 0,-4-2 1,0 4-1,1 1-1,-2 4-2,3 3 0,-1-1 0,0 6-1,2 1 0,-2 5-1,-1 1 2,2 4-1,-2 5-1,2 3 0,0 4-1,0 3 1,-1 3-1,2 3-1,0 2 0,0 4 0,0 5-1,-3 8 1,-1 3-1,2 7 1,-1 1-1,1 8 1,-1 5 0,0 2 1,4-1 0,2 1-1,2 0 1,-1 2 0,2 3 0,2 1 0,-1 2 0,0-2-2,0 4 1,1 2-1,-4 0 1,3 0-1,-3 0 1,1-2-1,-1 3 0,-1 2 0,1 1 1,0-4-1,-1 0 1,1-2-1,3-2 1,-2-2-1,1-8 1,1-4-1,0-3 1,2-3 0,-1-3 0,0 1 0,-1-5 0,-1-1 0,-2-2 1,1-3-2,-2-4 1,0-6-1,-2-3 0,1-5 0,-2-5 0,-2-4 0,-2-6 0,0-2 1,-1-6 0,-2-4 0,0-4 0,1-3 0,-2-3 0,2-4 0,-1 0 0,2-3 0,-1-1-1,2-1 0,0 0 1,2-2-1,1-2 0,-3-9 0,14 11 0,-3-9 1,4-3-1,5-3 0,5-1 0,6-1 0,4 0 0,3-1-4,8 5-5,4-3-22,1 1-1,2-1 1,0-3-1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0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200 0 6,'0'0'8,"0"0"-1,0 0-1,-10 14-1,6 0-1,-2 4 0,0 5 0,-4 4 1,3 5-1,-2 3-1,-3 2 1,2 4-1,-2-1-1,1-1 0,-1 2 0,-3-3-1,3-1 0,-1-3-1,4-3 1,-1-5-1,0-2 1,3-4-1,2-7 0,1-3 0,4-10 0,-5 10-2,5-10-1,0 0-3,1-9-5,-1 9-7,6-18-2</inkml:trace>
  <inkml:trace contextRef="#ctx0" brushRef="#br0" timeOffset="453">238 5 13,'1'9'11,"4"7"-1,-1 2-2,0 4 0,4 3-3,-1 4 0,3 2-1,0-1-1,0 4 1,2-2-2,0 2 0,0-4 0,-1 1-1,0-5 0,-1-1 1,0 0-1,-1-4 0,-4-3 2,-1-1-2,-2-3 0,-2-1 0,-2-4-1,2-9-1,-3 11-5,3-11-5,-11 0-11,11 0 1,-12-12-1</inkml:trace>
  <inkml:trace contextRef="#ctx0" brushRef="#br0" timeOffset="860">154 367 8,'0'0'13,"0"0"0,0 0-1,13-1-3,1 0-2,6-3 0,6 2-5,5-1-10,4-2-10,10 1-2,-4-4-1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1:49.593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118 463 17,'-20'23'12,"2"6"-2,0 2 1,3 4-2,2 2 0,0 2-2,5 1-1,1 2 0,4 0-2,0-2 0,5-1-2,0-2 0,5-5-1,2-3 0,4-6 0,3-7-1,5-10 0,4-8 0,2-11-1,7-7 0,-1-11 0,5-8-1,-2-8-1,-1-7-1,-6-4-1,-5-3 0,-4-1 0,-11 3 1,-6 1 1,-10 6 0,-7 5 3,-8 9 1,-5 6 3,-4 6 1,-1 10 0,-2 7 0,4 8 0,0 6-1,7 10 0,2 4 0,6 8-2,4 2 0,7 5 0,1-2 0,7 5 0,4-1-1,3-1 1,5-4-1,3 0 0,3-2 0,-1 0 0,4-2 0,-3 1-1,4-3 1,-3-1 0,-1 1-1,-3 0 0,0-3 1,3-1-1,-4-1 0,1-4-2,2-2-2,-1-5-8,1-4-14,2-1 1,-5-6 0,8-2-1</inkml:trace>
  <inkml:trace contextRef="#ctx0" brushRef="#br0" timeOffset="688">900 152 5,'-24'4'21,"6"12"1,-3 8-11,-1 7 0,4 10 0,-1 5 0,4 10-3,1 2-2,5 5 0,2 2-2,4 2 0,3-2-1,5-1 0,2-2-2,4-4-1,6-5-2,1-9-7,8-7-9,4-7-10,1-12 2,5-10 0</inkml:trace>
  <inkml:trace contextRef="#ctx0" brushRef="#br0" timeOffset="1016">1269 419 5,'-1'11'19,"-7"2"2,5 10-12,1 7 0,1 5-2,2 6 0,-2 0-1,1 1 0,0-3-3,1-2 0,-1-4-1,4-5-1,-1-4-2,-1-11-6,-1-2-10,-1-11-5,0 0-1,14-8 0</inkml:trace>
  <inkml:trace contextRef="#ctx0" brushRef="#br0" timeOffset="1266">1233 304 13,'-8'-12'21,"8"12"0,0 0-12,11 0-1,2 11-3,6 4-2,3 4 0,3 6 0,4 1-2,-1 4 0,1 1 0,2-1 1,-3 5 1,-2-2-1,-3 3 2,-7-2-1,-3 2 1,-7-1-1,-6-2-1,-8-1 1,-5-2-2,-5-5 0,-5-4 0,-4-3-1,1-5 1,-2-5 0,1-8-1,1-4 1,3-5-1,4-4 1,0 0-1,9-3-1,0 0-2,7 4-2,1 2-7,2 10-13,9-10 0,-9 10-1,19 6 1</inkml:trace>
  <inkml:trace contextRef="#ctx0" brushRef="#br0" timeOffset="1719">1821 879 5,'5'21'19,"-6"-2"0,2 6-10,-1 3-1,1 1-2,2 0-2,-3-1-2,1-4-2,0-4-4,3-5-7,-4-15-8,8 10 0</inkml:trace>
  <inkml:trace contextRef="#ctx0" brushRef="#br0" timeOffset="1985">2155 358 18,'-3'13'24,"-4"5"2,5 9 0,5 3-19,0 5-1,6 7 0,-5-4-1,4 0 0,-5-3-1,3-5-1,-4-2-1,0-6 0,0-3 0,-3-7-3,1-1-3,0-11-10,0 0-11,0 0-3,-2-9 0,4-5 1</inkml:trace>
  <inkml:trace contextRef="#ctx0" brushRef="#br0" timeOffset="2219">2237 360 11,'9'-24'22,"3"9"2,-1 8-7,3 2-4,2 10-4,-1 1-2,1 8-3,-2-1 0,-3 8-2,-3-1 1,-3 2-1,-6-2 0,-6 0 0,-3-4 0,-2-1 0,-3-4-1,0 0 1,1-4-1,3-3 0,11-4-1,-11 5 1,11-5-1,15 0 0,-1 0 0,4 3 0,4-1 0,2 3 0,0 2 0,0 5 0,-2 2 0,-2 4 1,-4 5-1,-3-1 0,-4 2 1,-3-1 0,-6 1 0,-4-2 0,-5-3 0,-4-2 0,-5-2 0,-2-2 0,-2-3 1,-1-2-1,1-4 0,-1-1 0,2-2 0,2-3 0,3-2-1,2-3-1,5 0-2,0-5-6,6 1-11,5 0-9,0-5 0,7 0 0</inkml:trace>
  <inkml:trace contextRef="#ctx0" brushRef="#br0" timeOffset="2828">2697 0 27,'19'30'15,"5"9"-1,0 4 0,4 4-1,4 8-1,-4 4-3,3 6-3,-6 3-2,-2 4 0,-7 0-1,-6 4-2,-9-1-1,-9-2-3,-9 0-9,-5-4-14,-11-11 1,-1-6-2,-6-13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1:53.046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-4 23 5,'0'0'23,"12"-10"2,2 6-1,6 0-11,4 1-3,9 2-2,1 0-1,5 3-2,1-1-2,0 1-2,-3 0 0,-1-2-2,-3 2-2,-7-3-8,-5 2-13,-4 1-3,-17-2 1,0 0 0</inkml:trace>
  <inkml:trace contextRef="#ctx0" brushRef="#br0" timeOffset="266">11 169 34,'0'0'29,"-1"9"-1,11-7 0,10 2-18,10-2-4,7 0-4,10 1-9,4 0-19,2-4-2,3-1 0,-6-4-1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1:55.375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182 464 3,'-19'33'17,"4"14"0,-7 4-12,3 6 1,0 2-1,0-2-1,3-3 1,0-10-2,3-3 0,3-14-1,1-6-1,4-12 1,5-9-2,-1-12 1,6-11-1,2-9-1,3-12 0,2-6-2,7-10-1,-2-2 1,6-3-1,-2 4 2,4 1 0,-1 5 2,3 11 3,1 5-1,2 11 4,-2 8-2,2 8 2,-1 9-3,-3 9 1,-4 7 0,-6 8-2,-7 6 0,-10 6-2,-9 1 2,-8 2-1,-6 1 0,-6-2 0,-3-5 0,0-1-1,2-6 0,2-5 0,8-4 0,4-2 0,9-2 0,7 0 0,4 1 0,6 1 0,5 4-1,3 4 2,4 1-1,4 2 0,0-2 0,4 3 0,3-4 0,-1 0-2,6-3-1,-2-3-2,1-2-8,2-2-9,-3-7 1,2-1-2</inkml:trace>
  <inkml:trace contextRef="#ctx0" brushRef="#br0" timeOffset="640">943 233 6,'-21'-3'18,"2"12"1,-3 8-14,-1 8 0,7 11 2,0 6 1,4 9-1,3 4 1,6 6-1,3 3-2,8-2-1,3-3-1,7-3-1,4-8-3,4-8-5,6-6-10,3-8-7,-4-11 0,4-4-1</inkml:trace>
  <inkml:trace contextRef="#ctx0" brushRef="#br0" timeOffset="1156">1342 409 8,'0'0'20,"0"18"1,1-1-11,1 8-1,1 6-1,3 5-2,1 4 0,-2 1-2,3 0-2,0-2-1,0-3-1,-1-7-1,-2-4-3,0-7-4,-1-6-7,-4-12-6,0 0-2,0-16 1</inkml:trace>
  <inkml:trace contextRef="#ctx0" brushRef="#br0" timeOffset="1406">1328 275 5,'-1'-15'19,"1"15"-5,12 4-4,1 9-1,5 7-1,5 1-1,8 7 0,0 1 0,5 5-3,0 2 1,2-1-2,-2 1 1,-4 1-2,-5 5 0,-7-2-1,-8-1 0,-7-1 0,-11-3-1,-7-2 1,-8-7-1,-5-4 1,-6-8-1,0-5 0,-3-7 1,3-5-1,1-6 1,5-1-1,6-4 0,3-2 0,7 3-3,4-2-4,8 4-7,7 5-11,1 0 1,9 2-1</inkml:trace>
  <inkml:trace contextRef="#ctx0" brushRef="#br0" timeOffset="1796">1998 803 10,'9'17'22,"0"6"-1,-8-2 1,0 4-19,2 6-1,1-1 0,2 2-1,0-2-2,0-3-5,0-6-14,3 0 0,-4-9-2</inkml:trace>
  <inkml:trace contextRef="#ctx0" brushRef="#br0" timeOffset="2046">2346 384 9,'0'0'24,"-12"18"-1,12 0 1,1 10-17,1 3 0,5 8-2,0 1 1,4-1-3,-2 1 0,0-2-2,-3-4-1,-2-2 1,0-5-3,-5-6-3,0-3-3,-5-6-7,6-12-7,-14 1-3,4-14 1</inkml:trace>
  <inkml:trace contextRef="#ctx0" brushRef="#br0" timeOffset="2265">2328 384 5,'7'-36'23,"8"8"-1,2 8-3,1 5-5,5 10-4,-1 4-3,3 7-1,-2 4-2,-4 6-1,-3 3 0,-3 4-1,-6 0 1,-10 4-1,-6-3 1,-5 0-2,-5-2 1,-3-4-1,2-3-1,-1-5 1,5-2-1,2-2 0,14-6 1,0 0-1,0 0 0,16 2 0,3-2 0,5 2 0,4 2 0,3 1 0,2 6 0,1 3 0,-1 4-1,-3 1 1,-3 5 0,-5 1 0,-6 2 0,-4-1 0,-8-1 0,-7-1 0,-8 1 0,-5-4 1,-9 0-1,-1-6 0,-5-2 0,-1-3 1,-3-6-1,3-2 0,2-4 0,4-3 1,2-3-1,4-1 1,2-2-1,6 0 0,2-2-1,5 0-3,5 13-5,3-20-11,6 7-9,3-2 2,3-1 0</inkml:trace>
  <inkml:trace contextRef="#ctx0" brushRef="#br0" timeOffset="2890">2902 0 12,'31'13'24,"12"10"0,8 11-12,5 4-1,8 13 2,-4 2-3,2 7-2,-7 0-1,-6 4-4,-13-1 0,-11 3-1,-16 2 0,-11-4-2,-12 1-2,-15-5-5,-3 1-13,-9-3-7,-7-7-1,0-7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1:59.343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209 0 14,'0'0'12,"0"0"1,6 30-2,-7-1-1,1 8-1,-3 5-1,0 7-2,-2 0 0,-3 0-3,2-1-1,-3-5-2,2-3-5,0-4-9,-2-10-7,5-3-1,-5-9 0</inkml:trace>
  <inkml:trace contextRef="#ctx0" brushRef="#br0" timeOffset="250">-2 292 16,'1'-11'22,"2"-3"1,9-6-4,6 12-10,8 1-4,10 1-4,9 3-5,8 3-14,2-4-4,9 6 0,-6-5-1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1:59.796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29 374 2,'-8'20'20,"5"7"0,-4-3 0,5 2-16,6 4 0,5-4 0,4 0 0,9-9-1,4-3 1,2-8-1,2-4-2,4-6 1,-2-7-1,2-4-1,-2-6 1,-3-6-1,-6-4 1,-4-6-1,-7-4 0,-7-3 0,-6-4 0,-9 1 1,-5 1-1,-8 0 0,-7 8 2,-4 8 0,1 8 1,-4 9 0,2 10 0,0 7 1,4 12-1,2 7 1,10 7-2,3 4 1,6 6-3,7 4-1,6-2-5,10 2-13,6 0-7,6-5 0,6-4-1</inkml:trace>
  <inkml:trace contextRef="#ctx0" brushRef="#br0" timeOffset="438">582 607 23,'-9'-2'21,"-1"-3"-1,10 5-6,0 0-31,0 0-3,0 0-1</inkml:trace>
  <inkml:trace contextRef="#ctx0" brushRef="#br0" timeOffset="625">982 72 10,'17'-21'21,"1"0"0,4 6 1,2 4-17,0 7 1,0 8-2,1 3 1,-3 7 0,-2 3 1,-4 5-1,-8 0 0,-3 5 0,-9-1 0,-5 2-1,-10 3 1,-7 2-2,-6-1 1,-3 4-2,-4-1 0,2 3 0,1-2-1,6 0 0,5-4 0,10-1 1,7-4-2,11-6 1,6-4-1,8-4 0,6-5-1,4-4 1,1-4-1,1-7 0,1-2 0,-7-8 0,-6-5 0,-9-8 0,-7-5 1,-9-7 0,-9-3 0,-4-2 0,-7-1 1,-2 1-1,1 2 0,0 6 1,1 5-1,7 7 0,3 5-2,5 7-3,9 4-13,4 11-10,0 0-2,9-4 0,-9 4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2:01.984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156 354 7,'-18'13'20,"6"9"1,-5 13-12,0 9 0,-2 12-1,2 7 1,0 2-2,3 1-3,4-5-1,1-9-2,5-8 0,2-11 0,6-15-1,-4-18 0,15-8 0,-5-18 1,2-13-2,4-10 1,-2-12 0,4-11-2,-1-5 1,2-4-2,-2-1 1,0-1-1,-3 8 1,-3 11 1,-3 12 0,-4 11 1,-4 16 0,-5 13 2,5 12 0,-15 24 0,11 3 0,0 3-1,10 3 0,4-1-1,5-3 1,11-4 0,5-8-1,8-9 0,3-8-1,4-4 0,1-10 0,-1-6-1,-4-5 0,-4-2 1,-7-3-1,-7 2 1,-6 1 0,-8 7 1,-4 4 0,-6 16 2,0 0-1,-19 17 2,3 10 0,2 9 1,-2 10 0,-3 5 1,4 8-1,-2-3 1,6 5-2,-2-4 1,8-2-2,1-2 0,1-3-3,11-3-3,0-9-5,7-3-11,5-5-7,3-9 1,7-6 0</inkml:trace>
  <inkml:trace contextRef="#ctx0" brushRef="#br0" timeOffset="625">1119 622 22,'14'-22'24,"-12"2"0,-10 3-8,-8 10-4,-11 3-1,-3 9-3,-9 2-2,1 10 0,-2 2-3,3 7 0,4 0-1,4 5-1,10 1 0,8-4 0,12-3 0,9-4-1,12-5-1,7-8 0,6-3-1,0-9-1,4-4 0,0-9 0,-3-4 0,-6-6-1,-2 0 1,-9-1 1,-3 0 0,-9 5 1,-5 1 1,-4 9 0,2 13 2,-13-7 0,2 15 1,3 9 0,-4 2 0,5 9 0,0-2 0,7 5-1,1 0-1,5-5-2,7 2-2,-1-10-4,8-1-5,0-7-11,3-7-5,0-5 2,1-8-1</inkml:trace>
  <inkml:trace contextRef="#ctx0" brushRef="#br0" timeOffset="1062">1379 585 15,'10'-6'22,"-10"6"2,16-6-6,-6 16-6,-2 2-3,6 6-2,-3 3-1,4 4-1,1-3-2,-1 3-1,1-2-1,3-2 0,2-1-3,0-5-4,3-2-8,-1-4-12,-3-4 1,1-2-1,-4-9 0</inkml:trace>
  <inkml:trace contextRef="#ctx0" brushRef="#br0" timeOffset="1297">1732 629 9,'-12'4'23,"-10"-1"1,-2 4 0,-5 6-12,-7 4-4,-1 4-1,-2 1-2,-1 0-1,0 2-2,3-1-4,6 0-4,7-4-6,8-6-13,13-1 0,3-12 0</inkml:trace>
  <inkml:trace contextRef="#ctx0" brushRef="#br0" timeOffset="1594">2336 3 2,'-25'-6'23,"0"12"0,-9 15 1,-4 12-13,1 22 1,-5 9-3,5 17-1,-1 5-1,10 7-2,7 6-1,9-4-2,11-5 0,13-8-2,11-8-2,12-11-5,11-7-19,8-6-1,3-16 0,5-6-1</inkml:trace>
  <inkml:trace contextRef="#ctx0" brushRef="#br0" timeOffset="3062">2794 292 7,'-22'3'11,"-2"7"2,-1 9-2,1 5 1,-3 8-1,3 4-2,2 4 0,6 4-2,3 2-2,8 2-2,3-2 0,8-3-2,6-3 0,6-5-1,6-7 1,5-8-1,5-8-1,2-9 1,4-8-1,-2-10 0,0-9-1,-3-6 0,-6-9-1,-5-8-1,-7-5 0,-4-3-1,-9-3 2,-5 2 1,-9 3-1,-5 6 3,-3 7 1,-6 10 1,-6 10 0,-1 10 2,-3 10 1,5 10-1,-2 5-1,8 11 1,3-1 0,8 7-1,4 2 1,8 2-2,5-2 1,5-2-2,2 0 1,6-4-1,0 1 1,4-3-2,-3-1 1,0 0-1,-3 0 0,-2 2 1,0 1-1,-3 2 1,-1 0-1,0-1 1,0-1 0,3 0 0,4-4-2,2-4-1,6-4-6,1-3-10,2-6-9,6-5 1,-3-12 0</inkml:trace>
  <inkml:trace contextRef="#ctx0" brushRef="#br0" timeOffset="3719">3584 194 16,'-18'5'22,"2"3"-3,-3 19-7,-1 4-1,1 13 1,1 2-1,2 11-3,3-3 0,5 6-3,3-1-1,4 0-2,4 0 0,4-6-2,6-1-4,3-9-4,6-1-12,3-9-8,0-10 2,4-5-2</inkml:trace>
  <inkml:trace contextRef="#ctx0" brushRef="#br0" timeOffset="4031">3915 495 19,'-6'20'22,"-1"6"-8,-1 4-1,2 7-1,0-3-1,1 5-3,2-6-3,2-1-1,2-7-2,2-3-2,2-7-1,-5-15-2,13 10-2,-13-10-1,19-20-2,-12-2-1,3-5 0,-2-7-1,2-5 1,0-5 2,1-4 1,0 2 4,-1 0 1,4 6 3,-2 2 1,5 8 3,0 4 0,-1 12 1,3 6 0,-3 8-1,1 4-1,0 7-1,-6 3-1,-5 7 1,-3 3-2,-6 0-1,-6 2 1,-5-3-1,-7-2 2,0-4-2,-5-1 2,3-6-2,0-3 1,5-3 0,3-2-1,15-2 0,-9 2-1,9-2 1,16 4-1,3-1 0,4 3 0,4 3 0,4 1 0,1 4 0,0 6-1,-2 1 1,-3 6 0,-4 2 0,-5 2 0,-8 1 0,-7 1 0,-10-2 0,-7-3 0,-6-2 0,-7-6 1,-4-2 0,-4-8 0,0-4 0,0-5 1,4-5-1,5-5 1,1-3-1,6-3 0,5-4 0,2 0-1,6 1-1,4 3-1,2-1-3,0 16-7,17-11-13,-4 8 0,3 6-1</inkml:trace>
  <inkml:trace contextRef="#ctx0" brushRef="#br0" timeOffset="4766">4481 854 8,'4'9'24,"-2"9"2,-10-4-1,-5 5-13,2 8-3,-5-3-1,4 2-3,-4-2-1,3-2-3,1-3-4,-1-3-4,10-2-8,3-14-12,0 0 2,21 1-2</inkml:trace>
  <inkml:trace contextRef="#ctx0" brushRef="#br0" timeOffset="5016">4924 517 20,'0'0'24,"-3"14"2,-5 6-11,-1 3-5,3 8-1,0 2-1,-1 4-1,1-1-2,4-1-2,-1-5-2,1-4-3,2-3-4,-4-10-9,4-13-12,-5 11 1,5-11-1</inkml:trace>
  <inkml:trace contextRef="#ctx0" brushRef="#br0" timeOffset="5266">4891 380 14,'22'0'19,"-8"6"-9,6 6-1,7 7-2,-2 5 0,6 8-1,-4 2 0,-1 4-1,-4 2 1,-4 3-3,-5-2 0,-9-1-1,-5-2 1,-10-6-1,-6-2-1,-8-4 0,-4-6 0,-6-4 0,-3-7 0,-1-3 0,-2-6 0,3-4 0,5-3 0,3-3 0,8 0-1,4-2-1,8 4-3,5-3-6,5 11-14,10-11-1,2 5 1</inkml:trace>
  <inkml:trace contextRef="#ctx0" brushRef="#br0" timeOffset="5703">5420 84 2,'12'-2'22,"8"10"2,5 11 2,5 8-14,9 21 0,0 5-1,9 16-1,-4 2 0,2 9-2,-9 0-1,-2 3-3,-13-1-1,-9-4-1,-14-1-1,-11-7-1,-10 1-3,-16-12-6,-8 0-21,-13-6 0,-6-10 0,-6-8-1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2:08.671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106 847 8,'0'0'22,"4"13"1,-11 10-9,-3 2-7,-1 8 0,-3 2 1,1 1-3,-2 0-2,1-7-6,2-1-6,5-4-14,0-12 1,7-12-2</inkml:trace>
  <inkml:trace contextRef="#ctx0" brushRef="#br0" timeOffset="266">599 357 13,'-23'1'22,"-2"9"2,-2 8-13,0 6-1,5 10 0,0 2-1,5 6-2,5-1-1,9 1-3,7-3-1,8-7-1,10-4 0,5-8-1,8-12 0,4-10 0,2-11 0,0-10-2,-3-8-1,-6-11-1,-4-4 0,-7-9-1,-8-1 0,-8 2 0,-5-2 0,-7 7 1,-6 6 1,-7 8 3,-4 8 0,-4 9 2,-4 10 0,4 9 1,0 5 0,6 8 0,3 2 0,8 5 1,4 4-1,8 4 0,4-3 0,6 5-1,0 0 0,4 2-1,0 1 1,-2 0-1,3 2 0,-3-1-1,-1 1 1,2 0-1,0-2 0,2-4 0,4-4-2,2-3-3,9-7-4,-1-4-12,5-10-4,4-3-1,-2-13 0</inkml:trace>
  <inkml:trace contextRef="#ctx0" brushRef="#br0" timeOffset="797">1380 15 9,'-18'-17'24,"-1"16"0,-6 13-12,-5 11 1,3 18 0,-5 7-3,4 12 0,0 3-2,6 9-3,5-3 0,7 5-3,4-3-1,7-4-2,9-4-2,0-12-5,12-2-9,1-11-12,3-12 1,4-12-1</inkml:trace>
  <inkml:trace contextRef="#ctx0" brushRef="#br0" timeOffset="1079">1690 343 5,'-22'24'22,"10"-1"2,-2 4 0,-1 6-17,6 8-1,0-2 0,6 0-2,1-5-1,4-5 0,0-3-3,1-10-1,1-6-2,-4-10-2,10-10-1,-7-9-2,1-8 0,2-8 0,0-5 0,1-8 0,4-3 3,-2 3 2,4-1 1,-2 4 4,2 6 0,0 7 3,2 5 0,1 11 2,-1 5-1,0 10 0,-2 5-1,0 8-1,-5 4 0,-2 6 0,-5 2-1,-5 3-1,-5-1 2,-5-2-1,-4-3 0,-2-4-1,1-4 1,3-2-1,-3-6 0,8-2-1,2 1 0,9-4-1,0 0 0,5 9-1,8-2 1,5 1-1,4 3 1,4 0-1,-1 5 0,2 4 1,-3 5-1,-2 0 1,-4 6 0,-4 2 0,-7 0 0,-2 1 1,-7-3 1,-4-2 0,-10-8 0,0-1 1,-10-9-1,-2-4 1,-4-6-1,-3-2 0,0-5-1,-1-3 0,5-1-1,2-3-1,9 3-2,1-4-5,19 14-5,-11-17-16,11 17 2,15-13-1</inkml:trace>
  <inkml:trace contextRef="#ctx0" brushRef="#br0" timeOffset="1766">2095 732 0,'11'14'24,"-5"7"1,-8-3 0,-7 2-13,-1 7-2,-4-2-3,1 1-2,-2-5-3,0-1-3,3 1-8,0-6-14,6-4-2,6-11-1,0 0 0</inkml:trace>
  <inkml:trace contextRef="#ctx0" brushRef="#br0" timeOffset="2047">2514 422 20,'-12'23'24,"2"9"1,-2 6-14,-1 2 0,5 4-4,-3-1-1,4-3-2,-2-6-2,3-5-4,0-5-6,1-4-18,5-20 1,-10 9-1</inkml:trace>
  <inkml:trace contextRef="#ctx0" brushRef="#br0" timeOffset="2266">2585 313 22,'20'-10'24,"8"4"0,5 3-14,1 3-1,6 2-3,-2 0-2,2 1-2,-3 4-4,-6-4-6,-2 5-11,-9 1-5,-20-9 1,11 18-2</inkml:trace>
  <inkml:trace contextRef="#ctx0" brushRef="#br0" timeOffset="2454">2544 512 1,'-32'13'24,"13"0"1,5-4 1,14-9-10,10 13-6,9-10-2,13 0-3,7-2-1,8-1-4,6 0-3,-1-4-8,3-1-16,-2 1 1,-8-5-1</inkml:trace>
  <inkml:trace contextRef="#ctx0" brushRef="#br0" timeOffset="2704">3226 88 16,'0'0'23,"23"14"-3,-5 11-6,-1 6-2,4 13-2,-5 3-1,3 9-2,-10 4-1,0 6-2,-9 1 0,-5 2-2,-7-6 0,-7-3 0,-2-7-2,-5-8-1,5-7-2,-5-9-3,9-10-9,1-6-13,5-13 0,11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2:12.093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62 21 21,'19'-6'24,"8"3"0,2-3 2,3 1-22,4 5-1,2 1 0,3 0-1,-3 0-3,-2 1-5,-2-1-6,-5 4-11,-9-3-2,-8 4 1</inkml:trace>
  <inkml:trace contextRef="#ctx0" brushRef="#br0" timeOffset="203">35 261 8,'-22'13'25,"11"1"2,7-1-5,4-13-5,18 15-3,4-11-3,12 4-2,2-5-1,9 1-5,6 2-7,-1 3-21,0-5-3,-3-1-3,-9-5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2:14.843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36 404 27,'11'-6'24,"2"-2"0,8 2 0,7 1-21,6 3-1,7 2-1,4 1 0,4-1-2,1 1-2,-3-1-6,2 0-9,-2 3-4,-12-5-1,-3 4 0</inkml:trace>
  <inkml:trace contextRef="#ctx0" brushRef="#br0" timeOffset="235">34 577 16,'-25'2'23,"12"0"1,13-2 1,0 0-15,15-11-3,14 8-2,10 0-3,10 2-2,7-3-6,8 0-18,2 6 0,-2-2-1,2 2-1</inkml:trace>
  <inkml:trace contextRef="#ctx0" brushRef="#br0" timeOffset="1453">1043 268 0,'-16'20'19,"-8"2"1,3 5-8,2 7-1,1 1-1,7 3-1,4-3 0,9 2-2,2-3-2,9-2-1,3-6-1,9-6 0,1-4-1,7-7-1,1-6 0,2-7-1,3-9 1,1-7-2,-2-6 1,-2-8-1,1-5-2,-7-9-1,-1-6-1,-8-6 1,-5 2-1,-9-4 1,-7 1 0,-8 9 1,-7 5 2,-8 12 1,-8 9 3,-3 10-1,-5 13 1,-4 14 0,-1 8 0,3 13 0,2 6-1,6 9 0,8 4-1,8 1-2,12 3-5,12-2-12,10-6-5,15-4 0,6-12-1</inkml:trace>
  <inkml:trace contextRef="#ctx0" brushRef="#br0" timeOffset="1969">2035 196 7,'0'18'22,"-6"4"0,-6 1 0,-1 6-14,4 8 0,-3 0-1,4 0-3,2-3-1,0-4-4,3 0-2,-4-5-8,1-5-12,3 3 0,-4-12 0</inkml:trace>
  <inkml:trace contextRef="#ctx0" brushRef="#br0" timeOffset="2172">1795 477 18,'14'-16'25,"7"9"0,8-2 1,11 3-18,8 5-1,13 2-9,9 3-19,3-2-2,4 2-2,-4-5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2:17.578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104 287 6,'-16'22'19,"-6"0"2,6 5-1,-1 5-14,1 3 0,6 3 1,3-4-2,7-1-1,5-5 1,4-2-2,6-5 0,4-4-1,5-7-1,4-6 1,4-5-1,3-6-1,0-6 1,2-7-1,-1-9-1,-1-5 0,-3-7-1,-5-8 0,-4-5 0,-4-3 1,-6-2-1,-6 3 0,-6 3 2,-8 5-1,-6 7 2,-4 11 0,-8 8 0,-6 8 1,-3 6 1,-3 13 0,-4 5 1,3 8-1,-1 5 1,7 6-1,2 4-1,7 3 0,7 2 0,9 4-2,7-3-4,6 3-14,7-2-8,11 0 0,2-6-1</inkml:trace>
  <inkml:trace contextRef="#ctx0" brushRef="#br0" timeOffset="468">519 647 18,'0'0'23,"-14"-2"-2,14 2-2,-14-9-22,5 3-16,9 6-1,0 0-1</inkml:trace>
  <inkml:trace contextRef="#ctx0" brushRef="#br0" timeOffset="687">1005 139 12,'22'-18'19,"-3"-1"1,6 4 0,-5 7-16,2 4 0,0 7 0,-2 4 0,-1 8 1,-7 0-1,-5 6 2,-6 5-1,-6 3 0,-9 0-1,-5 3 1,-7-2 0,-4 2-1,-8-2 1,-2 3-1,-2-5-1,3 3-1,3-2 1,5-1-2,6-2 1,10-2-2,8 0 0,12-4 0,6 0 0,10-5-1,2-3 0,6-3 0,-1-2-1,1-6 0,-3-2 1,-4-5-1,-6-6 1,-4-6 0,-7-5 1,-3-6 0,-6-6-1,-2-5 2,-2-4-1,-1-2 0,0-2 0,3 2 0,0 4 0,3 3-2,1 11-2,2 3-9,2 10-13,-2 15-2,16-10 1,-3 13-1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1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30 102 14,'-8'12'13,"6"2"-2,0 3 0,-2 4-2,3 5-1,-2 3-2,1 2 0,-1 1-2,2 0 1,-1-3-2,2 1-1,1-7 0,-2 0-1,1-5 0,0-3 0,0-4-1,0-11-1,0 12-3,0-12-3,0 0-5,0 0-7,4-17-4,-1 6 1</inkml:trace>
  <inkml:trace contextRef="#ctx0" brushRef="#br0" timeOffset="297">36 49 4,'14'-12'8,"2"-1"-2,5 5 0,0 0 0,2 3-1,-1 3-2,1 3 1,-5 4-2,-2 3 0,-6 4 0,-5 4 0,-4 1 0,-7 2-1,0 1 0,-7 2 0,-1-3-1,-4 1 1,3-3-1,-1-3 0,0-1 0,6-2 0,10-11 0,-13 10 0,13-10 0,0 0 0,11-1 0,0-2 0,3 2 0,4 0 0,1 1 1,4 2 0,-1 3 1,4 3-1,-2 4 1,1 0 0,-3 5 0,-4 2-1,0 1 1,-8-1-1,-4 3 0,-5-2 0,-5 0 0,-5-2 0,-8-1 0,0 0 1,-3-3 0,-5-2 1,1-2 0,-3-1-1,5-3 0,-4 0 1,6-4-2,1-4 1,3 1-1,5-3-2,2 1-2,9 3-8,0 0-11,-5-10-1,5 10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2:19.109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239 230 4,'-21'17'20,"0"13"2,-4 11-8,-3 7-2,2 10 1,-1 4-4,1 5-2,3-6-1,4-5-3,5-11-1,7-8-1,4-13 0,7-11-1,5-13 0,4-12 1,7-11-2,0-9 1,2-7-1,3-13-2,-1-5 0,1-9-1,1-1 0,-3 0-1,-1 3 2,-5 4 0,-1 8 2,-5 10 1,-1 12 1,-5 11 1,-5 19 1,0 0-1,0 0 0,-6 21 0,7-3-1,2 2 0,7-2-1,5-2 0,8-5-1,3-5 0,8-5-1,-1-6 0,4-6-1,-2-3 1,-3-4-1,-4-3 1,-2 1 0,-7-1 1,-4 4 1,-5 3 1,-6 3 2,-4 11-1,0 0 2,-16 14 0,3 6 1,-3 12 0,-6 7-1,0 11 1,-4 5-1,2 3 0,-5 2-2,8-1 0,0-3-2,7-5-1,5-6-4,6-8-3,13-8-4,3-4-10,12-12-3,7-2 0,3-11 0</inkml:trace>
  <inkml:trace contextRef="#ctx0" brushRef="#br0" timeOffset="625">1004 471 16,'-3'-22'22,"-7"7"1,-9 5-6,-9 5-2,-3 10-4,-8 3-3,4 11-1,-3 1-1,6 7-1,1 0-1,11 2-1,4-2-2,8-1 0,10-4 0,5-2-1,8-7 0,6-5 0,7-3-1,1-6 0,2-2 0,-1-7-2,2-3 1,-4-7-1,-2-1 0,-5-5 1,-1 3 0,-6-2 1,-4 4 0,-3 2 2,-5 6 0,-2 13 1,0 0 1,-15 13 0,4 5-1,2 6 1,-3 3 0,5 4-1,-1 0 0,6-2-2,4-3-1,5-5-4,9-2-5,1-6-12,5-6-6,7-5 0,2-8 1</inkml:trace>
  <inkml:trace contextRef="#ctx0" brushRef="#br0" timeOffset="1078">1377 355 12,'11'-4'23,"-11"4"1,20 5 2,-5 9-15,-4 3-2,8 9-1,0 1-1,2 5-1,1-2-2,0 2 0,-1-5-2,0-1-1,0-4-1,-6-6-3,2-1-4,-6-6-9,-11-9-10,17 8-2,-17-8 2,17-7-1</inkml:trace>
  <inkml:trace contextRef="#ctx0" brushRef="#br0" timeOffset="1328">1761 473 15,'-16'5'25,"-7"4"2,-8 6 1,-4 5-13,-9 2-4,-1 6-3,-6 3-4,0-1-4,1 2-9,4-3-17,7-8-2,11-6 1,6-4-2</inkml:trace>
  <inkml:trace contextRef="#ctx0" brushRef="#br0" timeOffset="2359">2276 15 10,'0'0'12,"12"-14"0,-12 14-3,13-2-2,-13 2 1,12 10 1,-5 6-1,-3 1 2,1 9-3,-5 5 1,0 9-2,-7 2 0,-1 6-2,-6-1-2,-4 0 0,-6-2-1,-1-4 0,-1-6-1,2-6 1,1-6-1,5-7 0,4-6-1,14-10 0,0 0 0,0 0-1,0 0 1,22-13-1,-4 8 0,-1 3 0,1 4 2,-1 7 0,-3 8 1,-5 7 1,-4 6 0,-3 8-1,-2 1 1,-3 4 0,0 0-1,-1-2 0,3-1 0,4-4-1,7-3 0,4-4 0,11-2-3,6-6-6,9-7-14,7-1-3,1-7 1,6-4-1</inkml:trace>
  <inkml:trace contextRef="#ctx0" brushRef="#br0" timeOffset="3062">2852 563 21,'0'0'23,"-20"2"1,4 7-10,3 10 0,-4 3-4,7 7-2,-1-2-1,8 3-3,3-3 0,8-1-2,6-6 0,8-2-1,6-8 0,7-5-1,5-5 1,3-6-1,2-4 0,1-6 1,-3-6-2,-5-5 1,-6-2 0,-6-7 0,-8-1-1,-8-6 1,-8 0-1,-9 3 0,-6 0 1,-9 4 0,-6 6 0,-7 7 0,-5 8 1,-3 8-1,-1 9 1,1 10 0,2 7-1,6 5 1,9 4-1,7 4 0,10 4-3,9-4-3,10 3-8,10-4-12,8-5-1,7-4-1,4-3 2</inkml:trace>
  <inkml:trace contextRef="#ctx0" brushRef="#br0" timeOffset="3484">3307 827 9,'13'30'23,"-7"-1"0,-4 4 0,-5 2-13,-3 2-2,-1 0-7,-1-1-7,0-3-16,-1-8-1,8-6 0,1-19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2:22.843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85 433 1,'9'-43'18,"3"1"0,1 2-9,-3 2 1,3 7 0,-4 4-2,-1 9 3,-7 8-2,-1 10 1,-6 15-3,1 12 0,-7 4-1,0 11-1,-6 3 1,0 6-1,-3-2-1,2 2-2,1-5-1,0-6-2,11 1-5,-1-10-9,8-2-13,9-4-2,3-10 1,8-4 1</inkml:trace>
  <inkml:trace contextRef="#ctx0" brushRef="#br0" timeOffset="313">370 622 18,'-11'5'19,"11"-5"0,5 17-13,-5-17-1,16 17 1,-3-10-1,6-2 0,1-4 1,5-3-2,0-4-1,-1-6 0,0-3-2,-2-5 0,-5-3-1,-5-4 1,-3-4 0,-7 1-1,-5-3 1,-5 5 1,-5 1 1,-3 7-1,-6 5 1,-3 7 0,-3 9 0,-2 11 0,1 4-1,4 9 0,3 1 0,5 6-3,10 4-2,6-3-6,11-2-11,11-2-7,4-6 0,7-2 1</inkml:trace>
  <inkml:trace contextRef="#ctx0" brushRef="#br0" timeOffset="688">848 647 11,'0'0'22,"0"0"0,6 14 0,-6-14-14,-3 16-3,11-6-1,4-3 0,4 1-2,6-3 0,4-4 1,2-4-2,4-5 0,0-4-1,-3-5 1,-6-5-1,-4-5 0,-5-4 0,-7-2 0,-3-3 0,-10 3 1,-4 0-1,-3 8 2,-6 5 0,-3 10 0,-5 6 1,-3 12 0,-3 5 0,2 10 1,0 6-2,4 6-1,6 1-2,6 1-3,10-1-5,5-2-12,9-6-7,11-6 1,1-6 0</inkml:trace>
  <inkml:trace contextRef="#ctx0" brushRef="#br0" timeOffset="1110">1409 40 15,'16'-21'24,"-5"6"1,1 7 1,0 11-15,-12-3-1,13 30-2,-12-6 0,2 11-1,-6 5-2,3 5-1,-2 1-1,5 0-2,1-5 0,4-6-1,4-7-2,4-9 1,-1-8-2,2-8 0,-2-7 0,-2-4 1,0-1-1,-4-2 1,-2 3 0,-7 8 1,0 0 1,0 0 1,3 9-1,-3 10 1,-3 6-1,0 7 1,0 6 0,2 7 0,0 1 0,0 5-1,-1-1 0,-3 1 1,-1-3-1,-6-1 0,-2-3 1,-5-7 0,-4-2 0,-4-6 1,-2-7-1,1-5 1,0-4-1,3-6 0,4-2-2,1-7-9,7 0-18,13 2-1,-9-10 0,9 10-1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52:26.515"/>
    </inkml:context>
    <inkml:brush xml:id="br0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8 426 23,'-10'-4'27,"10"4"-1,0-12 3,11 3-18,13 5-3,7-5-2,11 2-2,9 0-2,4 0-2,5 4-4,-2-2-7,1 3-11,-6 4-7,-9-1 2,-12 4-1</inkml:trace>
  <inkml:trace contextRef="#ctx0" brushRef="#br0" timeOffset="219">137 488 5,'-32'6'24,"10"1"2,4-1 1,8-4-11,10-2-5,22 8-2,8-2-4,10-2-3,12-2-7,12 2-10,7-1-12,1-3-1,3 0 1</inkml:trace>
  <inkml:trace contextRef="#ctx0" brushRef="#br0" timeOffset="469">1158 68 12,'22'-25'23,"4"9"1,-3-1 0,-2 8-15,4 11-2,-2 6-2,-3 6 0,-5 2 1,-2 9-1,-12 0 0,-3 4 1,-11-1-1,-7 4-1,-11-4 1,-7 4-1,-8-4 0,-3 4 0,-3-5-2,-3 1 1,2-2-1,3 3 0,6-3 0,8 4 1,9-3-2,8 0 0,13-2 0,9 1-1,10-4 0,10-4-1,6-1 0,3-6 0,6-3 0,-2-5-2,-2-5 1,-5-6 1,-6-6 0,-5-7-1,-7-4 1,-5-7 0,-6-3 0,-4-8 1,-4-1-1,-1-2 2,-2-2-1,4 4 1,-2-1 0,5 2-1,1 4 1,7 6-1,5 4 0,5 7-2,11 9-4,1 2-4,9 14-6,1 4-13,3 5-2,-1 6 0,1 6 1</inkml:trace>
  <inkml:trace contextRef="#ctx0" brushRef="#br0" timeOffset="969">1530 388 29,'1'32'27,"-6"-3"2,-4 0-8,3 4-7,-2-5-4,7 3-3,3-5-2,6 0-3,6-7 0,10-6-1,5-4 0,8-8-1,-1-5 1,4-10-1,0-7 0,-4-9 0,-4-7 0,-8-2 1,-10-6 0,-10 1 1,-12 2 0,-10 7 0,-11 7 0,-3 12 0,-8 9 1,-2 14-3,5 13-4,5 11-23,9 8-5,10 1-1,11 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0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148 0 6,'0'0'8,"0"0"-1,0 0-1,-7 12-1,4-1-1,-1 4 0,-1 3 0,-2 4 1,2 4-1,-2 3-1,-2 0 1,1 4-1,-1 0-1,2-1 0,-3 1 0,0-2-1,0-1 0,1-3-1,2-1 1,-1-6-1,1 0 1,2-4-1,1-5 0,1-4 0,3-7 0,-3 9-2,3-9-1,0 0-3,1-8-5,-1 8-7,4-14-2</inkml:trace>
  <inkml:trace contextRef="#ctx0" brushRef="#br0" timeOffset="453">177 4 13,'0'8'11,"4"4"-1,-1 3-2,0 3 0,3 2-3,-1 4 0,2 1-1,1-1-1,0 3 1,0 0-2,1 0 0,0-2 0,-1 0-1,1-4 0,-2-1 1,0 1-1,-1-5 0,-2 0 2,-1-3-2,-1-1 0,-2-2 0,-2-3-1,2-7-1,-2 9-5,2-9-5,-8 0-11,8 0 1,-9-10-1</inkml:trace>
  <inkml:trace contextRef="#ctx0" brushRef="#br0" timeOffset="860">114 298 8,'0'0'13,"0"0"0,0 0-1,10-1-3,0 0-2,5-2 0,4 1-5,4 0-10,3-3-10,8 3-2,-4-5-1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1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22 84 14,'-6'9'13,"5"2"-2,-1 2 0,-1 5-2,3 3-1,-3 2-2,2 3 0,-1 0-2,1 0 1,-1-2-2,2 0-1,1-6 0,-2 1-1,1-5 0,0-2 0,0-2-1,0-10-1,0 9-3,0-9-3,0 0-5,0 0-7,3-14-4,0 5 1</inkml:trace>
  <inkml:trace contextRef="#ctx0" brushRef="#br0" timeOffset="297">26 40 4,'11'-10'8,"1"0"-2,3 3 0,0 1 0,3 2-1,-3 2-2,3 3 1,-7 3-2,1 2 0,-4 4 0,-4 3 0,-4 1 0,-4 2-1,-1 0 0,-4 1 0,-2-2-1,-1 2 1,1-3-1,-1-3 0,1-1 0,3-1 0,8-9 0,-9 9 0,9-9 0,0 0 0,8-1 0,0-2 0,2 2 0,3 1 0,2 0 1,0 1 0,2 3 1,1 3-1,0 3 1,0 0 0,-1 4 0,-4 1-1,0 1 1,-6 0-1,-2 2 0,-4-2 0,-4 0 0,-4-2 0,-5 0 0,-1 0 1,-2-3 0,-3-1 1,0-2 0,-1 0-1,2-3 0,0 0 1,2-4-2,0-2 1,4 0-1,3-2-2,1 0-2,7 3-8,0 0-11,-4-8-1,4 8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4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151 110 0,'9'-4'3,"-9"4"0,10-10 0,-10 10 1,10-16-1,-6 7 2,-4 0 0,3-1 1,-6 0 0,2 0 0,-4 0 0,-1 1-1,-1 3-1,-4 1 0,1 3-1,-2 3-1,-2 4 0,-1 3 0,2 4 0,-6 5 0,4 2 1,0 4-1,3 2 2,0 1-1,3 1 1,3-1-1,6 3 0,0-4 0,7-2 0,4-3 0,5-2-1,5-4 0,7-5-1,5-3-4,2-7-6,3-4-16,7 1 0,-5-7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5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109 66 12,'0'0'20,"0"0"-4,-5 13-3,1-1-3,-2 3-2,1 4-1,-1 4-2,1 2-1,-2 3-2,2 0 0,-1-1-2,3-4 1,-1-1-1,2-5 0,0-3 0,2-6-4,0-8-4,0 0-11,0 0-3,4-8-1,-4-7 0</inkml:trace>
  <inkml:trace contextRef="#ctx0" brushRef="#br0" timeOffset="281">14 5 8,'0'0'10,"8"-7"-1,-8 7-2,16 3 1,-5 1-1,3 3 0,5 3-1,0 1 0,5 2-2,2 2 0,-1 4-1,1 0-1,0 5 2,-3 1-4,-2 0 1,-4 1 0,-4 2-1,-3-2 1,-6-1-1,-2-2 1,-7-1-1,-3-3 1,-5-1-1,-3-2 1,-5-4-1,-1-2 0,-3-1 1,0-4-1,-1-1 0,1-2 0,-1-1 0,2-1-1,5-1-1,0 1-2,4 1-4,1-2-11,7 6-3,-1-5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6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22 77 13,'0'10'10,"-2"0"-1,1 5-1,-2 4-2,0 1-1,0 3-1,-1 3-1,1-1-1,0 3 1,3 0-1,0-2 0,3 0 0,2-4 0,4 0 0,1-6 0,4-2 0,3-5 0,3-3-1,3-5 0,1-2-1,1 0-3,1-5-5,-1-2-6,0 2-7,-6-8 0</inkml:trace>
  <inkml:trace contextRef="#ctx0" brushRef="#br0" timeOffset="375">98 64 12,'8'-13'13,"1"7"0,2-1-3,4 0-1,1 0-1,3 1-3,2 1 0,0 0-2,2 1-3,-4 1-2,1 3-4,-5 0-6,-2 4-8,-13-4 0</inkml:trace>
  <inkml:trace contextRef="#ctx0" brushRef="#br0" timeOffset="640">22 203 16,'7'-2'20,"4"-1"-10,4 0-1,5-1 0,4 0-5,2-1-6,4 4-15,-3-4-3,5 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7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32 86 8,'0'8'20,"-2"1"-9,-1 6-1,0 1 0,0 4 0,1 4-3,-2 1-1,3 2-1,-2-1-2,3 0 0,-1-1-2,1-4 1,0 0-2,1-5 1,-1-2-2,0-5-3,0 1-3,0-10-8,0 0-7,0 0-1,0 0 0</inkml:trace>
  <inkml:trace contextRef="#ctx0" brushRef="#br0" timeOffset="359">59 54 5,'10'-5'18,"0"-1"-5,7 1-1,3 1-1,2-1-1,2 0 0,2 0-1,2 4-4,0-3-1,0 1-2,-2 0 0,-1-1-1,-4 4-1,-5-3-2,-1 3-2,-6 0-6,-9 0-12,10 3-1,-10-3 0</inkml:trace>
  <inkml:trace contextRef="#ctx0" brushRef="#br0" timeOffset="703">0 246 3,'0'0'20,"0"0"-5,0 0-2,8-3 0,2 3-1,1-1 0,7-1-3,1 0-1,9 1-2,0-1-2,4 0-1,-1 1-3,2-3-4,2 4-10,-1 0-13,-7-3 1,-2 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4.218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6 63 5,'-5'-16'21,"5"16"0,1-10 0,-1 10-13,16-6-4,0 3 1,4 2-3,1 0 1,5-1 0,1-1 1,1 1-1,-1-2 0,0 0 0,-2 0-1,-2 0-2,-3 2-4,-5 0-6,-4 2-15,-2 5 1,-9-5 0</inkml:trace>
  <inkml:trace contextRef="#ctx0" brushRef="#br0" timeOffset="407">11 59 14,'-5'19'18,"-2"5"-6,3 4-6,3 6-2,1 6-1,1 6-2,1 5 1,1 7 0,1 5-1,1 7 2,-1 5-1,2 5 1,-1 6 0,-1 8 0,2 5 0,1 6 0,-1 6 2,1 2-2,3 7 1,-2 4-1,1 1 0,2 2-1,-1-1 1,0-1-2,0 2 0,-1-2 0,0-4 0,1 3 0,0-1-1,-1 1 0,-1 0 1,2 0-1,-3 1 0,2 3 1,-2 0-1,-1 0 1,-1 2-1,-1 2 1,1-2 0,0-2 0,-1-1 0,2-2 1,-1-2-1,3-4 0,0-3 0,3-2 1,-1-2-1,3-2 1,-2-6 0,1-4-1,-3-3 1,0-3-1,-2-7 0,-3-8 0,-1-5 0,-3-4-1,0-7 0,-2-5-1,1-6 1,-2-7 0,2-3 0,-2-8 0,2-4 0,-1-9 0,2-3-1,0-8 1,0-10-1,0 0 1,8 5-1,-2-14 0,3-2 1,4-4-1,4 0 0,4-4 1,6 4-1,6-3 0,5 3 0,4 0-8,2 0-18,6 3 0,-3-2 0,3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4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202 135 0,'12'-5'3,"-12"5"0,14-12 0,-14 12 1,13-19-1,-8 8 2,-4-1 0,2 0 1,-6 0 0,1-1 0,-4 1 0,-3 1-1,0 3-1,-6 2 0,1 4-1,-2 3-1,-2 5 0,-2 4 0,1 5 0,-4 6 0,3 2 1,0 5-1,2 3 2,2 1-1,5 2 1,2-2-1,9 3 0,1-4 0,8-2 0,6-5 0,7-2-1,6-4 0,8-7-1,8-4-4,3-9-6,5-3-16,7 0 0,-5-9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1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216 1 8,'0'0'9,"0"0"-2,0 0 0,0 0-1,-7 15 0,0 1-2,-3 3-1,-3 6 0,-1 3 0,-1 5-1,-3 2 0,2 1-1,0 2 0,-1-1 0,1-1 0,0-4-1,3-3 0,2-4 1,1-5 0,3-6-1,2-4 0,5-10-1,0 0-4,0 0-8,0 0-6,10-12 1</inkml:trace>
  <inkml:trace contextRef="#ctx0" brushRef="#br0" timeOffset="359">193 1 6,'9'-1'13,"-5"9"-5,2 6-1,1 2 0,1 6 0,0 4 0,1 1 0,2 5-1,-1-4-1,3 3-1,-3-2 0,1-1 1,-1-3-2,1-1-1,-4-6 0,1-3-1,-2-1 0,-1-5-1,-2-1-3,-3-8-6,-2 11-7,2-11-6,0 0 0,-10 10 0</inkml:trace>
  <inkml:trace contextRef="#ctx0" brushRef="#br0" timeOffset="703">133 279 13,'0'0'21,"8"-10"-5,6 9-3,2-1-2,5 2 0,3-1-2,5 1-3,0 0-9,3 3-19,-1-4-2,0 2 0,-7-3-1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3.40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 0 6,'0'0'13,"3"15"-3,-1 1-2,-1 4-1,-1 4 0,0 4 1,1 7-2,-2-1-1,-1 3 0,-1-1-1,1 0-1,-1-1 1,0-2-1,0-2-2,-1-3 1,2-4-1,1-5-1,1-2 0,-1-6-4,1-1-3,0-10-8,0 0-7,0 0 1,0-9-1</inkml:trace>
  <inkml:trace contextRef="#ctx0" brushRef="#br0" timeOffset="328">83 139 7,'18'-11'10,"2"2"-1,-2 3-2,1 3-2,-2 3 0,-3 3-1,-1 2-2,-4 3 0,-3 1 0,-3 4-1,-3-2-1,-4 2 1,-4 2 0,-3-2 0,-2 1-1,-4 0 1,1-2-1,-1-2 1,2-1-1,2-2 0,4-2 1,9-5-1,-8 6 0,8-6 0,12-3 0,2-1 1,3 4 0,6-1 0,2 1 1,1 1-1,0 2 0,2 3 1,-5 3-1,0 2 0,-4 1-1,-5 3 1,-4 1-1,-4 0 0,-6 4 1,-3-2-1,-5 0 0,-4 0 1,-3-3 0,-3-2 2,-2-3 0,1-3 1,-2-5 0,0 0-1,1-6 1,2 0 0,1-2-1,3-1-1,2 1-2,2-1-1,10 7-3,-12-5-4,12 5-16,0 0 0,-2 10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4.7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191 90 0,'0'0'7,"0"6"0,0-6-1,0 0 0,2 10 0,-2-10-1,0 0-1,7-3 0,-7 3-1,7-10-1,-5 3-1,-1-3 0,1 0 0,-2-1 0,-3-1-1,0-1 1,-3 3 0,0-1 0,-4 6 0,0 1 1,-3 4-1,0 4 0,-3 4 1,-2 5 1,1 5 1,-3 3 0,2 3 0,0 1 2,2 4-1,3-2 0,5 2 0,4 0 0,5-3-1,6-1 0,7-3-1,5-3 0,7-4-3,5-1-4,6-2-20,3-6-3,6 0 2,-3-6-3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5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38 142 14,'0'0'11,"2"9"-3,0 2 0,-1 5-1,1 4 0,1 3-1,-1 5-1,1 1-1,-1-2-2,0 0 0,1-2 0,-3-2-1,0-4 0,0-4-2,0-3-2,0-4-4,0-8-4,0 0-5,0 0-3,0-10-2</inkml:trace>
  <inkml:trace contextRef="#ctx0" brushRef="#br0" timeOffset="250">10 48 2,'-6'-18'17,"3"8"-3,1 0-3,2 10-2,4-10-1,-4 10-2,15 4 0,-2 2-1,4 5 0,4-1 1,2 7-2,3 1-1,2 2-1,1 2 0,1 3 0,-4 1-1,-1 1 1,-2 2-2,-2 1 1,-4 0-1,-5-3 0,-3 0 1,-6-3-1,-4-2 0,-4-2 1,-4-5-1,-4-1 0,-5-3 1,-1-2-1,-2-3 0,-2-3 1,1-2-1,-2-2 0,3-1 0,1-1 0,5-2-3,1 3-9,2 0-12,12 2 0,-7 4-1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6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31 23 2,'-9'10'17,"6"-2"-8,1 2-1,0 5 0,0 4 0,-1 6-1,0 1 0,1 3-1,-1 5-1,2-1-2,0 2 2,1-2-3,1-1 0,2-3 0,3-2 0,3-4 0,2-4 0,2-1 0,3-7 0,2 0-1,1-5-2,1-3-3,3 0-5,-2-3-9,0-6-5,0 3 0,-6-6-1</inkml:trace>
  <inkml:trace contextRef="#ctx0" brushRef="#br0" timeOffset="359">53 94 11,'0'-9'20,"4"-2"-6,3 1-2,8 0-1,0-2-1,7 2 0,1 1-4,3 2-1,4-1-3,-1 3-2,1 3-2,-3 1-4,-2 2-5,-3 3-9,-8 0-3,-2 3 0</inkml:trace>
  <inkml:trace contextRef="#ctx0" brushRef="#br0" timeOffset="641">84 220 8,'14'-4'21,"2"-3"1,3-2-11,8 3-2,4-1-1,2 0-6,2 0-13,2 6-9,-4-3-2,1 2-1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8.1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63 66 13,'-7'3'17,"5"8"-9,-3 5 0,3 4-1,-1 4 1,0 6-2,0 2 1,-1 1-3,-1 3 1,1-1-2,1 0 0,-2-2-2,1-2 0,1-2-1,-1-6-2,1-2-4,1-5-3,0-5-6,3-3-6,-1-8 0</inkml:trace>
  <inkml:trace contextRef="#ctx0" brushRef="#br0" timeOffset="313">55 55 2,'10'-17'19,"-1"10"0,2-1-8,2 3-1,2 0-2,4-1-1,2 4-2,0 0 0,2 1-3,-1 0-1,-1 1-4,1 0-3,-2 1-6,-6-2-8,2 5-1,-7-4-1</inkml:trace>
  <inkml:trace contextRef="#ctx0" brushRef="#br0" timeOffset="625">61 260 15,'0'0'24,"7"-9"0,4 3 2,7-2-16,3-1-2,7 2-1,2 0-3,3-1-3,1 5-7,0 1-18,-2-2-2,1 3 0,-8-3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4.8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41 2,'10'0'7,"-3"-1"0,6 3-1,2-2 0,7 1 0,5-2 0,4 0-1,5-1 0,4-2-1,4-1-1,3-2-1,-1 1 0,-4-1-1,-2 0-4,-6 3-11,-5 4-4,-10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5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46 5,'12'-8'16,"4"4"-6,8 0-2,4-1 1,6 0-1,2 0-2,5 1 0,-1 1-2,2 1-1,-1-1-1,0 1-1,-5 2-3,-1 3-11,-7 0-6,-1 5-1,-9-4-1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6.0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68 2,'9'-5'21,"4"0"-3,6-5-3,6 3-1,5-4-2,4 3 0,1 1-3,5 1-4,1 1-2,-1 0-7,1 4-12,-3 5-8,-4-2-1,-3 4-1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8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 32 7,'-6'-9'9,"6"9"0,0 0-1,-2-10-1,2 10 0,15-3 0,0 2-1,4-2-1,6 2 0,5-2-2,6 2-3,2 0-9,7 3-9,-4-5-2,5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5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147 81 12,'0'0'20,"0"0"-4,-7 16-3,2-2-3,-2 4-2,-1 6-1,0 4-2,1 3-1,-2 3-2,2-1 0,-1-1-2,4-3 1,-1-1-1,2-8 0,0-3 0,3-7-4,0-10-4,0 0-11,0 0-3,6-11-1,-6-6 0</inkml:trace>
  <inkml:trace contextRef="#ctx0" brushRef="#br0" timeOffset="281">19 7 8,'0'0'10,"11"-10"-1,-11 10-2,21 5 1,-6 0-1,4 3 0,6 4-1,2 1 0,5 4-2,2 1 0,1 5-1,0 0-1,0 7 2,-4 0-4,-3 0 1,-5 3 0,-5 0-1,-5-2 1,-7 0-1,-4-2 1,-8-3-1,-6-2 1,-5-3-1,-5-1 1,-5-6-1,-3-2 0,-4-1 1,0-4-1,-1-2 0,1-2 0,-1-2 0,3-1-1,5-1-1,3 1-2,3 1-4,3-3-11,8 8-3,-1-5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8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10 230 1,'-4'11'13,"-1"0"-8,3 3-2,2 0 1,5 0-1,0 0 1,5 0 0,3-2-1,7-4 0,0-1 0,4-1-1,2-4 0,3-2-1,2-4 0,-3-1 0,2-4 0,-4-2 0,-1-5 0,-5-3 0,-1-2 0,-4-2 0,-5-4 1,-3-1-1,-5-1 1,-4 0 0,-6 0 0,-2 0 1,-3 4-1,-5 3 0,-2 6 0,-1 5-1,-5 7 1,-1 5-2,-2 10 1,-1 8-1,0 5 0,0 4-1,5 7-4,2 0-11,6 8-4,4-4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9.3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 18,'14'-1'23,"1"-2"-2,9 1-11,4 4-3,5-1 0,3 1-10,3-1-14,4 5-4,-5-4-1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2.18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-6 40 9,'0'0'11,"-7"-1"-3,7 1 0,0 0-1,0 0 2,9-5-2,2 3 0,7 1-1,4-1 0,9-1 1,5-2-2,6 0-2,7 0-1,-1 1-1,3 2-3,-1-2-7,-3 1-14,-1 5 1,-8-2-1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2.8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32 11,'11'-2'18,"4"-3"-6,4 2-3,6 0-1,4-2-1,4 3-1,2-1-2,3 0-3,2 0-5,3 3-15,0-3 0,4 2-2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3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35 20,'13'-6'21,"5"0"-5,5 3-5,3-3-1,6 2-1,2 1-3,4-1-3,4 3-7,4 0-11,2-1-6,6 6-2,-4-5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3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15 301 10,'-7'17'9,"2"0"-1,3 2-2,2 2 0,2-1 0,5-1-1,3-1 0,6-1-1,2-5-1,4-4 0,3-3-1,2-4 0,2-4 0,1-3-1,-1-3 0,0-7 0,1-4 0,-6-3 0,-2-2 0,-3-7 0,-7-3 0,-4-3 1,-6-4-2,-7 0 2,-6 2 0,-6 1-1,-4 3 0,-3 7 0,-4 7-1,1 8 1,-2 10-1,1 10 0,0 11 0,2 11 0,3 8-4,1 9-8,3 5-9,5 9 0,3-4-1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4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23 8,'8'-3'22,"8"0"1,4-2-1,4-2-16,10 6 1,3 0-7,8 1-13,1 0-8,7 2-1,-1-6-1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5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0 410 0,'2'-11'5,"3"-5"-1,1-2-1,1-2 0,-2-8-1,4-2 0,-2-5-1,3-2 0,-2-1 0,-1 0-1,1 2 2,-4 4 1,1 6 0,-4 5 0,1 7 1,-4 4-1,2 10 2,0 0-1,-10 11 0,3 3-1,1 7 0,-1 5 0,1 5-1,-1 7 1,2 1-1,-2 0-1,4 0 1,-1-3-1,2-1 0,-1-4 0,2-4-1,0-6 1,1-2 0,-1-3-1,1-4 0,-1-3 0,1-9-2,2 11-3,-2-11-5,0 0-10,0 0 1,0 0-2</inkml:trace>
  <inkml:trace contextRef="#ctx0" brushRef="#br0" timeOffset="578">165 418 5,'8'5'5,"1"1"0,4-4-1,1-1-1,1-2 0,2-4-1,1 0-1,-2-5 0,0 0-1,-1-3 1,-1-2 0,-2-2-1,-4-5 1,1 0 0,-6-5 0,-2 0 1,-2 1 0,-5 0 1,-2 3 0,-5 3 0,-2 5 1,-1 5-1,-3 8 0,-2 8-1,-3 6 0,2 6 0,0 5 0,5 3-1,0 4-1,6 1-3,6 2-4,6-7-6,9 3-6,0-9 0</inkml:trace>
  <inkml:trace contextRef="#ctx0" brushRef="#br0" timeOffset="1094">432 370 0,'0'0'16,"3"14"-9,6-4-1,4 0-1,4-3-1,2 2 0,2-5-1,4-2-1,2-2 1,-1-4-1,0-3 2,-3-6 0,-2-2 2,-6-7 0,-3-1 0,-9-2 1,-5-3-1,-9 0-1,-6 4-1,-6 5-1,-3 8-2,-5 8 0,-1 12-4,0 9-4,0 9-13,7 4-4,7 9 0,5-4-1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9.4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20 26 0,'18'-3'21,"3"-2"0,10 1-1,5 0-12,8 1-1,4 1-4,6 1-4,2 0-9,4-1-10,2 2 0,-4-2-1</inkml:trace>
  <inkml:trace contextRef="#ctx0" brushRef="#br0" timeOffset="5844">0 943 6,'0'0'19,"14"-7"-4,1 6-1,4-2-2,7 1-1,4 0-1,6 0-2,6 1-2,5 0-4,5 1-6,2 1-19,2-1 1,3 1-3,-6-6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9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13 13,'0'0'21,"0"0"-1,10-3-8,3 2-3,4-2-2,6 3 0,5-3-1,5 2-3,3 1-6,5-1-6,5 0-13,7 2-1,-5-2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6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30 94 13,'0'12'10,"-3"1"-1,1 6-1,-1 3-2,-2 3-1,1 3-1,-1 3-1,1 1-1,0 1 1,3 2-1,2-4 0,4 1 0,1-5 0,6 0 0,2-7 0,4-4 0,6-4 0,3-5-1,3-5 0,4-3-1,0-1-3,1-5-5,-2-3-6,1 2-7,-8-9 0</inkml:trace>
  <inkml:trace contextRef="#ctx0" brushRef="#br0" timeOffset="375">132 79 12,'12'-17'13,"0"10"0,3-2-3,5 1-1,2 0-1,4 0-3,2 3 0,1-3-2,1 4-3,-3 0-2,-1 4-4,-5 0-6,-4 5-8,-17-5 0</inkml:trace>
  <inkml:trace contextRef="#ctx0" brushRef="#br0" timeOffset="640">30 248 16,'10'-2'20,"4"-2"-10,7 0-1,6 0 0,5-1-5,4-1-6,4 4-15,-4-4-3,8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0.4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-2 39 6,'0'0'24,"3"-8"-1,6 2 2,6 1-13,4-1-2,9 3-3,6-1-1,7 2-7,6 1-9,6 3-14,5-4 0,6 1-2,0-2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0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33 297 12,'-14'10'16,"4"4"-7,5 0-1,1 3-2,6 0 1,2 0-1,6-2-1,4-1 0,5-3-1,2-2-1,3-2-1,2-6 1,1-1-3,1-4 1,0-4 0,-1-4-1,-4-3 1,-1-2 0,-3-4 0,-1-3-1,-6-6 1,-4-1-1,-5-6 1,-6 2 0,-4-3-1,-6 0 1,-5 1 0,-4 5 0,-2 4 0,-4 6-1,-1 12 0,-2 5 1,0 12-1,0 9-1,3 11-1,5 9-6,4 8-14,6 1 0,10 7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1.7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 32 5,'-10'-7'21,"10"7"2,2-13-1,-2 13-14,18-10 0,-1 7-4,6 3 0,6 2-4,4 2-9,4 0-13,7 4 0,1-7-2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2.2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28 7,'0'0'24,"7"-4"1,7 0-1,7 2-12,5-4-3,11 4-2,2-2-4,7 2-5,3-1-14,4 5-9,-4-5 0,-2 3-2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7.0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52 179 2,'-9'18'10,"-2"3"-2,2 5 0,0 1 0,2 3-1,1-2 0,4 1-1,2 0-1,3-3-2,5-3 0,1-3-1,5-4-1,2-4 0,3-3 0,3-5 0,1-4 0,3-4 0,1-4 0,2-5 0,-1-2 0,1-5-1,-3-1 1,-1-6-1,-5-4 1,-1-3-1,-6-4 0,-4-1 1,-5-2-1,-6 1 1,-4 2 0,-6 1 1,-4 6-2,-6 4 1,-4 9-1,-2 6 1,-3 9-1,0 8 1,-2 9-1,2 10 0,3 8-1,4 8-4,6 4-4,4 3-11,12 4-1,3-3-1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7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24 225 8,'-8'19'16,"-1"0"-9,4 2 0,2 2 0,4-2-2,4 0 0,3-1 0,4-5 0,3-1-1,3-4-2,3-2 1,3-6-1,0-2-1,1-3 0,2-6-1,0-4 1,-2-6-1,-1-3 0,-3-6 0,-4-7 1,-2-2 0,-6-4 0,-8 0 2,-7-1-1,-7 3 1,-4 7 0,-6 2 0,-5 14 0,-3 5 0,-2 11-1,0 10-1,0 11-4,7 13-6,3 9-14,7 5 0,7 5-1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0.5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-4 24 13,'0'0'21,"0"-12"0,7 10-8,5-2-2,7 2 0,3-1-3,8 4-1,3-4-2,4 5-3,7 1-5,0 2-8,2-1-13,2 5 0,-4-6-1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2.1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58 190 10,'-9'14'9,"1"4"-2,1 4 0,2 4-1,-1 2-1,5 2 0,1 1-2,4-1 0,5-5-1,3-2-1,5-4 1,1-5-1,2-5 0,4-5-1,-1-5 1,2-6-1,-1-5 0,0-6 0,-2-7 0,1-5 1,-5-5 0,-1-3-1,-3-5 2,-6 1-1,-3 0 0,-5 1 0,-7 2 1,-3 5-1,-5 6 0,-5 6 0,-2 6 0,-4 8-1,-4 7 1,-1 7-1,-3 9 0,1 6 0,3 9-2,1 6-3,9 6-7,7 5-7,4 0-1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2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35 12,'18'-13'24,"-2"6"0,7 0-1,1 2-16,6 2-2,7 3-1,3 0-3,3 4-8,-3 1-16,3 4 0,-5-2-1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4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26 156 3,'0'0'11,"-9"-3"0,9 3-2,-7 13 0,2 0-1,3 5-2,0 6 0,2 3-2,1 9 0,5 1-2,2 2-1,4-2 0,5 0 0,2-6-1,6-4 0,2-6 0,5-8 0,0-8 0,2-8 0,2-7 0,-4-8 1,1-9 0,-5-6 0,-1-7 0,-6-5 1,-5-3 1,-5-4-1,-5 3 0,-7 0 0,-5 5 0,-6 6 0,-7 5-1,-3 9 0,-5 10 0,-3 8-1,-4 11-1,2 13-3,-2 9-6,4 11-12,4 13 0,3 6-1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37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43 106 8,'0'10'20,"-3"1"-9,0 6-1,-1 4 0,0 3 0,0 6-3,-1 1-1,3 2-1,-1-2-2,3 1 0,-2 0-2,2-7 1,0 1-2,1-7 1,-1-1-2,0-7-3,1 1-3,-1-12-8,0 0-7,0 0-1,0 0 0</inkml:trace>
  <inkml:trace contextRef="#ctx0" brushRef="#br0" timeOffset="359">79 66 5,'13'-5'18,"1"-4"-5,8 3-1,6 1-1,0-1-1,5 1 0,2-1-1,3 4-4,-1-3-1,1 2-2,-3-1 0,-3-1-1,-4 4-1,-5-2-2,-4 3-2,-7 0-6,-12 0-12,14 3-1,-14-3 0</inkml:trace>
  <inkml:trace contextRef="#ctx0" brushRef="#br0" timeOffset="703">0 302 3,'0'0'20,"0"0"-5,0 0-2,10-3 0,4 3-1,1-2 0,9 0-3,2 0-1,11 0-2,0 0-2,6-1-1,-1 2-3,2-4-4,3 4-10,-2 1-13,-9-3 1,-2 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6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18 0,'12'-7'19,"-1"6"1,3-4 0,6 2-14,10 4-2,5 1 1,7 3-2,4 1-4,3 2-8,3-2-9,6 5-2,-3-5-1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7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 78 12,'-8'-10'23,"8"10"1,10-17-1,3 7-14,11 2-3,4-1-1,7 2 0,2-1-2,3 2-3,4 4-5,1 2-14,2-1-6,1 4 1,-4-2-1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9.4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82 152 3,'-12'8'15,"-1"3"-8,0 6 0,1 6-2,1 2 1,1 4-1,2 4-1,5 0-1,4-2-2,4 1 1,7-5-2,5-4 1,3-4 0,4-8 0,2-6 0,3-6 0,1-8-1,0-8 1,0-6 0,1-7 0,-4-4 0,-1-4 0,-4-4 1,-7-2 0,-3-1 0,-8 1 0,-7 3 0,-8 4 0,-5 5 0,-6 8-1,-5 10 1,-5 11-4,-2 8 1,0 13-3,1 10-4,1 8-12,10 14 0,1 3-1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1.2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11 41 5,'-12'-9'21,"12"9"0,2-15 2,4 7-16,7 4 1,4 1-3,7 2-1,4-2-1,3 3-6,5 0-12,5 2-6,-2-3-2,5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1.8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4 396 11,'-3'-6'16,"2"-8"-9,0 2 0,3-2-2,2-5-2,1 0 1,1-2-2,0-3 0,3-5-1,-1 1 0,1-3-1,0 1 1,1-1-1,-4 2 0,0 2 0,-2 5 1,0 4-1,-3 3 0,0 8 0,-1 7 1,0 0 1,-10 6 0,4 5 1,1 9 0,-1 0 1,-1 9-1,0 2 1,2 2 0,-1 1-1,2-1-2,0-2 0,3-2 0,-2-1-1,3-6 1,-1-2-1,1-4 0,1-3 0,0-2-2,2-2-3,-3 0-5,0-9-9,6 10-2,-6-10-1</inkml:trace>
  <inkml:trace contextRef="#ctx0" brushRef="#br0" timeOffset="531">198 407 7,'11'-2'8,"3"-1"0,2-2-2,1-2-1,1-3-2,2 1-2,-1-4 0,-3-2 0,-2-1 0,0-4-1,-4 2 1,-3-3 0,-2 0 0,-5 0 1,-3 2 0,-3 1 0,-3 5 1,-4 1 0,-3 7-1,-1 2 1,-4 6 0,-1 5 0,1 4-2,0 2 1,2 2-1,3 3 0,3 0-1,3 1-2,7-1-3,3 0-8,6 0-5,1-5-1</inkml:trace>
  <inkml:trace contextRef="#ctx0" brushRef="#br0" timeOffset="1016">521 360 3,'2'14'17,"-2"-14"-10,15 13 0,-4-8 0,5-2-1,1-3 0,2-4-1,1 1-3,2-5 0,-2-2-1,-1-3 0,-2-2 1,-6-1 0,-3-2 0,-5-1 1,-4 2-1,-8-2 1,-6 6 0,-5 4-1,-5 5 1,-4 5-2,0 7 0,1 5-4,-2 7-7,3 5-10,8 5-1,5 0-1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4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53 3,'0'0'21,"10"-4"0,3-4 1,5-3-12,12 5 0,8-1-4,7 1-1,5 0-1,4 1-5,7 4-6,1 3-16,0-2 1,7 3-1,-4-6-2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5.3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24 146 15,'-8'16'18,"-1"2"-6,4 4-2,3 3-1,3-1-1,5 0-2,2 0-1,6-3 0,3-4-3,6-3 0,4-3 0,1-6-2,4-5 1,-1-3-1,0-5 1,-3-6-2,-2-6 1,-4-2 0,-6-7 0,-4-2-1,-6-4 1,-5-1 0,-7-3 0,-4 1 1,-5 6-1,-6 3 0,-5 10-1,-3 7 0,0 12 0,-2 12-3,2 11-5,3 10-6,4 7-6,12 8 1,1-1-2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7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-4 25 2,'-4'-12'18,"4"12"0,12-6-6,-1 3-1,5 1-3,4 1-1,7 2-1,0-1 0,7 0-2,0 2-5,5 0-8,-2 1-11,9 2-1,-6-4-1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8.2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18 17,'8'-1'24,"5"1"0,1-5 1,4 1-16,8 3-3,2-1 0,6 0-2,4 0-6,0 2-11,3-1-11,2 4 0,-3-6-2,-3 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9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37 234 15,'-12'3'18,"4"6"-9,0 3-2,3 3 0,2 2-1,2 0 0,4 2-2,2-1-1,5-2-1,3-3 0,3-1-1,3-6 1,3-4-2,2-3 1,2-5-1,1-3 0,-1-5 0,0-2 0,-3-5 0,-1-3-1,-6-5 1,-2-4 0,-6-1 0,-4-4 1,-6 1-1,-5 2 0,-4 4 0,-4 3 2,-4 8-2,-3 7 0,-3 10 0,-4 9 0,1 9 0,0 7 0,1 8-2,4 4-2,6 3-6,6 1-10,13 4 1,5-8-1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4.218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8 78 5,'-7'-20'21,"7"20"0,2-12 0,-2 12-13,22-8-4,-2 5 1,7 2-3,2-2 1,6 1 0,2-2 1,1 2-1,-2-3 0,1 1 0,-3-1-1,-3 0-2,-4 3-4,-6-1-6,-7 3-15,-2 6 1,-12-6 0</inkml:trace>
  <inkml:trace contextRef="#ctx0" brushRef="#br0" timeOffset="407">14 72 14,'-6'24'18,"-3"6"-6,4 4-6,3 8-2,2 7-1,1 8-2,2 6 1,1 9 0,1 5-1,2 9 2,-1 6-1,2 7 1,-2 7 0,0 9 0,3 8 0,0 6 0,-1 8 2,1 2-2,5 9 1,-4 5-1,3 1 0,1 3-1,-1-3 1,1 1-2,-1 1 0,1-3 0,-3-3 0,3 2 0,-1 0-1,-1 1 0,0-1 1,1 2-1,-4-1 0,4 5 1,-4 0-1,-2 0 1,1 1-1,-2 4 1,0-3 0,0-2 0,0-2 0,2-1 1,-1-4-1,4-4 0,0-5 0,3-2 1,1 0-1,2-5 1,-2-8 0,0-3-1,-2-4 1,-1-5-1,-3-8 0,-3-9 0,-2-7 0,-4-5-1,-1-8 0,-1-7-1,0-7 1,-1-8 0,1-5 0,-1-9 0,1-5 0,0-11 0,1-4-1,1-9 1,0-13-1,0 0 1,11 5-1,-2-15 0,3-4 1,4-5-1,7 1 0,6-5 1,7 4-1,9-3 0,6 4 0,6-1-8,2 0-18,8 5 0,-3-4 0,3 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50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35 299 7,'6'-37'7,"2"0"-1,-1-3-2,-1 2 0,0 3 0,-2 2 0,-1 5 0,-1 5 0,-1 7 1,-1 3-1,0 13 1,0 0 0,-10 6 0,4 9 1,1 8-1,-3 6 1,2 8 0,-3 4-1,2 3-1,0-1-1,2 1 0,-2-2-1,3-2 0,1-6-2,1-6 0,2-2-4,2-5-6,0-3-14,4-1 1,0-9-1,4-1 0</inkml:trace>
  <inkml:trace contextRef="#ctx0" brushRef="#br0" timeOffset="453">228 472 7,'17'-1'7,"0"-3"-2,2 0-1,0-6-1,1-2 0,-3-1-1,0-3 0,-3-4-1,-3-3 0,-4-1 0,-5-3 2,-4-1-1,-3 3 1,-5 0 1,-2 5-1,-4 4 2,-4 6 0,1 7 1,-4 7 0,3 7 0,-2 4 0,4 8-1,1-1-1,7 6 0,3-2-2,5 2-2,6-1-4,6-3-7,3-3-12,7-1 1,-1-6-1</inkml:trace>
  <inkml:trace contextRef="#ctx0" brushRef="#br0" timeOffset="828">489 419 0,'0'0'18,"16"17"-1,-4-11-11,5 2 0,4-5 0,3-2 0,0-2 0,0-4-2,1-1-1,-1-3 0,0-3-2,-3-2 1,-3-3 1,-5-4-1,-6-3 2,-6-2-1,-5-1 1,-9 0 0,-5 2-1,-6 6 0,-6 7-1,-4 8 0,-1 9 0,2 9-2,0 7-9,5 8-15,9 3 0,6-1-1,13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6.750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-1 60 12,'-3'-10'22,"3"10"-6,7-12-2,3 7-1,4-1-2,7 2-1,1-2-2,4 2-2,4-1-2,6 2-1,-1-1-1,6 2-2,-3 3-2,-3-2-5,1 3-8,-3 3-12,-9-4 1,-8 5 0</inkml:trace>
  <inkml:trace contextRef="#ctx0" brushRef="#br0" timeOffset="296">11 236 5,'21'-2'21,"-3"-4"1,7 1-12,10 0 0,3-2-2,7-2-4,4 2-7,3 2-15,-2-3-3,5 1-1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7.343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93 184 6,'-7'9'23,"1"6"1,-4 4 0,2 7-15,2 8-2,0 4-1,0 4-1,-1 0 0,3 0-2,-2 1 0,1-3-2,0-4-2,1-4-3,1-2-5,-1-6-10,-1-5-6,5-3-1,0-16 0</inkml:trace>
  <inkml:trace contextRef="#ctx0" brushRef="#br0" timeOffset="266">15 218 7,'2'-29'23,"-2"-3"0,7 3 0,0 4-13,4-1-4,7 7-1,2 0-2,5 4 1,1 1 0,3 7 0,0 4-1,3 5 0,0 3 0,1 7 0,-2 3-1,-2 6-1,-3 4 0,-6 3 0,-5 4 0,-8 1-1,-7 3 0,-9 0 1,-9 2-1,-6-1 1,-8-2-1,-4-4 1,-4-3-1,1-4 1,-2-6-1,3-5 1,4-7 0,6-5-1,5-3 0,7-4 0,5-2 0,6-1 0,7 0 0,5 3 0,4 4-1,4 4 1,5 4-1,4 7 1,1 4 0,5 4 0,2 5 0,2 1 0,2 1 0,1 0-1,0-3 2,-1-4-1,-1-4 0,-2-5 0,-2-7 1,-3-3-1,-4-4 1,-3-4-2,-2-1-6,-5 2-19,-4-2-3,-3 2 0,-8-3-1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2.250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-2 62 10,'1'-8'9,"-1"8"-1,8-7-1,-2 4 0,3 0-2,4-2 0,1 2-1,4-2 0,4 1-2,2 0-1,3-2 0,0 1 0,-1-1-2,1 3 2,-4-1-2,-2 1 1,-3 2 0,-4 1 0,-4 1 0,-4 1 1,-6-2-1,9 6 1,-9-6 0,0 8-1,0-8 1,-2 10 0,2-10 0,-4 12 0,4-5 0,0 1 0,0 2 0,0 2 0,0 1 1,2 2-1,0 4 1,1 1 0,-1 4 0,1 2 1,3 4 0,-1 4-1,2 2 0,0 2 1,3 2-1,-4 1 1,4 4-2,-4-1 1,2 3-1,0 3 1,-1 2-1,0 5 0,-2 1 0,2 1 0,0 5 0,1 0 1,0 3-1,0 0 0,2 2 0,-2-1 1,2 3-1,-1-1 1,1 0 0,-2 0 0,0 0 0,-3 2 0,4 1-1,-4 0 0,1 1 0,-1 4 0,1 1-1,0 2 1,1 3-1,-2-1 0,1 1 1,-1-2-1,0 0 1,0 0-1,0-3 0,-1 3 0,2-3 1,0 1-1,-2 0 0,1 1 0,-1 1 1,3 3-1,-3 1 0,0-2 0,2 1 0,-1 0 1,-2 0-1,2 4 0,0-4 0,-1 0 0,0 2 0,-1-2 1,0-2-1,1 1 0,0 2-1,-1 0 1,-1-1 0,0-1 0,1-1-1,-1-1 1,0-3-1,-1-2 1,1-5 0,-2-4 0,1-4 0,-1-3 1,1-4 0,-1-3-1,1-8 1,-1-3 0,0-7-1,0-3 1,1-7-1,0-4 0,-1-5 0,0-3 0,0-2-1,-1-5 1,1-7 0,-4 11-1,4-11 1,-8 4 0,1-2 1,-3-1 0,-1-1 0,-4 2 0,0 0 1,-3 0 0,1 3 0,-3 1 0,1 1 0,1 1-1,0-2-2,5 1-14,4-2-15,2-5-2,7 0 1,-4-8-2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7:40.125"/>
    </inkml:context>
    <inkml:brush xml:id="br0">
      <inkml:brushProperty name="width" value="0.09701" units="cm"/>
      <inkml:brushProperty name="height" value="0.09701" units="cm"/>
      <inkml:brushProperty name="color" value="#FF9900"/>
      <inkml:brushProperty name="fitToCurve" value="1"/>
    </inkml:brush>
  </inkml:definitions>
  <inkml:trace contextRef="#ctx0" brushRef="#br0">152 315 10,'-21'28'8,"0"6"-1,0 8 1,-1 8 0,1 2-1,3 5 0,7 3-2,1 1-1,5 2-2,6-2-1,6-3-1,8-6 1,2-4-1,9-8 1,3-7 0,5-11-1,3-10 1,6-13 0,0-9-1,0-15 1,2-8 0,-2-12 0,0-7-1,-3-9 1,-2-7 1,-4-7-1,-3-4 0,-5-3 0,-8-1 0,-6 3-1,-9 4 1,-11 3-1,-9 8 2,-8 9-2,-8 10 0,-6 11 1,-4 11-1,0 9 1,-6 11 0,4 12 1,0 10 0,2 8 1,4 8 0,2 8-1,6 7 0,5 2 0,8 2 0,6 1-1,8-2 0,7-3 0,6-3 0,6-3-1,4-6 1,5-2 0,-2-3-1,2-4 0,-4 1 0,-3-3-1,-5-1 0,-5-5 0,-5-4 0,-4-5 0,2-11 0,-16 5 0,5-12 0,0-6 1,5-5 0,3-5 0,4-2 1,4 2 0,5 0 1,3 5-1,5 4 1,3 8 0,3 7 0,1 9 0,4 5-1,1 6 0,5 5-1,2 5 1,4 3-1,3-1 1,2-3-1,3-3 1,-2-4-1,1-7 2,-2-6-1,-3-8 0,-2-9 0,-2-7 0,-6-4 0,-2-5-1,-4 1-5,-5-2-12,-3 0-9,-3 4-1,-11-2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7:41.687"/>
    </inkml:context>
    <inkml:brush xml:id="br0">
      <inkml:brushProperty name="width" value="0.09701" units="cm"/>
      <inkml:brushProperty name="height" value="0.09701" units="cm"/>
      <inkml:brushProperty name="color" value="#FF9900"/>
      <inkml:brushProperty name="fitToCurve" value="1"/>
    </inkml:brush>
  </inkml:definitions>
  <inkml:trace contextRef="#ctx0" brushRef="#br0">454 252 8,'-2'-24'23,"-10"-3"0,-1 9 0,-5 5-19,-8 14 5,-3 14-2,-7 9-1,-2 14-1,-6 6-1,-1 13 0,-2 5-1,2 8 0,6 3-2,8 0 1,12-3-2,12-5 1,12-5 0,10-9-1,15-14 1,10-8-1,4-13 1,9-10-1,5-14 0,2-13 0,3-14 1,-1-11-2,1-13 2,-2-10-1,-5-7 1,-5-8-1,-8-3 1,-10-2-1,-10 4 1,-15 8 0,-12 5 0,-14 15 0,-11 12-1,-16 13 1,-10 15-1,-9 17 1,-5 14-1,-2 11 1,-1 8-1,6 8 1,4 3-1,14 4 1,11-5 0,12 2-1,11-6 0,12-3 0,11-7 0,10-5-1,8-2 1,5-5-1,2-1 0,3 0 1,-1-1 0,1 2 0,-4 7 0,-4 2 1,-3 5 0,-4 6 0,-3 0 0,0 4 1,-2-1 0,4 1 0,4-5 0,7-3 0,4-7-1,7-4 0,7-6 0,8-9-1,8-5-2,3-8-9,5-2-19,3-8-2,-7-13 0,-4-7-1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39.062"/>
    </inkml:context>
    <inkml:brush xml:id="br0">
      <inkml:brushProperty name="width" value="0.09701" units="cm"/>
      <inkml:brushProperty name="height" value="0.09701" units="cm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3417 673 8,'-8'16'7,"-4"7"0,-1 8-1,-5 6 1,1 8-1,-7 5-1,2 4-2,-3 0 0,1-1-1,-2-1-1,2-4 0,3-4-1,2-9 0,4-7-2,3-5-2,5-7-4,1-7-8,6-9-1</inkml:trace>
  <inkml:trace contextRef="#ctx0" brushRef="#br0" timeOffset="297">3432 634 12,'0'0'18,"11"-2"-9,-11 2 0,20 18-2,-8-1-1,5 5 2,1 6-1,1 6-1,2 2 0,0 8-2,1-1-1,-1 2 1,-2 1-2,2 0 1,-5-6-2,0-1 1,-2-6-1,-3-4 0,-2-6 0,-2-5-2,-1-2-2,-6-8-7,0-8-4,0 15-10,0-15 1,-13-1 0</inkml:trace>
  <inkml:trace contextRef="#ctx0" brushRef="#br0" timeOffset="641">3293 1104 3,'0'0'20,"0"0"-5,23-12-1,4 9-3,4-2-1,11-1-4,7 1-13,11 2-10,1-7-3,8 4-3</inkml:trace>
  <inkml:trace contextRef="#ctx0" brushRef="#br1" timeOffset="226391">117 781 5,'0'0'5,"0"0"0,0 0-1,-15-39 1,15 39-1,0 0 0,0 0-1,0 0 0,0 0-1,-48-12 1,48 12 0,0 0 0,0 0-1,0 0 1,-40 50-1,40-50 0,0 0-1,0 49 0,0-49-1,9 40 1,-9-40-1,13 42 0,-13-42 1,17 42-1,-17-42 0,15 44 0,-15-44 0,6 41 1,-6-41 0,-2 37-1,2-37 1,0 0 0,-24 47-1,24-47 1,0 0-1,0 0-1,-48 37 0,48-37-2,0 0-4,0 0-7,0 0-5,0 0 0</inkml:trace>
  <inkml:trace contextRef="#ctx0" brushRef="#br1" timeOffset="226875">553 438 4,'4'-18'17,"0"3"-3,-4 15-8,0 0 1,0 0-1,-1 15-1,-2 5-1,-4 4 0,2 12 0,-4 3-1,1 7 0,-1 3-2,0 6 0,-1 1 0,1 1-2,1 1-3,-3-2-1,1-5-5,1 1-9,0-12-2</inkml:trace>
  <inkml:trace contextRef="#ctx0" brushRef="#br1" timeOffset="227141">389 1084 3,'-11'-45'17,"11"45"-5,0 0-3,-5-43-2,5 43-1,-6-38-1,10 15-1,8 13-2,3 0 0,9 9-2,1-5-2,5 6-1,-1-6-2,0 2-3,0-4-5,-1-3-5</inkml:trace>
  <inkml:trace contextRef="#ctx0" brushRef="#br1" timeOffset="227344">901 704 18,'5'-9'21,"-6"-1"-3,1 10-4,-13-7-4,-2 8-1,-3 3-3,-4 4-2,-3 5-2,-2 3 1,-1 6-1,-1 3 1,1 5-1,1 4 0,2 4 0,1 0 0,5 1 0,5-2-2,4-3 1,4-4-1,6-3-1,6-10 1,4-5-1,4-8 0,5-5 0,3-7 1,2-7-1,4-5 0,1-5 1,1-5 0,1-4 0,-1-3 0,0 2 1,-5-3-1,-1 5 0,-7 2 1,-3 5-1,-2 4 0,-4 6 1,-4 5-1,-4 11 1,0 0-1,0 0 1,0 0 0,-12 11-1,6 4 1,-1 4 0,1 3 0,1 6 0,-1 3-1,0 1 0,3 0 0,-3-1 0,3-1-2,-1-6-4,2 1-7,5-5-14,-1-9 1,-2-11 0</inkml:trace>
  <inkml:trace contextRef="#ctx0" brushRef="#br1" timeOffset="227906">1141 712 17,'0'0'21,"0"0"0,-1 17-14,-5 3 0,-2 6 0,-3 4-1,2 4-2,-5 3 0,0 2 0,1-2-2,2-4-3,2-4-4,3-6-13,2-10-4,5-2-2,-1-11 0</inkml:trace>
  <inkml:trace contextRef="#ctx0" brushRef="#br1" timeOffset="228125">1174 693 3,'2'-10'24,"-5"1"0,3 9 1,0 0-12,0 0-4,1-10-4,-1 10-3,18-8-4,-2 6-4,-1-2-5,6-1-11,4 5-2,0-3-1</inkml:trace>
  <inkml:trace contextRef="#ctx0" brushRef="#br1" timeOffset="228328">1355 813 15,'0'0'15,"0"0"-11,10-5-3,7-5 0,8-2-1,5-5 1,3-3-1,3-1 1,-1-4 1,-2-1 0,-2 2 2,-7 1-1,-6 2 2,-8 1 1,-7 4 0,-9 2 0,-3 8 0,-10 4 1,-1 4-2,-6 6 1,-1 7-2,-1 6 0,-2 4-2,3 5 0,3 2-1,5 3 1,4 0-2,6-1 0,7-4 0,7 0 0,5-6-2,5-1-2,5-8-2,1 0-6,8-6-13,-5-7 0,9-2 1</inkml:trace>
  <inkml:trace contextRef="#ctx0" brushRef="#br1" timeOffset="228750">2202 33 15,'2'-24'19,"-2"24"0,0 0-13,-19 4-1,0 22-2,-5 11 1,-5 14 0,-5 12 0,-1 9 0,0 6 1,2 5 0,-1 1-1,7-2-1,-1-2 0,5-3 0,1-5-2,4-6 0,1-5-2,1-7-1,2-5-4,4-7-5,1-10-10,6-5-3,-1-12-1</inkml:trace>
  <inkml:trace contextRef="#ctx0" brushRef="#br1" timeOffset="229156">2467 575 6,'-7'-8'20,"-9"-5"2,-2 5-10,-3 5-1,-6 3 0,-1 6 0,-5 8 0,3 6-3,-6 3-2,6 7-1,-1 2-2,7 3-1,2 2-1,7-3 0,3-4-2,8-3 1,4-3 0,6-8 0,7-5-1,2-7 0,7-8 1,3-7-1,5-5 1,0-6-1,0-4 1,-3-4 0,-2 0 0,-4 1 1,-3-1 0,-5 3 0,-6 4 1,-3 4 0,-3 4-1,-1 15 1,-4-10 0,4 10-1,-14 23 0,4-5 0,3 7-1,-5 3 0,6 3 0,-2 1-1,7 0-3,1-7-4,5 0-15,10-7-6,0-9 0,9-6 1</inkml:trace>
  <inkml:trace contextRef="#ctx0" brushRef="#br1" timeOffset="229609">2760 590 8,'0'0'19,"0"0"0,-3-9 0,3 9-16,0 0-3,-5 9 0,5-9-1,0 0 2,0 0 0,9-1 2,-9 1 2,9-13 0,-9 13 2,6-18 0,-6 8 0,-3 1 0,3 9-1,-15-15 0,6 15-2,-8 0-1,-2 9-1,0 5 0,-2 6-1,0 3-1,3 6 0,2 1 0,6 1-1,3-1 2,9-3-2,4-4 1,8-4 0,5-6 0,5-4 1,5-6-1,4-6 0,2-7 1,5-5-1,2-6 0,0-9-1,1-6 0,-1-7 1,1-5-1,-2-10 0,0-4 0,-5-4 1,-6-1 0,-5 2 1,-6 4 0,-6 4 2,-6 9 0,-6 9 0,-5 9 0,-2 13-1,-4 10 1,0 12-2,-2 11 0,0 12-1,1 12-1,2 11 0,-2 8 0,3 5 2,0 1-2,2 0 1,1 1 0,-1-6-2,5-5-2,-4-11-9,4-8-14,1-8-3,0-9 0,2-7 1</inkml:trace>
  <inkml:trace contextRef="#ctx0" brushRef="#br1" timeOffset="230234">3091 399 0,'-6'-49'26,"8"3"2,2 4 1,5 3-9,12 7-5,4 0-2,14 6-5,9 3-10,11-1-23,7-4-4,10 2 0,2-7-1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40.3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74 16,'7'11'16,"-2"4"-3,-1 3-1,3 7-2,-1 6-2,4 2-2,-1 6-1,2 1-2,-2 3 0,2-4-1,-3 1-1,0-5 0,0-2-2,-1-6-1,-3-5-4,0-4-5,-1-7-6,-3-11-4,0 0-1</inkml:trace>
  <inkml:trace contextRef="#ctx0" brushRef="#br0" timeOffset="250">69 87 0,'8'-26'16,"7"8"-2,3 2-4,4 4-2,2 2-2,1 5 0,2 5-1,-2 4-2,-2 6 0,-6 2-1,-2 4-1,-6 3 0,-6 4 0,-6-1-1,-10 2 0,-2-3 0,-6-1 1,-3-1 0,-1-4-1,2-1 1,0-3 0,6-3 0,4-4-1,13-4 1,0 0-1,0 0 1,19-2-1,1 2 0,8 2 2,4-1-2,6 5 1,-1 3-1,1 3 1,-2 3-1,-1 3 1,-5 3 0,-4 4-1,-9 0 0,-7 1 1,-5 0-1,-8 1 0,-6-3 1,-7-3 0,-5-3 1,-6-3 0,0-3 0,-4-2 1,0-7-1,0-1 0,-2-3-1,5-2 1,2 0-2,4-3 0,3 2-1,5 1-5,14 3-6,-10 1-13,10-1 3,9 10-2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41.40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366 126 0,'0'10'5,"0"-2"0,0-8 0,0 11 0,0-11 0,0 0 0,0 0-1,7-15 0,-8 4-1,0-2 1,-4-3-1,-4-1 0,-4 1 0,-1-2 1,-4 1 0,-3 4 0,-4 2-1,1 4 0,-6 6 0,1 8 1,-1 5-1,-2 8 1,1 8 0,2 8-1,4 5 1,6 8-1,5 0 0,10 2 1,12-3-2,14-1 1,14-7-2,13-8-3,19-7-12,13-5-11,10-14 1,10-2-2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42.1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72 66 16,'0'0'18,"-6"14"-5,5 3-4,-1 5 0,2 7-2,-1 8-1,1 4 1,-2 4-3,2 0-1,0 0-1,-2-4-1,1-3-2,-3-6-1,3-7-5,-1-8-6,2-17-2,0 0-7,0 0 1</inkml:trace>
  <inkml:trace contextRef="#ctx0" brushRef="#br0" timeOffset="266">0-2 13,'0'0'13,"10"-3"-2,3 11-2,6 6 0,4 5-1,7 5 0,2 3 0,7 3-4,3 1 1,-1 3-2,-1 3-2,-3 1 0,-6 0-1,-10 0 0,-7 2 0,-10-5 0,-9-2 0,-11-3 1,-9-4-1,-7-6 0,-4-8 0,-5-1 1,-1-6-1,-2-5-2,5 0-5,3-1-10,4-4-4,11 1-1,5-5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8:46.1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91 56 4,'0'0'16,"1"-12"-1,-1 12-9,0 0-2,0 0-1,0 0-1,-4 23-2,1-4 0,-1 9 0,-1 5 1,-2 5 0,-2 4 0,0 0 1,-1 0-1,0-3 0,0-4 0,2-4 0,1-5 0,3-4 0,2-3 0,4-5 1,4-2 1,4-6 0,7-4 0,3-3-1,4-2 1,4-2-1,1-2 1,1-1-3,-2 0 2,-4 2-4,-3 2 2,-4-1-1,-3 2-3,-5 3-2,-9 0-6,0 0-7,9 8-1,-9-8 1</inkml:trace>
  <inkml:trace contextRef="#ctx0" brushRef="#br0" timeOffset="546">704 104 12,'0'0'13,"0"0"-7,0 0-1,1 14-1,-2 3 0,-2 7-2,-1 4 1,-1 5 0,0 1 0,-1 0-1,-1 1 0,1-5-1,-1-3-1,1-5 1,1-5-1,1-2 1,0-5-1,4-10 1,-6 12 0,6-12-1,0 0-1,0 0-4,0 0-10,0 0-2,4-10-1</inkml:trace>
  <inkml:trace contextRef="#ctx0" brushRef="#br0" timeOffset="968">447 69 6,'14'-5'17,"-14"5"-1,19-7-10,-1 7-1,7-1 1,5 2 0,4-1 0,3 0-1,1-1 0,3-1-1,-1 0 0,-4-1-3,-2 0-1,-6 1-4,-5 0-6,-2 5-9,-12-3-2,-9 0 0</inkml:trace>
  <inkml:trace contextRef="#ctx0" brushRef="#br0" timeOffset="1500">1108 47 13,'0'0'16,"0"0"-6,-4 15-2,2 1-3,0 6-1,1 5-2,-2 4 1,0 5 0,-1 1-2,-1 1 1,1-4-1,-1-1 0,0-5 0,0-3 0,0-5 0,1-4 0,1-6 0,3-10-1,-3 11-4,3-11-8,0 0-6,3-10-1,-3-3 0</inkml:trace>
  <inkml:trace contextRef="#ctx0" brushRef="#br0" timeOffset="1859">1085-2 5,'12'-6'16,"-12"6"-4,12 9-5,-2 1 0,6 3-1,1 5-2,5 4 0,3 1-1,2 3 0,3 2-1,-1 0-1,1-1 0,-3 1-1,-3-2 0,-4-1 0,-6-1 0,-5-4 0,-6 1 0,-5-3 0,-4-2 0,-6-2 1,-2-1 0,-5-4 1,-1-1 0,-2-2 1,1-1 0,-1-3 1,1 0-1,1-2 0,3 1-1,0-2-1,4 1-1,0 0 0,1 0-1,12 0-1,-16 0-2,16 0-5,-11 2-6,11-2-6,0 0-1,-12 6 2</inkml:trace>
  <inkml:trace contextRef="#ctx0" brushRef="#br0" timeOffset="2453">1680 82 9,'0'0'18,"-7"12"1,3 1-10,-1 8-4,-3 5-2,1 5 0,-3 3 0,1 3-1,0 0-2,-1-1 0,2-5-1,0-4-1,1-1-3,1-6-4,-1-7-8,6 1-2,1-14 1</inkml:trace>
  <inkml:trace contextRef="#ctx0" brushRef="#br0" timeOffset="2703">1668 95 9,'10'-19'13,"-1"1"-7,7 4-3,0 0-1,3 3 0,1 3 0,1 2 1,2 4 0,-1 2 0,0 2 0,-3 4 0,0 4 0,-3 2-1,-1 2-1,-6 3 0,-3-1 1,-7 4 1,-3 0-1,-7-2 1,-5 2 1,-4-2-1,-4-1 1,-1-2-1,0 0 0,0-6-1,4 0-1,3-2 0,3-2-1,4-1 0,11-4 0,-14 8 0,14-8-1,-5 15 1,5-5 0,2 4 0,2 3 0,6 1 1,1 3 0,4-1 0,4 1 0,5 1 0,1-5-2,7 2-10,1 0-9,-5-7-2,2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1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286 1 8,'0'0'9,"0"0"-2,0 0 0,0 0-1,-9 18 0,0 1-2,-5 4-1,-2 6 0,-3 6 0,-1 4-1,-3 3 0,2 1-1,-2 2 0,1 0 0,1-2 0,0-5-1,3-2 0,3-7 1,3-5 0,2-7-1,4-4 0,6-13-1,0 0-4,0 0-8,0 0-6,13-16 1</inkml:trace>
  <inkml:trace contextRef="#ctx0" brushRef="#br0" timeOffset="359">256 2 6,'12'-2'13,"-7"12"-5,2 6-1,3 5 0,0 4 0,1 6 0,0 2 0,4 4-1,-1-3-1,2 4-1,-3-4 0,3-1 1,-3-2-2,3-4-1,-7-4 0,1-5-1,-2-1 0,-2-6-1,-2-1-3,-4-10-6,-2 13-7,2-13-6,0 0 0,-13 10 0</inkml:trace>
  <inkml:trace contextRef="#ctx0" brushRef="#br0" timeOffset="703">177 335 13,'0'0'21,"10"-12"-5,8 11-3,3-2-2,8 3 0,2-1-2,6 1-3,2 0-9,4 4-19,-2-5-2,0 2 0,-9-4-1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43.0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34 72 2,'0'0'17,"1"21"0,-4-5-9,-3 5-1,3 6-1,0 5 0,-4 3 0,1 4-2,3 2 0,0 2-1,3-3-1,0 3 1,5-3-2,2-4 0,7-3 0,1-5-1,8-5 1,5-8-2,2-4-4,3-5-2,1-4-9,-1-7-4,1-1-2</inkml:trace>
  <inkml:trace contextRef="#ctx0" brushRef="#br0" timeOffset="344">80 82 9,'-9'-20'19,"15"12"0,7-2-7,7 2-3,9 0-2,4 1 0,8 1-1,3 0-1,3 2-3,0 0-3,-4 3-5,-3 2-7,-4 3-8,-13-1-1,-6 4 0</inkml:trace>
  <inkml:trace contextRef="#ctx0" brushRef="#br0" timeOffset="562">12 306 17,'-1'14'21,"18"-17"0,12 0-10,17-3-3,15 0-7,13 0-18,3-4-2,8 2-3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48.1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0 188 15,'-1'25'10,"3"9"0,2 4-1,2 6 0,0 2-2,4 2 0,-1 0-3,-2-3-1,0-3-1,-3-5-2,-3-5-2,0-7-3,-4-5-6,-2-10-8,5-10 0,-10 6-1</inkml:trace>
  <inkml:trace contextRef="#ctx0" brushRef="#br0" timeOffset="296">28 64 18,'12'-11'21,"6"1"-7,8 4-2,4-1-1,7 1-1,3 2-2,6 1-2,1-1-2,5 0-2,-2 0-2,-3 1-2,-3 3-3,-9-2-7,-7 2-10,-7 4-1,-21-4 0</inkml:trace>
  <inkml:trace contextRef="#ctx0" brushRef="#br0" timeOffset="578">20 318 11,'0'0'21,"0"0"0,24 4-8,0-9-3,10 0 0,7-1-6,6 1-14,5-2-9,8 4-2,-6-6-2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16.531"/>
    </inkml:context>
    <inkml:brush xml:id="br0">
      <inkml:brushProperty name="width" value="0.09701" units="cm"/>
      <inkml:brushProperty name="height" value="0.09701" units="cm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FFCF01"/>
      <inkml:brushProperty name="fitToCurve" value="1"/>
    </inkml:brush>
  </inkml:definitions>
  <inkml:trace contextRef="#ctx0" brushRef="#br0">3368 325 10,'4'-11'12,"-4"11"0,0 0-2,0 0-1,-7 23-2,1 4-1,-4 7-2,-1 7-1,-4 4 0,-2 6-1,0 0-1,-1-2 0,-1-3 0,1-1-1,0-8-1,0-4 1,5-7 0,0-7 0,5-9 0,8-10-1,-5-9 1,10-8-1,4-10 0,5-7-1,3-7 0,4-6-1,3-4 1,1-2 0,-1-3 0,2 0 0,-3 4 0,1 4 1,-3 9 1,-5 6 0,0 7 1,-3 13 1,-3 11 1,-2 12 1,-1 13-1,-1 8 1,-2 6 0,4 8 2,-1 4-2,2 6-1,-2-4-1,3 2-1,-3-5 0,5-3 0,-5-3-1,-1-6-1,0-8-2,-3-7-2,1-3-6,0-4-10,-4-14-1,0 0-1</inkml:trace>
  <inkml:trace contextRef="#ctx0" brushRef="#br0" timeOffset="547">3265 724 0,'0'0'22,"3"-14"0,11 6-1,5 1-11,11 0-4,10-3-6,7 1-18,16 4-2,1-4-3</inkml:trace>
  <inkml:trace contextRef="#ctx0" brushRef="#br1" timeOffset="230109">367 462 10,'-9'-5'9,"-1"3"-2,-1 0 0,-5 3-2,-1 2-1,-2 2-1,2 3-1,-3 0-1,2 4 0,0-1-1,0 3 0,3-1 0,3 1 0,2 1 1,4 0-1,3-1-1,5 0 1,3 2 0,6-3 0,2 2 0,2 1 0,2 0-1,2 1 1,-3 1 0,-2 1 0,-3 2 0,-4-1 0,-7 2 0,-6-3 0,-5 1 0,-8-1 1,0-2-1,-10-2 0,1-2 0,-2-3 0,1-2 1,1-4-1,5 0 0,2-3-1,4-1-3,8 0-4,0-4-8,9 4-1</inkml:trace>
  <inkml:trace contextRef="#ctx0" brushRef="#br1" timeOffset="231250">590 132 0,'-5'11'17,"-4"2"-7,1 9 0,2 5 0,-3 8-1,0 8 1,0 4-2,2 5-2,-2 5 0,0 4-3,1-3 0,0 1-2,-3-5 0,0-2-4,0-2-6,2-3-8,-2-9-6,3-3 1</inkml:trace>
  <inkml:trace contextRef="#ctx0" brushRef="#br1" timeOffset="231562">429 692 5,'11'-16'20,"-2"11"-5,1-3-2,6 0-2,3 1-3,2 1-2,4 0-3,1 2-2,2 0-7,-3 1-8,5 6-7,-8-6-2</inkml:trace>
  <inkml:trace contextRef="#ctx0" brushRef="#br1" timeOffset="231844">853 546 17,'-6'-12'12,"6"12"-1,-9-12-2,9 12-1,-13-6-1,4 5-1,-1 5-1,-3 1 0,0 3 0,-1 5-2,-3 3-1,0 2 0,2 4-1,-1 2 0,1-1-1,3 4 0,4-2 0,2-1 0,3-3-1,3-1 1,6-4-1,-2 0 0,4-6 1,4-3-1,0-4 0,1-4-1,1-2 0,2-3-1,-1-4 1,1-2-1,-3-3 0,0-1 0,0-3 0,-1-1 1,-2-3 0,-2 2 0,-2-3 2,0 2-1,-3 3 1,1 0 0,-1 4 1,-2 2 0,1 4 1,-2 9-1,0 0 2,0 0 0,0 0 1,-2 16 0,1-1-1,-2 2 1,1 3-1,-1 3-1,1 1 0,0-2-1,1 1 0,1 0-1,0-2 0,0 1-1,0-5-4,3 1-7,1-2-11,-3-6 1,4 0-1</inkml:trace>
  <inkml:trace contextRef="#ctx0" brushRef="#br1" timeOffset="232515">1046 532 6,'0'0'17,"-4"19"-5,3-4-2,-1 4-1,-1 3 0,1 3-3,-1 0 0,0 1-3,0-1-1,2-3 0,-1-2-1,2 0-3,-2-6-4,2-2-6,3 1-9,-3-13-1</inkml:trace>
  <inkml:trace contextRef="#ctx0" brushRef="#br1" timeOffset="232781">1052 537 1,'3'-12'22,"7"6"-1,-1-3-2,5 0-10,4 0-2,1 1-4,3 1-2,0 2-5,-2 1-4,0 1-4,-1 8-10,-8-4 1</inkml:trace>
  <inkml:trace contextRef="#ctx0" brushRef="#br1" timeOffset="233000">1181 696 11,'11'6'15,"-1"-8"-9,3 0-2,4-2-1,2 0-1,-1-2 0,2-1 0,-1-1 0,-1-2 1,0 0-1,-2-2 1,-3 0-1,-2-1 1,-5-2-1,1 1-1,-5 0 0,-2 0 1,-4 0-1,-1 3 1,-1 1-1,6 10 0,-13-12 0,13 12 0,-18 0 0,8 4 0,-1 8 1,0 2 0,1 4 1,1 3 0,0 3 0,3 2-1,3 3 0,5-2-1,2-1-1,6-2 0,5-3-3,2-5-9,4-7-11,10-1 1,-2-11-2</inkml:trace>
  <inkml:trace contextRef="#ctx0" brushRef="#br1" timeOffset="233687">1777-4 5,'0'0'21,"0"0"-1,-10-2-9,6 15-1,-3 5-3,1 12 0,-6 8-1,5 13-1,-5 8-2,2 6 1,-1 8-1,-1 5-2,1 3 0,0 0 0,1-4-1,0-4 0,0-6 0,1-5 0,2-7-4,-1-10-3,5-6-6,2-8-11,-3-12 0,6-4 0</inkml:trace>
  <inkml:trace contextRef="#ctx0" brushRef="#br1" timeOffset="234250">2034 469 18,'-16'-16'15,"4"11"-2,-1 3-3,-2 4-1,-3 4-2,-1 3-1,1 5 1,-2 5-3,2 6-1,3 0 1,1 6-2,0 0-1,7 1 0,3 0-2,2-2 0,5-3-1,2-5-1,5-1 0,3-8-1,2-1-2,3-8 0,3-4 1,0-5 0,1-5 0,-1-5 2,0-3 0,-1-4 1,-4-2 0,-2-3 2,-2-1 1,-4 2-1,-2 3 1,-1 2 0,-4 4 0,-1 6 1,0 11 0,0 0 1,0 0 0,-6 15 1,6 3 0,1 5-1,0 4 1,2 2-2,2 1 1,1 0-3,2-2-4,2-5-5,-3-4-13,5-1 0,-2-7 0</inkml:trace>
  <inkml:trace contextRef="#ctx0" brushRef="#br1" timeOffset="234937">2332 471 13,'0'0'10,"-4"-12"0,4 12 0,-10-7 0,10 7-2,-13-2 0,2 5-1,0 7 0,-2 1 0,-1 4-2,2 4 0,-1 4-1,-1 2 0,4 2 0,0 0-2,4 0 0,3-1 0,6-2-1,4-2-1,3-4 0,5-3-1,5-4-1,4-2-2,4-8-3,4-1-2,0-6-6,6-8 3,0-2-14,-2-7 1</inkml:trace>
  <inkml:trace contextRef="#ctx0" brushRef="#br1" timeOffset="235250">2694 80 13,'-7'-21'20,"3"11"2,4 10-13,-18-3 1,12 13-3,-1 8 1,3 13-1,-5 5 0,4 12 0,-3 4-1,3 8-2,-2 2-1,2 2-1,-3-2 0,4-6-1,-2-4-1,1-5-3,3-5-1,0-8-5,2-6-9,0-4-10,0-9 1,1-5 0</inkml:trace>
  <inkml:trace contextRef="#ctx0" brushRef="#br1" timeOffset="235578">2454 266 33,'19'-14'27,"2"-4"-1,13 5-2,6-2-27,4 2-11,8 3-12,1-6 0,4 5-1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17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72 124 13,'-11'15'18,"2"5"-5,4 8-2,-2 3-1,4 8-1,-6 1-2,7 4-1,-4-1-3,3-2-1,-2-3-3,1-6-1,1-4-2,-1-11-3,3-4-2,1-13-2,0 0-1,1-23 0,4 1 1,0-8 1</inkml:trace>
  <inkml:trace contextRef="#ctx0" brushRef="#br0" timeOffset="203">95 144 11,'17'-39'8,"0"5"1,1 6 1,4 9 0,0 3-2,0 9 0,0 6-2,0 7-1,-5 4-2,-2 6-1,-4 5 0,-9 2-1,-7 1-1,-6 5 0,-9-4 2,-5-1-2,-5-3 1,-4-2-1,1-4 0,2-4 1,1-3-1,9-1 0,6-3 0,15-4 0,0 0 0,12 1 0,11 0 0,6-1 1,7 5-1,5 1 0,3 3 0,0 4 0,-1 4 0,-3 3 0,-7 2 1,-6 3-1,-8 2-1,-9 2 2,-10 0-1,-10-2 1,-9 1 0,-8-5 1,-6-1 0,-5-6 0,-5-7 1,-2-2 0,-1-7 0,4-5-1,3-4 0,5-1-1,6-3-1,7 0-3,10 3-3,5-1-6,13 3-13,11 6 0,6-2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18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319 139 12,'0'0'4,"13"4"-1,-3-4 0,1-4 0,0-2 0,-1-3 0,-1-2 0,-3-3 1,-3-3 0,-5-1 0,-4-1 1,-4 3 1,-8 2-1,-3 3 0,-5 7 0,-5 6 0,-3 9 0,-5 5 1,-1 10-1,0 4 0,2 8 0,3-1 0,9 6-1,7-3 0,12 1-1,11-4-1,16-4-1,17-4 0,17-5-4,14-4-9,16-7-14,4-5-1,13-7 1,-1-6-2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19.2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241 100 7,'-18'9'19,"6"7"-7,2 7-2,-1 5-1,0 8-1,-3 5 1,2 3-4,-1 0-1,4-4-1,0-1-3,0-6-5,5-4-1,-1-7-3,2-7-5,3-15-5,0 0-3</inkml:trace>
  <inkml:trace contextRef="#ctx0" brushRef="#br0" timeOffset="235">123 26 5,'5'-16'16,"-2"5"-1,-3 11-3,17 5-3,-2 8-1,6 8-2,4 7 0,8 6-1,2 4 1,3 6-3,0 1 0,-3 2-2,-4-2 0,-7-1 0,-9-3-1,-9-4 0,-9-3 0,-11-6 0,-10-5 0,-6-6 0,-7-4 0,-6-5 1,-3-6-1,-3-4 1,2-4-1,3 0 1,4-2-2,8 0-3,4 1-8,13 4-11,3-2 0,12 5-1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20.1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84 65 14,'0'0'18,"0"0"-10,-4 20 1,-5 2-2,1 6-1,-4 6 1,1 4-1,-3 3 0,4 2-2,2-1-2,2-1 0,5-4-1,4-2-1,5-3 0,7-5-2,5-5-3,4-5-1,7-3-5,3-2-10,-1-10-1,7 0 0</inkml:trace>
  <inkml:trace contextRef="#ctx0" brushRef="#br0" timeOffset="328">121 94 7,'1'-18'21,"12"7"0,7-1-10,6 0-2,11 4-1,3-1 0,5 2-3,1 1 0,1 1-4,0 3-3,-4 0-7,-6 3-7,-6 6-6,-13-5-1,-7 6 0</inkml:trace>
  <inkml:trace contextRef="#ctx0" brushRef="#br0" timeOffset="547">32 316 13,'-12'3'23,"12"-3"-1,9 1-11,13-4-1,11 0-1,12-2-4,10 0-7,7 0-18,12 5-2,-3-4-1,9 5-1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21.1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193 132 9,'3'-15'19,"-3"15"-6,-7 16-2,-1 0-2,-1 8-1,-2 3-2,-2 8 0,-4 1 1,0 5-4,-2-5 0,1 2-2,1-4-1,0-4-2,1-1-4,3-6-7,0-6-10,9-1 1,4-16-1</inkml:trace>
  <inkml:trace contextRef="#ctx0" brushRef="#br0" timeOffset="265">184 93 1,'17'-19'21,"7"8"1,0-4-1,10 3-13,7 5-2,3-1 0,4 3-2,4 0-1,-1 1-2,-1 0-3,-2 3-7,-10 0-7,-2 4-6,-15-3-1</inkml:trace>
  <inkml:trace contextRef="#ctx0" brushRef="#br0" timeOffset="515">82 339 1,'-11'7'23,"11"-7"0,20 9 0,6-11-14,17 3 0,8-2-3,10-1-3,6 1-7,5 4-19,-5-5 1,-2 4-3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02.3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21 6,'16'-14'20,"6"14"-2,5-4-9,4 4-2,9-1-2,4 2-1,7 0-3,1-1-3,4 3-9,-2-3-7,8 6-2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02.8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0 9,'0'0'19,"0"0"0,0 0-10,0 0-1,15 5-2,2 0-2,4 1-1,5 0 1,4-1 0,6 1-2,3-2-6,11-1-10,5 3-7,0-6 0,5 0-3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3.40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23 0 6,'0'0'13,"4"19"-3,-1 1-2,-2 5-1,0 6 0,-1 4 1,1 8-2,-3 1-1,0 2 0,-3-2-1,2 2-1,-1-3 1,1 0-1,-1-5-2,-1-3 1,2-4-1,2-8-1,0-2 0,-1-6-4,2-3-3,0-12-8,0 0-7,0 0 1,0-11-1</inkml:trace>
  <inkml:trace contextRef="#ctx0" brushRef="#br0" timeOffset="328">112 174 7,'24'-13'10,"3"1"-1,-2 5-2,1 3-2,-3 4 0,-5 4-1,0 2-2,-6 4 0,-3 2 0,-5 4-1,-4-2-1,-6 3 1,-5 1 0,-4-1 0,-2 0-1,-7 0 1,3-2-1,-2-2 1,3-2-1,3-2 0,4-3 1,13-6-1,-11 8 0,11-8 0,16-4 0,4-1 1,3 4 0,7 0 0,4 1 1,1 1-1,0 3 0,3 5 1,-6 1-1,-2 5 0,-4-1-1,-7 5 1,-5 1-1,-6 1 0,-8 4 1,-5-3-1,-5 1 0,-7-1 1,-3-3 0,-3-2 2,-4-5 0,1-3 1,-3-6 0,1-1-1,1-7 1,2-1 0,2-1-1,5-1-1,1 0-2,3-1-1,14 9-3,-16-7-4,16 7-16,0 0 0,-2 14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03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28 15,'0'0'20,"0"0"0,0 0-10,16-7-2,-1 5-2,7 0 0,7-2-1,2 2-2,5-1-4,5 2-15,4-1-6,9 3-1,-2-8-1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05.5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30 45 7,'-9'-8'23,"-2"0"0,11 8-5,-12-10-3,12 10-4,11-8-4,6 5-2,15 1-3,13 4-8,11 1-18,9-6 0,11 2-2,3-7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06.18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317 30 7,'-5'-14'19,"-4"3"1,-4 6-6,0 17-5,-4 8-2,2 10-3,-6 6-1,0 6 0,-5 5 0,0 6-2,-1-6 0,1-3 0,2-4-1,0-6 0,6-4 0,3-8 0,4-7 0,5-6 0,6-9 0,0 0 1,11 1-1,1-7 0,1-1 1,4 0-1,1-2 0,3 2 0,-1-2 0,3 3 0,-2-1 0,2 2 0,0 3 0,-3 0-2,1 2 0,-2 1-5,-1 2-4,-2 4-10,-5-3 0,1 1-1</inkml:trace>
  <inkml:trace contextRef="#ctx0" brushRef="#br0" timeOffset="422">412 296 1,'0'0'17,"-4"-10"1,4 10-8,-6 9-2,2 3-2,-1 5 1,-2 5-1,-1 5 0,-1 4 0,-2 5-2,-1 2-1,-2 1-1,-1 0 0,1 0-1,-2-3 0,3-3-2,0-5-3,3-6-4,3-5-10,5-1-4,2-16 0,3 9-1</inkml:trace>
  <inkml:trace contextRef="#ctx0" brushRef="#br0" timeOffset="766">540 449 5,'-4'16'16,"-3"3"-10,4 2 1,1-1-1,2 3-1,1-3 1,4-3-2,5-2 0,1-6-2,8-4 0,0-4-1,5-4 0,3-6-1,0-4 1,-1-4-1,1-1 1,-5-8-1,-2 2 1,-8-3 0,-1-1-1,-8 2 1,-3 1 0,-6 1 0,-5 5 0,-4 5 0,-5 7-1,-3 5 1,-4 7 0,-1 6-1,0 6 0,0 5 0,4 5 0,3 1-1,5 1-1,5 6-3,8-2-6,3-2-8,11-2-1</inkml:trace>
  <inkml:trace contextRef="#ctx0" brushRef="#br0" timeOffset="1234">934 452 3,'-9'7'16,"4"8"1,-1 1-11,5 3-2,5 1 0,2 2 0,2-2 0,3-4-1,6-2-1,1-6 0,4-5 0,3-5-1,1-3 0,3-7 0,-1-5 0,1-4 1,-4-3 0,-3-6 0,-4 1 1,-8-4 0,-6 2 1,-10-2 0,-3 7-1,-10 4 1,-6 7-2,-7 6 0,-2 10 0,-3 8-1,1 9-1,3 9-1,2 6-5,9 6-12,14 5-5,5-3-1,14-1 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08.0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107 93 16,'-21'7'18,"3"6"1,3 4-14,0 4-1,5 0 0,3 4 0,5-2 1,5-1 0,10-3 0,5-7-2,7-2-1,6-7 0,5-5-1,1-6 1,1-6 0,-2-6 0,-3-3 1,-7-4 0,-5-2 0,-8-6 0,-8 4 1,-9 0-2,-9 5 1,-7 4-1,-11 8-1,-5 9 0,-4 10-3,-3 14-4,-3 7-11,1 11-10,5 9 1,4 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10.0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23 15,'0'0'19,"3"-11"-8,6 7-1,5 2-1,8 1-2,4-1 0,10 2 0,6-3-1,7 3-3,4-1-1,7-1-3,1 3-6,7 2-16,-5-4 1,4 4-1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10.4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19 5,'0'0'22,"18"6"-1,-6-12 0,6 2-14,8-1-1,3 3-2,6-1-1,0 1-2,3-1 0,0 5-2,1-2-7,-2 1-14,6 6 1,-7-7-2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10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44 10,'0'0'23,"14"-11"1,5 1-2,9 4-11,11 0-6,5 0-2,6 2-8,4 0-17,6 8 0,-3-4-2,4 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13.1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64 112 5,'-6'-18'15,"4"7"-1,4 1-2,-1-1-2,6-1-1,4 1-1,5 1-2,4-1 0,4 4-2,1-1-1,1 6 0,-1 3-2,-2 6 0,-3 3 0,-8 8 0,-8 4-1,-7 6 1,-7 2-1,-6 3 0,-6 0 0,-4 1 0,-3-4 0,0-2 0,1-7 0,4-4 0,3-4 0,6-6 0,4-3 1,11-4-1,0 0 0,0 0 0,18-9 0,0 5-1,4 3 1,3 3 0,2 4 0,0 5 0,1 3 0,-5 5 0,-1 1 0,-8 4 0,-6 1 0,-7 2 1,-8-2-1,-7-2 0,-7 1 1,-3-6-1,-5 0 1,2-6 0,-1-4-1,2-4 1,2-3 0,2-5 0,6 0 0,1-2-1,6-2 0,9 8-1,-9-14-2,9 14-2,6-10-4,-6 10-7,12-4-7,2 6 0,-4-3-1</inkml:trace>
  <inkml:trace contextRef="#ctx0" brushRef="#br0" timeOffset="688">524 252 8,'7'-16'18,"1"1"-6,5 0-1,0 5-3,2 1-1,1 4-2,-1 4-1,1 3-1,-3 3-1,0 8 0,-4 2 0,-1 3 1,-4 2-1,-2 6 0,-5-2-1,-4 4 1,-3 0 0,-4-1 1,1-3-1,-2 1 0,0-4 1,3-1-1,0-3 0,7-2 0,2-3-1,7-3-2,7 0-2,1-5-7,7-2-11,5 1-3,0-8 1,5 1-2</inkml:trace>
  <inkml:trace contextRef="#ctx0" brushRef="#br0" timeOffset="1016">861 477 5,'-17'12'20,"12"0"-1,-5-6 1,6 4-13,5-2-4,5 2-3,6-5 1,4-2-1,6-4 1,4-6-1,4-1 0,1-6 1,2-2-1,-2-7 1,-2 3 1,-6-8-1,-4 1 3,-9 0-2,-6-2 1,-5 2 0,-8 4 0,-6 4 0,-4 6-1,-7 8 0,-3 10-1,-4 6 0,-1 11-2,2 5-2,2 5-8,4 2-13,11 5 1,5-5-1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14.6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0 466 43,'36'-3'28,"1"-5"0,8 1-4,-1-2-31,11 4-17,11 2-3,-2-3 1,5 5-2</inkml:trace>
  <inkml:trace contextRef="#ctx0" brushRef="#br0" timeOffset="531">990 94 2,'-13'3'20,"-4"-2"0,4 9 1,-1 1-14,6 8-1,6 5-3,1 6 1,2 4 0,3 1-1,2 2-1,0-2-1,3 2 0,-3-3 0,0-6-1,-2-1 1,-3-4 0,-2-4 0,-2-3 1,-5-2 0,-2-4 0,-3-4 0,-2-1 0,-1-2 1,-1-3-1,-1 0-1,0-3 0,2-1 0,0-3-1,1 4-2,4-5-4,11 8-6,-13-12-13,10 3 0,6-1 0</inkml:trace>
  <inkml:trace contextRef="#ctx0" brushRef="#br0" timeOffset="921">947 98 8,'4'-14'23,"1"-5"0,5 4 0,6 1-14,2 1-3,6 4-2,3 0-3,1 5-6,3 3-8,0 5-9,-3 0-1,-1 6 0</inkml:trace>
  <inkml:trace contextRef="#ctx0" brushRef="#br0" timeOffset="1156">1218 398 8,'-10'11'16,"6"2"0,2-3-13,6 0-1,5-1 0,1-3 1,3-2-1,1-4 0,4-2 1,2-4-1,1-2 0,1-3 0,-2-5 0,-2-3 1,-1-5 0,-4-1-1,-2-7 1,-4 1 0,-5-1 0,-3 2 1,-5 4-1,-3 4 0,-5 6 0,-4 4 0,-2 13-1,0 7 0,-2 6-1,1 6 0,3 7-2,3 2-1,4 2-5,6 2-12,7-2-4,4-6 0,9-2-1</inkml:trace>
  <inkml:trace contextRef="#ctx0" brushRef="#br0" timeOffset="1578">1621 362 7,'-5'11'16,"9"4"1,2-3-13,6 0 0,7 0 2,5-4-1,5-2 1,2-5 1,2-3 0,2-5 0,2-4 0,-6-6-1,2-4 0,-11-6 0,-1-4 0,-13-2 0,-5 0-1,-11 1-1,-9 6-1,-7 6-1,-8 12-1,-6 12-1,-5 10-5,2 13-8,1 9-15,5 2 0,5 6-1,7-1-1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19.2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33 6,'23'-2'10,"6"-1"-1,4 1-1,4 0-1,4-1-1,1 1-2,1-1 0,-2 0-2,-1 0-1,-6 1-1,-3-1 0,-3 3-3,-7-1-4,-3-3-8,-3 8-3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4.7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258 110 0,'0'0'7,"0"9"0,0-9-1,0 0 0,3 12 0,-3-12-1,0 0-1,10-3 0,-10 3-1,9-14-1,-6 5-1,-2-3 0,1 0 0,-2-2 0,-3-1-1,-2 0 1,-3 3 0,0-2 0,-5 7 0,-1 3 1,-3 4-1,0 5 0,-6 5 1,0 6 1,-1 5 1,-2 6 0,0 2 0,2 3 2,2 3-1,5-2 0,6 4 0,6-3 0,7-1-1,7-3 0,10-2-1,6-5 0,10-4-3,7-2-4,9-2-20,3-8-3,7 0 2,-3-7-3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19.7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40 10,'13'-2'6,"4"-1"1,2-1 0,5 1-1,1 0 0,4-3-2,1 3 0,1-1-1,2 0-1,-3 1-1,-2 2 1,-2-1-2,-1 1-2,-3 0-8,-1 6-9,-7-7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20.28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27 6,'15'-7'20,"4"4"-8,8 0-1,1-1-1,5 2 0,1-1-3,5 1-2,-1 0-1,5 2-6,3-1-10,3 4-9,0-6-1,3 4-1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20.7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24 8,'15'-7'22,"6"3"-1,5-1-10,6 0-3,8 2-3,6 3-5,8 1-19,1-2-1,10 3-2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22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162 166 0,'-1'-18'6,"1"-1"-2,4 2 0,1-3 0,5 4 0,0-1-1,5 1 1,3 2-1,1 3 0,3 2 0,0 3 0,-1 4-1,-1 4 0,-1 4 0,-5 4-1,-3 3 0,-2 3 0,-6 6-1,-5-1 0,-4 3 0,-5 0 1,-6 1-1,-2 1 1,-5 1 0,-5 0 0,-3-1-1,1 2 1,-4 0 0,1 0 0,2 0 0,2-1-1,4-2 0,4 0 0,7-3 0,3 0 0,5-4 0,7-2 0,5-2 0,3-4-1,5-1 1,4-5 0,5 0 0,-1-4 0,4-2 0,-2-4 0,2-2 0,-3-3 0,-5-3 0,-2-4 1,-5-2-1,-6-3 0,-4-2 0,-3-2 1,-5-1-1,-3-1 1,-1 0 0,-1-3-1,-1 5 2,3 0-1,-1 2 0,5 5-1,2 3-1,0 3-3,5 14-5,3-14-9,5 15-1</inkml:trace>
  <inkml:trace contextRef="#ctx0" brushRef="#br0" timeOffset="766">575 511 1,'25'-3'5,"2"-4"0,-3-2 0,3-6-1,-5-2 2,0-3 0,-5-6 1,-6-2 1,-4-5 1,-6 2-1,-6-3 0,-5 5 0,-6 1-1,-7 6-2,-3 4-1,-4 10-1,-3 6-2,-1 7 0,1 9 0,3 5-3,5 9-3,5 4-10,8 4-8,13 4-1,1-2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24.0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48 12,'0'0'23,"16"-15"0,-1-4-4,9 15-10,6-1-3,10 2 1,4 1-2,6 1-4,5 1-9,7 4-16,-2-2 0,3 0-1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26.4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38 1,'0'0'8,"0"0"-1,15 5 0,2-3 0,3 0-1,10-1 1,7-2-1,8 1-2,7-3 0,5-1-2,4-3-1,3 0-1,1 1-3,-1 2-8,-5-7-7,0 7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26.87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31 7,'0'0'17,"19"-10"-7,-1 8-2,2-2 0,5 0 0,3 0-2,2 2-1,1-2 0,4 3-3,3 0-5,4 1-9,-2 0-8,5 3 0,-3-4-1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27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27 7,'23'-6'20,"-10"-1"1,5 1-11,10 2-3,6 1 0,6 1-2,6 1-6,2 6-18,2-5-1,8 3-1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27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261 0 6,'-13'16'6,"-4"1"1,-2 7-1,-2 2 0,-3 3-2,0 3 0,0 0-1,-1 2-1,3 2 0,-1-2 0,5 1 0,4-3 0,4 2 0,4-1-1,5-1 0,5-4-1,4-2 1,6-3-1,4-5 0,4-3 0,2-4 0,5-7 0,-2-5 0,3-3 0,-2-5 1,-1-5-1,-1-1 0,-4-4 0,-3-3 1,-6-1-1,-2-3 1,-7 2 0,-2 1-1,-7 4 1,-5 1 0,-1 6-1,-6 1 1,0 8-1,-6 3 1,-1 5-1,1 6 0,-2 4 0,2 3 0,3 3-1,2 2 0,5 4-4,5-3-4,9 3-10,3-8 0</inkml:trace>
  <inkml:trace contextRef="#ctx0" brushRef="#br0" timeOffset="594">606 83 5,'-12'14'7,"1"3"-2,-2 3 1,1 1-2,0-1 0,-1 0-1,4-4-1,2-1-1,4-2 0,-1-2 1,3-3-1,1-8 1,4 12 1,-4-12-1,10 7 0,-1-5 0,1 0 0,4-1 0,1 0 0,1 0-1,4 0-1,1-1 1,0 0 0,1 1-1,1 0 0,-2 0 0,1-1-3,-2 1-3,-1 2-5,-5-4-8,4 2 1</inkml:trace>
  <inkml:trace contextRef="#ctx0" brushRef="#br0" timeOffset="985">896 116 17,'-4'-9'14,"4"9"-2,0 0-1,-12 4-2,8 9-1,-5 4-1,1 6 0,-2 3-1,-2 5-2,0 3-1,-1 3-1,0 1-2,-1-2-5,2 4-10,1 0-8,-3-5-1,6-2-1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29.90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350 0 6,'-9'10'7,"9"-10"0,-6 15-2,3-5 0,0 1-1,1 3 0,2 1-1,2 0 0,4-1-2,4 0 0,4-3-2,5-2-6,10 2-10,-1-8 1</inkml:trace>
  <inkml:trace contextRef="#ctx0" brushRef="#br0" timeOffset="2250">1 1360 17,'-3'-10'21,"7"1"1,5 0-13,12 7-2,5-2-2,9 3-1,5-1-2,7 1-1,6 0-4,4 1-8,3-4-10,5 5-1,-4-7-1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5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52 175 14,'0'0'11,"2"11"-3,1 3 0,-2 6-1,2 4 0,1 5-1,0 5-1,-1 1-1,0-1-2,0 0 0,0-4 0,-3-1-1,0-6 0,0-4-2,1-5-2,-1-3-4,0-11-4,0 0-5,0 0-3,-1-14-2</inkml:trace>
  <inkml:trace contextRef="#ctx0" brushRef="#br0" timeOffset="250">14 59 2,'-8'-21'17,"4"7"-3,1 2-3,3 12-2,5-12-1,-5 12-2,20 5 0,-2 2-1,5 6 0,5 1 1,4 6-2,3 3-1,3 1-1,2 4 0,0 2 0,-5 2-1,-1 2 1,-2 2-2,-4 0 1,-5 1-1,-6-3 0,-6-1 1,-6-4-1,-7-2 0,-4-3 1,-7-4-1,-5-3 0,-5-3 1,-3-3-1,-3-4 0,-2-3 1,1-3-1,-2-2 0,3-2 0,2-1 0,6-1-3,3 2-9,1 1-12,17 2 0,-9 4-1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32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0 281 12,'11'-20'6,"4"-2"-1,3-1-1,-3-2-1,3 0 0,-2-3-1,-5 2 1,2-1-2,-1 4 1,-3 2-1,-3 4 0,0 2 1,-3 6 0,-3 9 0,0 0 1,-9 10 0,3 4 1,-2 7 1,-3 3 0,-1 7 0,1 1 0,-1 7-1,0-4 1,2 3-2,0-3-1,2-1-1,0-1 0,2-4-2,3-1-5,1-5-8,0-4-9,7 1 1,-1-8-2</inkml:trace>
  <inkml:trace contextRef="#ctx0" brushRef="#br0" timeOffset="437">298 431 0,'19'0'9,"3"1"-1,0-4-2,3-1-1,1-3 0,1-1-1,1-3-1,-2-4 1,-6-4-1,-2-3 2,-4-2-1,-7-2 1,-5 0-1,-9-3 1,-4 4 0,-6 1-1,-4 6 0,-5 5 0,-4 6-2,-2 6 0,-3 7-1,0 6 0,2 6-1,3 5 0,4 6-2,6 1-4,7 2-8,6-2-8,16 1 0,0-6-1</inkml:trace>
  <inkml:trace contextRef="#ctx0" brushRef="#br0" timeOffset="937">769 319 4,'-11'6'18,"11"-6"0,-9 12-11,8-2-3,6 1 0,1-1 0,5-2 0,7 0 0,5-3 0,3-2-1,6-2 0,2-3 0,1-3 0,-2-5 2,-1-4 0,-8-5-1,-2-1-1,-9-4 1,-8-2 0,-11-1-1,-6 2 0,-13 3-1,-7 10-1,-7 2 0,-6 10-1,-1 8 0,0 8-8,5 7-19,7 10 1,3-1-1,15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49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0 5,'0'0'17,"0"0"2,7 20-10,-1 6 0,6 4-2,5 11 0,2 3 1,5 9 0,4-2-3,-1 3-1,4-2-1,-1-3-2,-2 0 1,-1-6-2,-5-5 0,-3-8-1,-5-2-2,-4-10-2,-4-3-7,-4-3-8,-2-12-3,-14 2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49.7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254 0 0,'-11'17'12,"5"1"-4,-4 8-1,-2 5 0,1 12 0,-6 2-1,0 9-1,-2 1 0,0 3-2,-2 1 0,-2-1-2,2-2 0,-1-6-1,4-7 0,3-7 0,2-10-1,6-10-2,7-16-4,0 0-9,7-14-1,8-6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50.2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15 17,'0'0'22,"0"0"0,15-12-1,6 11-12,14-1-7,8 2-8,10-1-15,11 6-1,-5-5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22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42 12,'13'-23'10,"-1"9"1,-3 9-1,0 10-1,-1 9-1,0 6-1,0 10-1,2 5 0,2 7 0,-1 3-2,1 4-2,0 1 1,1-1-2,-2-1 0,0-4-1,-1-3 0,-1-7-3,-3-2-3,1-6-6,-6-7-10,1-1 0,-7-8-1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22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244 0 4,'-9'31'17,"-4"3"-9,-4 10-1,1 5 0,-3 3-1,2 6-2,-4 0 0,1-2-1,-2-2-2,4-6-1,0-4 1,0-9-1,5-8-1,1-6-1,4-12-1,8-9-1,0 0 0,-5-15-2,9-6 0,8-11-2,-1-9-1,5-7 0,2-9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51.0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78 10,'10'-31'18,"5"11"1,3 6-8,3 4-4,6 8-1,-3 6-2,0 8-1,-5 7 0,-3 7 1,-8 3-3,-7 4 0,-4 2 0,-8 0-1,-6-3 1,-4-3 0,-2-5-1,0-3 1,4-6 0,2-4 0,7-6-1,10-5 1,0 0 0,13 0 1,7-4-1,6 4 0,6-2 1,5 3-1,0 2 0,3 4 0,-3 6 1,-3 3-2,-4 5 1,-5 2-1,-7 5 0,-9 3 0,-6 0 1,-6 2-1,-6-4 0,-6 0 1,-6-5 0,-3-3 1,-4-6 0,-2-4 1,0-5-1,3-3 0,1-5 0,3-2-1,4-1-3,3-1-5,6 4-9,10 2-10,-10 8 0,7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23.0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56 6,'0'0'22,"8"-15"1,15 11-1,9-4-15,11 0-4,9 3-5,5-5-14,9 8-5,-2-5-1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50.7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0-3 0,'12'2'18,"-2"9"0,-6 5-9,4 7 0,2 7-3,-1 5 1,0 3-2,-3 6 0,-3 0-1,-3 1-2,-2 0 1,-2-2-2,-2-5-1,1-4-1,0-8-4,1-4-2,1-10-6,3-12-5,0 0-3,1-18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23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43 62 9,'0'0'18,"0"0"-1,0 0-7,0 0-1,-3 23-1,6 2-1,-4 5 1,3 7-1,-2 2-1,1 2-2,-4 2-2,3-1 0,-3-3 0,-1-4-2,2-4 1,-1-6-1,2-3-1,0-7-1,2-6 0,-1-9-2,0 0 0,2-9-2,0-4 0,0-9-1,-2-4 2,1-7-1,0-5 2,1-4 0,0-3 2,-2-1 2,3 1 2,0 2 0,3 4 2,3 5 0,3 6 0,1 4 1,8 7-1,2 7 0,0 6-1,4 7-1,-4 4-1,-1 8 0,-5 4 0,-6 5 0,-8 1-1,-6 3 1,-9 1-1,-9-1 0,-2 0 1,-4-5-1,-5-2 1,4-3-1,-2-4 0,9-5 1,3-4-1,8-1 0,10-4 0,0 0 0,23-7 0,2 4 0,8 2 0,6 2 0,6 1 0,4 5 1,-3 1-1,2 7 0,-4 2 1,-9 4-1,-5 2 0,-12 2 0,-10 3 0,-9 0 0,-9 2 0,-8-3 1,-13-2 0,-6-3 1,-9-6 0,-4-4 0,-3-4-1,1-5 1,0-4 0,6-1-1,8-2-2,9-1-5,13 4-10,16 1-10,0 0 1,18 13-1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6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42 28 2,'-12'13'17,"8"-4"-8,1 4-1,0 5 0,0 5 0,0 8-1,-1 1 0,1 5-1,-1 4-1,3 0-2,-1 1 2,3-1-3,0-2 0,3-3 0,4-3 0,3-4 0,5-6 0,1-1 0,5-8 0,2-1-1,3-5-2,-1-4-3,5-1-5,-2-3-9,0-7-5,-2 2 0,-6-6-1</inkml:trace>
  <inkml:trace contextRef="#ctx0" brushRef="#br0" timeOffset="359">71 116 11,'0'-12'20,"7"-1"-6,2 1-2,11-1-1,1-1-1,8 2 0,2 0-4,5 3-1,3 0-3,1 3-2,1 3-2,-5 2-4,-1 2-5,-7 4-9,-8 0-3,-4 4 0</inkml:trace>
  <inkml:trace contextRef="#ctx0" brushRef="#br0" timeOffset="641">114 272 8,'19'-6'21,"2"-3"1,6-1-11,9 2-2,5 0-1,4-2-6,2 2-13,3 7-9,-4-4-2,0 3-1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51.87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242 106 3,'2'11'9,"-1"-3"-1,-1-8-1,5 14 0,-5-14-2,9 0 1,-9 0-1,7-12 0,-4 2 0,-3-5 0,-3-1 0,0-1-1,-7 0 1,-1-2 1,-4 2-1,-1 7 0,-4 2-1,0 8-1,-2 6 0,-3 10 0,-1 4 1,2 14-1,0 4 0,3 8 1,3 5-1,9 6 1,5 0-1,15-1 0,10-2 0,15-8-2,15-7-3,13-11-4,14-10-17,14-7-6,4-14 1,0-7-2</inkml:trace>
  <inkml:trace contextRef="#ctx0" brushRef="#br0" timeOffset="765">302 1072 8,'6'19'20,"-1"5"-1,3 7-10,-5 5-3,5 7 1,-4 5-2,0 3-1,-4-3 0,-1-3 0,-2-4-2,0-6-2,1-5 0,-2-8-3,3-9-4,1-13 1,0 0-1,-9-14 0,7-7-1,-3-9 1,0-7 1,-2-8 1,0-5 3,0-6 1,-2 1 2,0 0 1,0 4 3,1 7 1,0 9 0,6 8 1,-1 12 0,3 15 0,11 5-1,5 11-1,3 8 0,6 3-3,8 5 1,3 3 0,3 3-1,6 1-1,-2 1 1,-6 1 0,0-2-1,-10-1-1,-7-1 1,-12-1 0,-11-2 1,-9-3-1,-11-5 2,-7-1-1,-8-4 0,-3-2 0,-1-2 0,-1-2-2,2 0-6,8 0-17,6-5-3,12 1 0,6-5-1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30.1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21 97 1,'-13'-8'21,"13"8"2,-9-17 0,12 5-13,13 3 1,11-3-3,12 3-2,9-2 0,8 3-2,10 3-1,6 0-5,9 4-14,7 5-10,0-3 1,4 4-2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30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211 0 17,'0'0'20,"-15"5"-10,8 11-2,0 8-1,-4 9-2,-2 7 0,-5 7-2,-1 2 0,0 0-2,-1-2 0,0-2-1,1-10 1,1-6-1,7-6 1,1-7 0,6-8-1,4-8 2,0 0-2,13 0 0,-1-5 1,7-2-1,2-1 0,3-2 0,3 1 0,3 1-1,0 0-1,0 1-1,-1 0-5,-1 3-3,-1 2-10,-5-2 0</inkml:trace>
  <inkml:trace contextRef="#ctx0" brushRef="#br0" timeOffset="359">484 192 4,'-1'-12'19,"1"12"0,-2-11-11,2 11 0,-6 12-2,2 0 1,0 9-2,-3 2 0,-2 7 0,-3 2-2,0 6 0,-3-2-1,1 3 0,0-5-1,0-1 0,2-2-1,2-6-1,4-2-2,0-4-8,3-8-9,5 0-2,-2-11-1</inkml:trace>
  <inkml:trace contextRef="#ctx0" brushRef="#br0" timeOffset="719">688 421 3,'-4'11'17,"5"7"-8,0-1-1,4-1-1,1-2 0,4-1 0,2-3-3,2-5 0,4-5 0,2-3-1,0-5-1,2-3 0,1-5-1,-2 0 0,-1-5 0,-3-4 0,-1 2 0,-6-6-1,-3 4 1,-5-1 1,-6 2-1,-3 6 0,-5 4 0,-4 6 0,-4 8-1,-3 6 1,-3 9-1,0 3 1,3 6-1,2 2-2,4 3-4,7 1-6,10 2-10,3-7 1,10 1-1</inkml:trace>
  <inkml:trace contextRef="#ctx0" brushRef="#br0" timeOffset="1172">1137 470 15,'0'10'20,"5"0"-9,6-3-3,2-1 0,2-4 1,6-8-1,1 0 0,2-8-2,-1-3-1,-1-5-1,1-1 1,-8-6-1,-4-1-1,-7 1 1,-6 1-2,-7 5 1,-4 7-2,-8 8-1,-4 10-1,-2 12-3,-1 9-8,3 9-15,5 11 1,1 0 0,10 3-1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33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10 128 15,'-9'-17'11,"7"0"1,7 1-2,1-1 0,8 3-1,2-2-1,6 4-1,1 1 0,5 7-3,-4 2-1,3 7-1,-6 7-1,-3 5 1,-7 8-2,-8 8 1,-6 8-1,-6 4 1,-9 2-1,-2 0 1,-6-1-1,-1-2 1,-1-6 1,3-5-1,1-9 1,6-4 0,5-6 0,6-3-1,7-11 1,1 10-1,-1-10 0,19 2-1,-1-2 0,3-2-2,4 1-1,3-3-6,2 4-8,4-1-9,-3-2 1,3-1-1</inkml:trace>
  <inkml:trace contextRef="#ctx0" brushRef="#br0" timeOffset="406">507 230 5,'0'0'22,"-10"-6"-1,10 6 0,-17 10-15,17 4-2,-1 4-1,3 6 0,-1-1-1,3 2 0,0 1 0,3-1-1,-1-3 1,-1 0-1,-1-3 0,0-2 0,-2-3 1,-2-1 0,-2-4 0,-1 0 0,3-9 1,-13 12-1,4-8 0,-4 0 1,-2-2-2,1-1 1,-1 0-1,1-2-1,2 1-1,1-2-3,11 2-5,-11-6-10,11 6-6,1-15-1,2 3 0</inkml:trace>
  <inkml:trace contextRef="#ctx0" brushRef="#br0" timeOffset="766">503 191 7,'9'-21'24,"-2"0"-1,5 2 1,2 2-14,3 1-4,5 5-8,5 2-14,2 6-7,0 0 0,2 3 0</inkml:trace>
  <inkml:trace contextRef="#ctx0" brushRef="#br0" timeOffset="953">965 3 16,'-13'-4'24,"-3"5"1,-5 1 0,1 5-18,-1 11-1,-1 3-1,3 9-1,-1 6 0,2 7-1,4 4 0,5 1-2,5 0 0,9-2 0,6-4 0,4-6-1,6-8 0,6-8 1,3-8-1,0-7 0,2-5 0,-5-8 0,-1-4 1,-8-5-1,-5-3 1,-7-1-1,-8 0 0,-7 4 0,-8 6 1,-5 5-2,-8 10-1,-5 6-5,6 11-17,0 9-4,3 4 0,10 3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36.68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31 14,'0'0'24,"8"-10"-1,1 8-7,7-4-7,6 2-2,4-1-2,5 3-1,5 0-6,1 1-8,2 1-14,6 2 1,-3-2-1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36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107 0 1,'0'0'20,"0"0"0,-14 15 1,3 4-16,2 7-1,-1 4 0,-1 3-1,-4 3 0,3-2-1,0-1 1,6-5-3,1-5 0,2-2 0,5-6 1,2-3-1,-4-12 1,20 11-1,-4-10 0,1-1 1,3-1-2,1-3-2,3 3-4,-2 0-5,0-2-10,2 4 1,-5-4-1</inkml:trace>
  <inkml:trace contextRef="#ctx0" brushRef="#br0" timeOffset="313">333 187 11,'-2'-10'20,"2"10"2,0 0-10,-10-1-2,5 11-3,-1 5-1,1 7-2,-3 2-1,1 8 0,-2 4 0,1 3-2,-3-1 0,1 0 0,0-2-1,0-2 0,3-4-2,0-4-3,4-6-6,1-2-11,2-7-2,5-1 1</inkml:trace>
  <inkml:trace contextRef="#ctx0" brushRef="#br0" timeOffset="625">423 454 2,'0'0'17,"-8"20"0,7-9-13,4-1-1,3 2 1,2-6 1,5 1-1,4-3 0,6-5 0,0-3-1,4-3 0,0-4-1,4-5 0,-4-4 1,-2-3-1,-5-3 1,-4-2 0,-5-3-1,-6 3 0,-7 0 1,-5 5-2,-7 4 1,-3 7-1,-6 8 0,-3 7 0,-3 10-1,0 5 1,0 9-2,2 4-2,6 7-4,3 0-8,3 1-8,15 0 1,0-10-1</inkml:trace>
  <inkml:trace contextRef="#ctx0" brushRef="#br0" timeOffset="1047">836 406 1,'-13'12'19,"13"-1"0,1 1-11,5 0-1,6 3 1,0-4-1,6-1-2,1-7-1,5-1-1,0-5-1,3-6 1,-2-4-2,-3-7 1,-4-3-1,-1-3 1,-7-2 0,-4 3 0,-11 1 0,-5 6-1,-6 6 0,-8 11-2,-3 9-4,-4 12-13,-1 4-5,5 12 0,3-1-1</inkml:trace>
  <inkml:trace contextRef="#ctx0" brushRef="#br0" timeOffset="2610">1460 510 7,'-4'-9'25,"0"-2"1,6 1 1,4 3-14,3-1-2,10 6-2,2 0-2,8 5-2,2 1-4,4 2-9,3 1-17,4 5-4,-3-4 2,2 2-2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24.6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361 33 0,'-5'20'15,"0"-2"-8,2-4 0,3-4-1,0-10-1,3 10 0,-3-10-1,0 0 0,9-8-1,-9 8-1,6-16-1,-6 3 1,-3-1-2,-2-1 1,-4 0 1,-4 3-1,-5 2 2,-4 8 0,-6 4 0,-3 10 2,-5 6 1,0 11 0,-5 4 0,4 12 0,1-1 0,12 7-1,3-3-1,15 0 0,12-3-1,19-5-2,14-4-1,13-9-5,14-3-12,10-5-10,5-8 0,4-1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35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20 12,'20'-3'19,"5"-1"-8,8 0-1,9-1-1,3 2-1,6 3-3,3-1-1,6 2-7,0 1-6,4 3-11,-1-3 0,6 4-1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36.1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-5 35 16,'0'0'21,"3"-15"-2,-3 15-9,19-8-1,-3 6-3,5-3 1,4 4-2,6-1-1,4 2-3,4 0-2,5-1-6,1 0-16,5 3 0,-2-2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36.5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15 2,'0'0'22,"19"-1"1,-3-3-1,3-1-15,10 4 0,7 0-1,4 1-3,4-1-3,5 1-6,5-2-16,5 4 0,-3-4-1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8:48.1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86 81 13,'-10'4'17,"6"9"-9,-2 7 0,3 5-1,0 4 1,-2 8-2,1 3 1,-1 1-3,-1 3 1,-1-1-2,3 0 0,-2-2-2,1-3 0,0-2-1,0-9-2,2 0-4,0-7-3,0-7-6,4-3-6,-1-10 0</inkml:trace>
  <inkml:trace contextRef="#ctx0" brushRef="#br0" timeOffset="313">75 68 2,'13'-22'19,"-1"14"0,3-1-8,3 2-1,2 1-2,5-2-1,4 6-2,0 0 0,2 0-3,-2 1-1,0 1-4,0 0-3,-1 1-6,-9-2-8,3 6-1,-11-5-1</inkml:trace>
  <inkml:trace contextRef="#ctx0" brushRef="#br0" timeOffset="625">83 320 15,'0'0'24,"9"-11"0,6 3 2,9-1-16,5-2-2,9 3-1,3-2-3,3 1-3,2 5-7,0 1-18,-2-1-2,0 3 0,-10-4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37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423 10 0,'-10'-8'7,"-3"6"-1,-5 4 1,-2 4-1,-4 7 0,-3 5 0,-2 4 0,-3 5 0,-1 6 0,-3 0-1,3 8-1,-1-2-1,2 4-1,5-1 0,4-2-1,5 3 0,8-7-1,6-1 0,7-4 0,5-4 0,9-5 0,4-3 0,4-6 0,2-3 0,3-7 0,0-1 0,1-7 0,0-3 0,-1-4 0,-1-5-1,-5-3 1,-4-1 0,-2-2 0,-5-1 0,-6 2 0,-7-1 1,-5 4 0,-5 5 0,-5 4 0,-4 4-1,-2 6 1,-3 5 0,-3 5-1,1 5 1,-1 5-1,4 3 0,0 2-1,5 2-1,3-3-3,8 3-5,5-3-6,5-6-4,9-1-1</inkml:trace>
  <inkml:trace contextRef="#ctx0" brushRef="#br0" timeOffset="578">729 100 1,'-12'13'16,"0"1"-8,-2 5-2,-3 3 0,-1 5 0,0-1-1,-3 0-2,4-3-1,1 0-1,6-4-1,0-3 1,6-3-1,4-4 1,0-9 0,13 11 0,-1-8 0,6-3 0,1 0 1,4-1-1,2 0 0,3 0 0,-3-1-1,2 2 0,-2 0-1,-2 0-3,-3 2-4,-1-1-6,0 3-4,-5-5-1</inkml:trace>
  <inkml:trace contextRef="#ctx0" brushRef="#br0" timeOffset="937">987 211 7,'-8'-10'21,"8"10"0,-13-6-8,4 10-2,-1 7-2,-2 3 0,0 7-4,-3 3-1,-1 4-1,-2 3 0,0 2-4,1 4-3,-1-1-9,-1 1-12,3 0 1,-2-5-1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41.6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64 13,'15'-5'22,"4"-2"-8,9-1-1,12 0-1,8 0-3,8 2-1,7-1-4,6 3-2,2 0-3,0-1-5,0 2-10,-3 6-7,-10-7 0,-5 6-1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41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31 9,'27'-6'24,"-10"-1"0,11 2 0,6 0-16,3 1-2,8 2-2,4 0-2,0 2-5,2 1-10,1 4-11,-6-4 0,-1 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53.8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20 116 15,'-15'-13'20,"11"4"2,7-4-13,8 0 1,12 3 0,6-3-3,11 3-1,4-1 0,3 2-2,1 2-2,-2 1-1,-3 5-4,-5 0-5,-10 4-11,-5 8-4,-13-1-1,-7 7-1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25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166 109 11,'-7'11'20,"3"10"1,-2 7-12,1 5-1,3 7 0,-2 0 0,2 7-3,-3-3 0,2-2-3,1-4 0,0-6-2,1-4 0,2-7-3,-1-4-2,0-8-3,0-9-1,0 0 0,3-13-2,-6-5 0,2-8 1,-2-5 1,-1-8 2,2-6 2,-1-6 2,-2-5 3,1 2 2,-2-1 2,1 6 4,-2 5 1,3 9 0,-2 7 1,3 10 1,3 18-1,0 0-1,23 2-1,-5 14-3,12 6-1,0 7-1,13 6 1,2 5-2,1 4 0,0 1-2,-4 1 0,-6 2 0,-8-1 0,-7-3-1,-11-4 1,-10-4 0,-12-3-1,-9-4 1,-9-7 0,-7-5 1,-9-5 0,-5-4 0,-3-4 0,1-2 0,3-3 0,3 0-2,8-2-6,11 3-13,10 7-5,8-2 0,13 8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43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60 17,'10'-7'24,"5"-7"-1,6 5 0,11 1-18,10 2-1,11-1-1,7 3-2,7 1-6,5 0-15,10 6-3,1-5 0,8 1-1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44.2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87 118 8,'-8'-23'16,"7"2"-10,3 1 0,5 5-1,6 1 1,1 3 0,6 4-1,0 4 0,4 4-1,3 4-2,0 5 0,1 5-1,-2 2 0,-2 3-1,-6 3 1,-6 1-1,-7 3 0,-9-1 1,-7 2 0,-8 0 1,-5 3-1,-7 0 1,-1 0-1,-6 1 2,2-1-2,-1 0 0,6-1-1,1-1 1,7-6-1,5 0 0,6-4 0,9-2 0,9-6 0,7-5-1,4-4 1,7-1 0,3-4 0,3-2 0,0-4 0,-2 0 0,-3-3 0,-3-1 1,-7-1-1,-4-6 0,-6 0 0,-6-1 0,-6-2 1,-4-3-1,-2 0 1,-5-2 0,0 0 0,0-1-1,2 5 2,0-1-2,4 3 1,4 3-2,4 5-3,6 5-5,-2 9-8,13-12-4,2 12-1</inkml:trace>
  <inkml:trace contextRef="#ctx0" brushRef="#br0" timeOffset="641">542 380 10,'-4'8'18,"6"3"2,1-1-14,3-2-1,5 1 0,4-2 0,1 0-1,3-5-1,2-1-1,3-3 0,1-3-1,1-2-1,0-5 0,-5-2 1,1-4-1,-7-4 0,-4-2 1,-5-2-1,-6-1 3,-8 2-3,-4 2 1,-5 3 0,-4 7 0,-7 6 0,0 7 0,-1 7 0,-1 6-1,3 8 0,3 2-4,8 6-6,7 4-11,6-3-1,10 1 0</inkml:trace>
  <inkml:trace contextRef="#ctx0" brushRef="#br0" timeOffset="1156">1354 71 2,'-1'-11'20,"1"11"0,0 0-8,-14 0-3,4 9-3,-2 2-1,0 5-2,-2 1 0,2-1-1,3-1-2,2 0 1,2-4-1,5-2 0,0-9 0,13 14-1,-2-11 1,4 1-1,2-1 1,2 2-1,2-1 1,-1 4-1,1 1 1,-4 4 0,2 3 0,-5 2 0,0 2 1,-8 4-2,-2-2 2,-4 4-2,-7-3 2,-3 2-1,-4-6 0,-3-1 1,-2-3 1,-2-2 1,-2-3-2,3-3 2,-2-3-1,3-1 0,2-3-1,4-1 1,2-2-2,11 3 0,-13-6-1,13 6-4,-1-12-6,1 12-7,10-14-5,-1 7 1</inkml:trace>
  <inkml:trace contextRef="#ctx0" brushRef="#br0" timeOffset="1688">1327 86 18,'4'-21'22,"6"4"-1,1 1-10,4 2-4,4 5-3,3 4 0,0 2-4,4 4-5,-2 6-9,3 0-7,3 8-1,-5-5 1</inkml:trace>
  <inkml:trace contextRef="#ctx0" brushRef="#br0" timeOffset="1906">1674 368 0,'3'-10'16,"7"1"1,1-3-10,4-4-2,3 0-1,-1-4 0,0-4 1,-1-2 0,1 1 0,-6-2 0,2 3 0,-5 3 0,-1 3 1,-2 3-1,-5 15-1,0 0 0,0 0-2,2 13 0,-3 7 0,-1 3-2,1 7 1,-1 2 0,0 3-1,1 1 1,-2 1-2,0 1-2,-1-2-9,-3 1-12,2 0-1,-4-5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47.9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-1 112 0,'-3'-9'24,"8"0"1,7 1 0,8-1-12,6 2-4,9 0-2,8-1-1,11 1-3,9-1 0,11 0-4,4 3-2,6-3-9,1 1-14,5 3 1,-4-4-1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48.5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137 150 10,'-2'-26'18,"1"-1"-10,4 3-1,5 4 0,3 2-2,5 4-1,1 3-1,4 4-1,2 4-1,0 6 0,1 4 0,-3 6-1,-4 3 1,-4 5-1,-6 5 1,-7 5 0,-7 2 0,-8 3 0,-7 0 0,-4 1 1,-5-1 0,-5 0 0,-2 0 0,2-2-1,0-2 0,5 0-1,5-3 2,6-1-2,9-3 0,8-4 0,8-4-2,10-4 2,5-6 0,6-1 0,4-6 0,2-3-1,0-5 1,-4-4 0,-2-4-1,-6-4 1,-5-6 0,-3-3 1,-8-5-1,-3-1 0,-7-4 0,-2-2 1,-4-1 1,-1-1 0,0 2-1,-2 2 1,1 4 0,3 5-1,4 4 0,5 6-2,5 6-4,-3 14-8,19-11-9,1 16-1,-1-2 0</inkml:trace>
  <inkml:trace contextRef="#ctx0" brushRef="#br0" timeOffset="594">532 493 12,'0'0'21,"-11"15"0,11-15-15,8 10 0,3-4 0,5-3 0,3-1-1,2-1-1,4-2-1,2-3-2,3-3 0,-3-3 0,5-5-1,-8-4 1,0-5-1,-6-3 1,-9-3 1,-4-4 0,-10 1 2,-8-1-1,-8 7 1,-10 4-1,-7 9 0,-6 4 0,-1 11-1,-3 8-1,3 9 0,6 7-3,7 3-3,12 7-8,15 3-14,11-2 1,15 0-1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49.68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27 27,'25'-5'28,"8"-3"-1,12 1 1,7 3-22,8 2-2,10 1-1,4 4-6,-4 1-12,0 2-12,1 2 0,-13-4-2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4.8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49 2,'13'0'7,"-3"-1"0,8 3-1,2-2 0,9 1 0,8-2 0,5 0-1,6-1 0,7-3-1,4-1-1,5-2-1,-2 0 0,-5 0-1,-4 0-4,-6 2-11,-7 6-4,-16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53.5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0-5 8,'0'0'18,"12"-1"1,-10 15-11,1 8-1,0 7-1,1 6 1,0 9 0,-2 3 1,2 2-2,-1 0-1,4-1 0,1-3-3,2-2 1,5-5-1,2-7 0,5-2-3,1-10-1,7-2-5,3-7-7,-5-9-11,7-1 2,-9-8-2</inkml:trace>
  <inkml:trace contextRef="#ctx0" brushRef="#br0" timeOffset="547">118 201 14,'0'0'24,"0"0"0,28 0 2,6-8-15,14 1-7,7 2-13,9 2-13,-3-2-2,3 4-1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15 104 15,'-1'-17'9,"6"1"0,2 0-1,5 2 1,2 1-1,6 1-1,1 4-1,1 1-2,0 6 0,-1 2-1,-2 5 0,-4 5-2,-5 2-1,-5 5 1,-7 2-1,-5 3 0,-5 1 1,-2 0-1,-2-1 0,-4-1 1,3-3-1,-1-3 0,3-3 0,5-3 0,10-10 0,-8 13 0,8-13 0,11 8 0,2-2 0,5 1 0,3 5 0,1 1-1,1 3 1,-1 2 0,-3 3-1,-4 3 1,-7-1 0,-5 0-1,-7-2 1,-4-1 0,-6-3 0,-5-1 0,-1-2 1,-4-5-1,0-2 0,2-2 1,-1-3 0,3-4 0,2 0-1,3-4 1,2 0-1,4-2 1,9 8-2,-11-13 0,11 13-2,0 0-4,2-12-2,-2 12-4,10 0-8,-10 0 0</inkml:trace>
  <inkml:trace contextRef="#ctx0" brushRef="#br0" timeOffset="703">574 124 9,'0'-19'17,"5"2"-10,5 4 0,0-2 0,3 3 0,0 2-1,2 2-1,1 2 0,-2 3-2,-1 2 0,1 5-1,-3 2 0,-3 6 0,-1 4-1,-3 3 1,-5 4-2,-3 4 1,-2 3-1,-4 4 1,-4-1-1,-2 1 1,0-2-1,1-2 1,0-2-1,3-5 1,3-4-1,4-3 0,2-3 1,3-3-1,0-10 1,7 14-2,2-11-2,2-2-5,4-2-4,3 1-7,1-6-2,5 1-1</inkml:trace>
  <inkml:trace contextRef="#ctx0" brushRef="#br0" timeOffset="1046">829 397 12,'0'10'18,"-3"-1"-3,3 4-5,3-1-3,3-3-2,6-1-1,4-2-2,2-3 1,6-5-1,3-4 0,1-3-1,2-4 1,-1-3 0,0-5 0,-4-1 0,-4-5 0,-5-4 0,-4 1 1,-9-1 0,-4 2 0,-9 2 0,-5 6-1,-5 4-1,-5 9 1,0 8-2,-3 9-2,4 9-6,1 11-16,4 1 0,9 8 0,5-5-1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46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93 8,'6'-13'23,"4"7"0,2-4-11,6 2 0,9 0 0,5-1-1,10 2-3,3-2-3,7 3-1,5-1-1,1 2-2,0 5-3,0-4-8,0 3-15,1 5-2,-6-5 1,-1 3-1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46.87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33 19,'15'-5'24,"10"2"0,3-6 1,8 3-20,12 3-1,6 0-7,4 5-19,3-5-1,7 4-1,-2-6-1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47.5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75 41 8,'0'0'16,"13"-14"-10,2 9 0,1-1 0,3 4-1,-2 0 0,2 3-1,2 2-2,-6 5-1,0 3 0,-5 4 0,-4 2-1,-5 3 0,-7 3 1,-4-1 0,-8 0-1,-1 0 1,-6-2 0,0-4 0,-1-2 0,4-3 1,5-3-2,2-3 1,15-5 0,0 0-1,0 0 1,9 6-1,8-2 0,4 2 0,3 1 0,1 4 0,1 2 0,-3 3 0,-3 4 0,-4 0 0,-7 3 0,-7 0 1,-4 0 0,-9-1 1,-5-1 1,-4-2 0,-2-4 2,-6-3 0,4-1-1,-3-7 1,4 0-2,1-4 0,4-3-1,4 0-1,3-2 0,11 5-2,-13-12-2,13 12-2,-1-13-3,1 13-5,0 0-7,13-10-4,-3 10 0</inkml:trace>
  <inkml:trace contextRef="#ctx0" brushRef="#br0" timeOffset="672">583 25 15,'12'-14'18,"6"6"-9,-3 5 0,1 4-2,-2 5-2,-1 3-2,-3 5 0,-4 5-2,-3 3 1,-5 3 0,-3 2-1,-6 3 2,-4-1-1,-4 2 1,-2 1 1,0-3-1,1-1 0,-1-4-1,8-2 0,2-3-1,4-4 0,5 0-1,4-5-2,6-1-4,2-1-8,6-5-9,6 0 1,-2-4-1</inkml:trace>
  <inkml:trace contextRef="#ctx0" brushRef="#br0" timeOffset="969">796 363 4,'0'0'19,"-10"9"1,10-9-1,-9 9-14,16 0-2,5-1 0,7-1 0,1-3 0,8-2-1,0-3 2,5-3-2,1-5-1,0-4 1,-1-2 0,-5-2 0,-4-2 2,-4-3-1,-9-2 1,-4 4-1,-12-2 1,-7 6-1,-7 2-1,-6 8-1,-2 7-3,-6 6-5,3 7-15,5 11-4,0 1 0,8 8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50.7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0 477 22,'12'-9'24,"-2"-5"2,7-8-7,5 13-11,5-1-2,11 4 1,3 0-3,5 1-6,5 5-11,4 2-12,-2 0-1,0 2 0</inkml:trace>
  <inkml:trace contextRef="#ctx0" brushRef="#br0" timeOffset="375">856 124 14,'0'0'21,"-9"-10"1,9 10-1,-10 6-18,10 7-1,2 5 1,1 3 0,2 3 0,1 3 0,1 3-2,1 0 1,2 0-1,-1-2 0,-1-3 0,1-1-1,-1-1 1,-3-4-1,0-4 2,-5-2 0,-2-3 0,2-10 1,-10 13 0,-1-11 0,1 2 0,-4-4-1,1 0 0,-3-2 0,1 0-2,2-1 0,-1-1-1,3 1-3,0-2-3,11 5-7,-11-9-13,11 9 2,-6-14-1</inkml:trace>
  <inkml:trace contextRef="#ctx0" brushRef="#br0" timeOffset="797">871 83 18,'3'-17'25,"5"2"0,2-4 1,2 4-18,11 6-2,2 3-3,4 4-3,1 4-4,0 3-10,-1 4-10,3 6-1,-4-2 0</inkml:trace>
  <inkml:trace contextRef="#ctx0" brushRef="#br0" timeOffset="1000">1269 280 12,'-8'9'17,"7"2"1,-3 0-14,4 0-1,2 1 0,3 0 1,2-3-1,-7-9 0,19 12 0,-5-8-1,1-5-1,1-2 0,3-3 1,-3-4 0,1-1-1,-3-4 1,-3-4 0,-3-3 0,-3-1 1,-7-1-1,-3 3 1,-6 0-1,-4 5 1,-3 3-1,-3 7 0,-6 6 0,3 8-1,-1 4 0,4 6-2,3 3-1,3 4-7,5 0-12,10 4-3,4-5 1,10 0-1</inkml:trace>
  <inkml:trace contextRef="#ctx0" brushRef="#br0" timeOffset="1422">1593 324 6,'0'0'19,"-2"15"0,2-15-11,17 15-1,0-6 2,-1-2 0,7-2 1,-1-4-2,8-1 0,-1-5-1,6-1 0,-6-7 0,3 1 0,-8-9 0,2 1-1,-10-5-1,-2-1 0,-10-1-1,-9 5-1,-7 2-2,-4 9 0,-9 9-3,-8 8-4,2 15-11,-5 6-13,-1 9-2,3 5 0,4 2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26.6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50 96 15,'-26'-18'21,"9"8"1,8 0-10,10 0-1,15 4-1,5-1-2,10 1-1,7-2-1,6 3-1,6-2-1,3 3-3,-2 1-2,-1-1-4,-1 6-4,-12 0-8,-9 3-9,-7 6 1,-12 0-1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54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61 125 15,'0'0'19,"-9"3"1,1 7-13,8 9 1,3 6-1,2 10-1,-2 8 0,1 6-1,-1 3-2,-1 2 0,-3-3-1,1 0-1,-3-3-1,1-8-3,0-6-4,1-8-6,0-9-9,5-7 0,-4-10 0</inkml:trace>
  <inkml:trace contextRef="#ctx0" brushRef="#br0" timeOffset="265">31 121 6,'-9'-14'23,"8"6"1,2-4 0,5 1-11,12 0-2,9-1-3,7 2-3,2-1-1,6 4-1,-2-3-1,2 4-2,1 0-1,-9 1-4,-1 5-6,-6 2-14,-5-1 1,-5 4-2,-8-1 1</inkml:trace>
  <inkml:trace contextRef="#ctx0" brushRef="#br0" timeOffset="547">0 419 32,'16'4'27,"10"-12"0,17-7-1,7-5-22,13-3-3,12-2-6,6-1-12,5 5-8,-3-2-1,-3 6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53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 78 13,'-8'-8'24,"8"8"2,0-16 1,8 6-17,17 4 0,3-3-2,14 3-2,7-1-2,9 1-6,12 3-16,12 2-8,3-3-1,6 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54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196 14 4,'-10'-16'18,"10"16"-1,-11 11-9,5 6-2,-3 6 0,-1 7-2,-3 5-1,-4 5-1,0 1-1,0-3 0,-2-3 0,0-7 0,4-2 0,0-8 0,6-6-1,9-12 1,-9 11 0,9-11 0,9-2-1,3-2 1,4-1-1,4-1 1,4 0-1,3 1 0,2 0-1,2 2-2,-2 0-3,-1 1-7,0 5-6,-6-3 0</inkml:trace>
  <inkml:trace contextRef="#ctx0" brushRef="#br0" timeOffset="359">414 156 5,'0'-9'20,"-5"-2"-1,5 11-9,0 0-1,0 0-1,0 0-2,-11 15 0,7 2-1,-4 6-1,6 3-2,-8 4 1,1 4 0,-3 3-2,4-2 0,-2-1-1,2-3 1,1-1-1,1-6-2,4-1-4,2-6-9,0-4-8,7-4 1,-7-9-1</inkml:trace>
  <inkml:trace contextRef="#ctx0" brushRef="#br0" timeOffset="687">616 358 6,'0'19'17,"-3"-6"0,5 3-11,8-4 0,2-1 0,4-3 0,3-4 0,3-6-1,2-4 0,3-4-2,1-2 1,-1-4-2,-3-2-1,-1-2 1,-6-3 0,-3-1 1,-6-1-2,-6-1 1,-4 1 0,-8 3 0,-4 3-1,-5 4 1,-2 6-2,-5 7 1,0 8 0,0 7-2,3 5 0,2 5-3,4 7-3,8 1-9,2-1-7,13 3 0,2-6 0</inkml:trace>
  <inkml:trace contextRef="#ctx0" brushRef="#br0" timeOffset="1109">1105 366 2,'5'21'17,"-5"-21"1,18 13-11,1-6-1,5-4 2,4-3 0,2-6 0,2-3-1,0-4 1,-1-2-1,-3-5-1,-3-1 1,-8-7-2,-5 4 1,-9-3-2,-6 6 0,-12-1-1,-2 9-2,-6 3-2,-6 13-3,1 9-7,2 9-15,-1 5-2,9 8 1,6-2-1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5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57 5,'17'-9'16,"4"4"-6,11-1-2,6 0 1,7 0-1,5 0-2,4 1 0,1 1-2,1 1-1,0-1-1,-1 2-1,-6 2-3,-2 4-11,-9 0-6,-1 5-1,-13-4-1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57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-3 52 19,'0'0'23,"-1"-10"-5,2 2-2,-1 8-1,17-12-3,-4 8-3,3-3-2,6 5-3,4-1-1,4 0-2,3 3-3,2-3-6,5 3-7,1 1-11,-2-1 0,1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58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44 29,'12'-2'26,"5"-1"1,5-2 0,-1-2-21,12 5-1,9-1-2,5 0-12,6-2-15,8 3-2,1-5-1,2 4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58.5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250 0 15,'-7'19'21,"-9"2"-1,-1 7 0,-5 5-17,1 4-1,-4 2-1,-1-3 0,0-1 1,1-8-1,4-4 0,2-5-1,5-5 1,3-4 0,11-9 0,0 0 0,0 0 0,15 1 0,3-6 0,2 0 0,5-1 0,5 1 0,-1 1-2,3 1-3,-1 0-6,-1 1-8,-1 4-3,-3-3-1</inkml:trace>
  <inkml:trace contextRef="#ctx0" brushRef="#br0" timeOffset="329">419 183 14,'0'0'23,"0"0"1,-14-1 0,7 13-13,-1 3-3,-1 6-3,-2 3-1,-1 7-1,-5-1 0,2 3-2,-1-2 0,1 0-1,1-2-1,1-5-5,4 0-5,3-6-11,2-4-3,5-3 1,-1-11-2</inkml:trace>
  <inkml:trace contextRef="#ctx0" brushRef="#br0" timeOffset="657">542 362 8,'-6'11'19,"5"4"-1,0-2-9,4 0-3,3 0 1,4-5-2,3-2-1,3-4-1,4-2 0,3-4 0,2-6-2,0-3 0,3-1 0,-3-5 0,-5 0-1,-1-4 1,-5 0-1,-8-1 1,-4 4 0,-7 2 0,-7 5 1,-7 4-1,-4 6 0,-6 6 0,1 6 0,-5 4-1,5 7 0,1 5-3,5 0-5,8-1-9,10 5-4,2-9-2,12 2 1</inkml:trace>
  <inkml:trace contextRef="#ctx0" brushRef="#br0" timeOffset="1063">914 382 12,'-1'10'19,"4"2"-1,4 0-11,2-4-2,6 0 1,2-5 0,5-2-1,0-5-1,2-3 0,0-8-1,-1 0 1,-5-3-2,0-4 2,-10 1-2,-4-2 1,-8 0 0,-2 6-1,-8 5 0,-6 6-2,0 8-6,-2 8-11,-3 7-7,7 9 0,-3 1-1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08.5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167 131 8,'0'0'20,"2"-19"0,-2 19-10,0 0-1,0 0-2,-10 6-1,1 3 0,-1 4-4,-1 2-1,-2 3 0,-2-1 0,2-1 0,2-1-1,3-3 1,4-5-1,4-7 0,6 11 0,4-9 0,5-2 0,4 2-1,2 2 1,1-2 0,1 5-1,-2 0 1,-4 2 0,-3 4 0,-5 3 1,-6 2-1,-6 1 1,-5 1 0,-6-2 0,-3 3 1,-5 0 1,-3-3-1,1-3 1,-3-1 0,2-2-1,4-2 0,2-3 0,2 0-1,6-3-1,2-2-3,9-2-3,-9 4-5,9-4-10,0 0-3,0 0 0,12-7 0</inkml:trace>
  <inkml:trace contextRef="#ctx0" brushRef="#br0" timeOffset="485">191 117 15,'15'-19'23,"-1"-3"1,8 4 0,0 2-12,3 0-8,5 4-4,4 4-5,-5 4-12,-1 2-5,0 9-1,-9 1 0</inkml:trace>
  <inkml:trace contextRef="#ctx0" brushRef="#br0" timeOffset="688">492 345 0,'2'16'19,"-4"-5"1,6 1 0,-2-3-12,-2-9-3,21 17 0,-6-12 0,3-1 0,1-3-1,1-2-1,1-3-1,3-5 0,-4-3 0,0-2 0,-4-5-1,-1 0 2,-5-5-1,-3-1 0,-5-2 0,-7 2 0,-2 1 0,-5 3-1,-4 3 0,-4 7 0,-1 7 0,-2 10 0,-5 4-1,4 10 0,2 4-1,1 2-5,6 6-7,7 0-12,4-3 0,8 1 0,2-6-1</inkml:trace>
  <inkml:trace contextRef="#ctx0" brushRef="#br0" timeOffset="1094">919 354 18,'0'0'21,"2"11"-1,7-4-14,2 1 0,7-3 1,2-3 0,3-2-1,1-5-1,3 0-2,-2-7 1,-3-1 0,-4-4-1,-4 1 1,-8-4 0,-7 3-1,-9 2 0,-7 4-1,-9 4-1,-7 9-2,-3 4-3,-5 9-14,2 7-8,6 6 0,4-2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26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 1 9,'6'-12'19,"-6"12"2,0 0-11,-1 19-1,-1 3 0,0 4 0,1 7-1,-1 3-2,2 7 0,0-2-3,5 3 1,2-4-3,7 0 1,1-3-2,7-3 1,3-6-2,3-6-2,8-1-4,-1-6-5,1-6-11,0-3-1,-4-7 0</inkml:trace>
  <inkml:trace contextRef="#ctx0" brushRef="#br0" timeOffset="563">36 222 18,'0'0'25,"0"0"-1,11-6 1,15-3-16,16 0-3,7 0-4,7 0-12,5 3-13,6 6-1,-6-4-1,1 7-2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51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352 0 12,'-21'8'7,"-3"6"-1,-1 7 1,-1 4-1,-3 7 1,-1 3-1,-2 3-2,1 4 1,-1 0-2,4 4 0,2-1-1,6-2 0,4-3-1,7-3-1,6-2 1,8-5-1,8-4 1,5-9-1,5-2 0,6-6 0,1-7 0,4-5 0,0-5 0,0-4 0,-4-4 0,1-1 0,-7-4 0,-2 0 1,-7-2-2,-6 0 1,-4-2 0,-7 4 0,-4 1 0,-5 4 0,-5 2 0,-4 7 0,-3 2 0,-3 8 0,-1 7 0,-2 4 0,0 5 1,0 3-1,4 4 0,4 1-1,7 2-3,6 0-4,7-5-8,11 0-2,2-6-1</inkml:trace>
  <inkml:trace contextRef="#ctx0" brushRef="#br0" timeOffset="578">642 103 17,'0'0'11,"0"0"-1,3 21 0,-7-5-1,-5 7-3,2 2-1,-2 3-1,2-4-1,3 3 0,4-6-1,1 0-1,3-2 1,4-6 0,6-2-1,4-4-1,2-2 1,5-4-1,3-3 0,0-3 0,3-3 0,2-1 0,-5-5 0,-1 1-1,-2-4 1,-6 2-1,-5 0 1,-4 1 0,-4 2 1,-6 12 0,-3-10 1,3 10 1,-21 12 0,8 4 1,-4 4-1,0 8 1,1 4-1,2 7-3,1 3-7,4 2-16,3 0 0,4 0-1,-1-7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54.6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 91 18,'-8'-11'20,"8"11"-8,9-12 0,4 8-3,7-1 1,8-2-3,4-1-3,8 0-1,6-1-1,3 1-5,6 3-8,5 1-11,-2-3 0,2 7-1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54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19 25,'20'-2'26,"3"-4"-1,5 0 0,6 3-20,5 1-2,6 2 0,3 2-4,0-2-8,0 1-13,2 4-2,0-2-1,2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56.8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432-2 14,'-20'0'11,"-6"6"-2,-2 4-1,-5 9 0,-3 4 0,-2 9-2,-2 7 0,-1 4-1,2 5-1,3 3-1,6 0 0,5 0-1,7-2-1,4-2 0,7-6 0,8-6-1,3-6 1,10-5-1,3-5 0,3-6 1,3-6-1,4-4 0,2-5 0,1-6-1,3-5 1,-2-2-1,-1-3 1,-3-4-1,-2-1 1,-8-2-1,-2-1 1,-8 2 0,-5 1 0,-6 3 0,-6 5 0,-5 3 0,-5 6 0,-5 6 0,1 5 0,-4 8 0,-2 2 0,3 6 1,1 1-2,7 2 1,4 3-3,8-2-5,7 0-5,10-2-8,4-6 0,8-2-1</inkml:trace>
  <inkml:trace contextRef="#ctx0" brushRef="#br0" timeOffset="562">676 108 11,'0'0'13,"-2"21"-2,-1-3-1,-3 3-1,2 5-2,0 2-2,2 3-2,0-1-1,4-1-1,2-4 0,4-3 0,4-5-1,4-3 0,2-7 0,4-3 0,2-4 0,4-7-1,2-2 1,-2-6-1,-1 0 1,-1-5 0,-3 0 0,-3 0 0,-7 1 1,-2 3 0,-5 1 0,-4 5 0,-2 10 1,-13-6 1,2 13 1,-2 7-1,-2 4 0,-1 7 1,-3 2-1,2 6 1,-3 0-2,2 4 1,0-2-2,1 0 0,1-1-3,3-4-7,1-2-15,6 2 0,-3-8-1,4-1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58.8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57 18,'14'-2'24,"3"-5"1,3-4-1,10 0-20,8 6-1,7-1-1,7-1-2,6 4-4,1 1-12,2 0-7,3 3-1,-4-4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6.0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83 2,'12'-6'21,"5"-1"-3,9-5-3,9 4-1,5-5-2,6 3 0,1 2-3,7 0-4,2 2-2,-2 0-7,1 4-12,-4 8-8,-5-4-1,-4 5-1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6:59.1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46 248 11,'22'-33'18,"-2"-1"-10,0 0-1,1 2 0,-4 3-1,-2 4 0,-3 5-1,-3 3 0,-3 4-1,-6 13-1,3-11 0,-3 11 2,-10 10-1,1 4 0,-4 6-1,1 6 0,-4 8 1,-1 5-1,-1 2 0,1 4-1,-1-1 0,2 0-1,3-5 0,-1-2-1,4-2-1,2-5-3,6-1-9,2-4-12,1-5 0,7-2-1</inkml:trace>
  <inkml:trace contextRef="#ctx0" brushRef="#br0" timeOffset="407">347 467 15,'0'0'19,"4"15"-10,5-6-1,4-2-1,4-2-1,6-1-2,2-4-2,2-3 0,4-2-1,-1-4 0,-1-4 0,-2-1 1,-2-6-1,-7-3 0,-2-6 1,-8-1 0,-7-1 2,-7-2-1,-6 3 0,-6 3 1,-6 6-2,-5 6 1,-5 11-1,-2 6 0,-5 11-1,4 6-1,2 5 0,1 4-1,10 5-3,9 2-7,9 1-13,7-6-1,13 0 2</inkml:trace>
  <inkml:trace contextRef="#ctx0" brushRef="#br0" timeOffset="875">893 352 15,'-7'10'21,"5"4"1,2 2-14,4 2-1,7-1-1,2-2 0,5-1-3,4-3-1,9-3-1,0-5 0,2-3 0,1-3 0,-2-5 0,-2-5 2,-5-3-1,-7-6 2,-6-2-1,-12 0-1,-8 0 0,-11 3 0,-9 8-1,-9 7-1,-9 9-1,-3 11-2,-8 10-13,1 8-10,5 9 2,2-1-2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4:27.4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29 90 8,'-14'-4'20,"14"4"1,-10 13-9,5 4-2,5 6 1,0 4-2,2 8-1,-1 4-2,4 6-1,-1 0-2,0 4-1,-1-3-1,0 0-1,3-2 0,-5-2-3,3-2-3,-4-8-4,3-2-8,1-6-6,-4-8 0,2-5-1</inkml:trace>
  <inkml:trace contextRef="#ctx0" brushRef="#br0" timeOffset="297">72 126 7,'1'-22'23,"3"4"1,2 2 1,3 1-13,12 5-1,3 0-2,7 2-2,4 0-1,7 2-3,-1 2 0,3-1-3,1 3-3,-7-1-6,-2 6-9,-8 2-9,-9 2 0,-9 2 1</inkml:trace>
  <inkml:trace contextRef="#ctx0" brushRef="#br0" timeOffset="547">22 419 21,'0'0'27,"14"4"-2,9-10 2,6-6-17,14 4-3,9-6-2,7 2-9,2 1-20,5 5-2,-4-4 0,-1 6-2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7:01.7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0 109 20,'0'0'25,"-4"-16"1,13 3 2,8 2-18,9-4-1,14 3-3,6 1-1,12 0-3,12 4-5,5 2-16,8 1-8,6 3 0,1-2-1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7:02.28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223 51 14,'-6'-18'20,"3"5"0,3 1-14,0 12 0,9-8 0,-9 8 0,11 7-2,-5 5 1,-2 5-3,-1 7-1,-3 5 0,-2 3 0,-5 5-1,-3 3 0,-7 1 1,-6 2 0,-2 3 1,-4-5 0,-1 2 0,1-5 0,3-2 0,1-4 1,10-3-2,6-4 0,6-6 0,8-4 0,9-5-1,6-3 0,7-7 0,3-3 0,2-4 0,0-5 0,-2-3-1,-1-3 1,-7-5 0,-6-3 0,-6-3 0,-5-2 0,-7-3 0,-5-1 0,-4-1 1,-4-2-1,-4 2 0,-1 3 1,-1 0 0,1 2 0,2 3 0,4 2 0,5 5-1,2 3-1,7 3-2,10 4-5,1 3-8,4 2-9,5 6 1,-1-2 0</inkml:trace>
  <inkml:trace contextRef="#ctx0" brushRef="#br0" timeOffset="640">542 472 3,'-5'14'20,"5"-14"0,1 9-7,-1-9-2,17 11-2,1-6 0,-1-4-3,6-1-1,0-4-2,3-5-1,-2 0 0,-2-6-1,-2-4 0,-7-3 2,-4-4-2,-4-1 2,-7-3-1,-7 3 0,-6 0 0,-6 9-1,-3 4 0,-6 11 0,2 8-3,-2 8-6,8 8-12,6 13-6,6-1 0,10 5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7:04.8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-5 60 16,'0'0'23,"6"-9"1,-6 9-7,22-9-6,3 2-2,4 2-3,9-2 0,7 1-5,4 0-3,9 2-11,3 2-12,-5-3-1,-2 4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7:07.8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 76 23,'0'0'20,"-4"-9"-2,4 9-2,5-12-1,1 4-4,10 3-2,4-5-2,8 4 0,2-1-2,7 3-1,3-2-1,4 2-1,2 0 0,-1 3-4,2 4-8,1 0-18,-4-1-1,1 2-1,-9-6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7:08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121 95 1,'0'-17'17,"-3"-4"0,7 3-13,5 5 0,3 2 0,5 4 0,1 1 0,0 4-2,0 3 0,1 4 0,-5 4-1,-1 4 0,-3 3 0,-5 4 0,-4 3 1,-7 4 0,-3 3 0,-7 0 1,-5 1 0,-6 2 1,-3 1 0,-4 0 0,2-2-1,2 1 0,2-6-1,5 1 0,8-3-1,9-3-1,9-3 1,6-6-1,7-2 0,8-4-1,0-3 0,4-1 0,-1-4 0,-2-3-1,-4-4 1,-3-2-1,-8-5 1,-5-5 1,-5-4 0,-9-8 1,-1-3 0,-7-5 1,-1-4 2,-4 0-1,1-2 2,1 6-1,1 1 0,7 8-1,3 2 0,9 7-1,5 6-4,5 5-5,7 6-10,7 5-9,0 1-1,7 8 1</inkml:trace>
  <inkml:trace contextRef="#ctx0" brushRef="#br0" timeOffset="593">467 436 17,'0'0'22,"4"15"0,5-9-15,5-2 1,4-1-2,3-4 1,4-3-3,1-2-1,2-3-1,1-4-1,-5-6 0,-2-2 1,-6-8 0,-7-3 1,-6-6-1,-7 2 1,-6 2 1,-7 1-1,-5 8 0,-6 6 0,-3 10-1,-1 8 0,-1 11-1,3 11-1,2 5-3,11 11-9,7 4-14,7 0-2,13 0 1,4-7-1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7:09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2 345 1,'4'-44'17,"4"0"-6,-1 0-2,2 2-1,2 2-1,-3 3-1,1 6-2,-2 4 0,-1 6-2,-1 6 2,-5 15-1,0 0 1,0 0 1,-4 22 0,0 4 0,-4 3 0,1 7 1,-5 4-2,2 7 0,-1-2-1,3 4 0,1-1-3,2-3-4,4-2-7,4 1-16,0-10 2,7-3-2,-1-9 1</inkml:trace>
  <inkml:trace contextRef="#ctx0" brushRef="#br0" timeOffset="375">286 470 9,'-3'14'21,"3"-14"0,0 0-14,17 12 0,-1-7 0,4-1-1,1-3-2,4-2 0,2-2-3,-1-2 0,-1-5-1,-1-3 1,-6-2-1,-3-6 2,-6-2 1,-6-5 0,-7-2 0,-4 1 1,-6-1 0,-4 4 0,-4 5 0,-3 7-1,-2 6-1,0 9-1,0 6 0,2 10 0,3 5-1,3 6-1,8 5-3,5 1-6,6 0-9,10 3-8,2-7 1,10-1-1</inkml:trace>
  <inkml:trace contextRef="#ctx0" brushRef="#br0" timeOffset="781">735 487 16,'0'0'23,"7"18"1,5-8-16,4-1-1,7 2 2,2-6-2,4-1-1,2-4-1,2-3-2,-3-5-2,0-3 1,-5-6 1,-4-3 0,-11-7 1,-5-1 1,-11-2-1,-9 3 1,-11 2-1,-7 7-1,-8 8-2,-4 11-2,2 13-8,-1 11-19,5 3-3,8 7 1,7 0-1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19.1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33 8,'13'-5'23,"5"2"1,4-5-2,8 2-13,13 4-4,5-1-1,7 0-2,3 1-1,0 1-5,2 1-7,4 2-11,-7-3-1,3 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19.5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21 18,'0'0'24,"0"0"-1,15-14 2,-3 9-22,8 2 0,4 2-1,6 1-2,1 0-1,3 4-7,7 1-14,-1 0-1,8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8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 40 7,'-9'-11'9,"9"11"0,0 0-1,-2-12-1,2 12 0,19-5 0,2 4-1,5-2-1,8 2 0,6-3-2,9 2-3,2 1-9,9 3-9,-3-6-2,5 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19.92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40 22,'0'0'23,"15"-8"1,2 1 0,7 3-19,12-2-5,7 2-8,11 1-15,8-2 0,7 2-1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21.78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 93 4,'-2'-11'17,"4"0"-6,3-2-1,6 1-2,7-1 1,3 3-2,6-1-1,4 5-1,2 0-1,1 6-2,-3 5 1,-3 4-3,-7 5 1,-5 5-1,-10 5 0,-9 2 1,-8 4-2,-10-1 2,-5 0-1,-6 0 0,-1-4 0,0-3 0,0-4 0,6-5 0,4-4 0,10-2 0,13-7 0,0 0 0,0 0 0,21-6 0,3 5 0,5 0 0,5 4 0,2 5 0,0 2 0,1 6-1,-7 3 1,-4 5-1,-6 0 0,-10 3 1,-7 0 0,-9 0-2,-7-3 2,-7-1 0,-6-3 2,-3-5-1,-3-3 0,0-4 0,1-4 0,4-4 1,3-2-1,5-3 0,6 0 0,4-3-3,9 8-2,-5-15-6,5 15-6,14-10-6,-4 3 0</inkml:trace>
  <inkml:trace contextRef="#ctx0" brushRef="#br0" timeOffset="640">669 146 6,'-3'-16'17,"-3"2"-8,8-2-2,2 1 0,4 0 1,5 1-1,2 1-1,2 3 0,4 1-1,1 3-2,-1 4 1,0 5-1,-2 5-1,-5 4 1,-4 5-1,-5 7 0,-6 7 0,-8 4 0,-7 5-1,-4 5 0,-7-1 0,-2-1 0,0 0 0,2-3 0,2-6-1,8-6 0,8-5-2,6-9-2,10-2-4,7-8-5,9-2 0,4-4-3,4-3 1,3-2 0,-2 1 3,-4-1 6,-3 2 8,-7 2 6,-6 2 3,-12 1 3,10 7 0,-10-7 0,-2 20-1,3-9-3,0 1-4,5-3-3,3 1-1,6-6-1,3-3-1,5-3 1,4-8-1,3 0 0,2-7 0,0-2 0,-2-7 0,0-1 1,-4-6-1,-7-3 0,-4-2 1,-9-1 1,-6 0 0,-6 6 1,-7 3 0,-6 11 0,-7 8-1,0 12 1,-4 11-1,-1 12-2,7 11-6,2 8-20,4 1 0,11 4-1,0-4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24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19 56 8,'-10'-12'21,"4"4"1,6 8-11,-3-15 1,13 11 0,3 0-2,10 0-1,5-1-2,9 4-1,6 0-2,6 1-4,5 1-6,2 3-10,0-2-10,4 4 0,-4-5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5:25.0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16 31,'28'-3'25,"2"-2"0,8 0 1,1 3-21,3 1-1,5 2-2,0 2-2,-2-1-9,0 1-15,0 4-2,-4-5 1,-3 5-3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09:39.2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295 0 0,'-19'67'7,"19"-67"-2,-6 105 0,-25-27 0,8 6 3,-12 1-4,7 3 4,-5-8-4,8-7 3,-2-16-4,12-13 2,3-6-4,1-5 0,2-8-2,3-3-1,0-8-2,6-14-3,0 0-3,-6-11-6,12-5-2</inkml:trace>
  <inkml:trace contextRef="#ctx0" brushRef="#br0" timeOffset="329">251 50 15,'0'0'17,"0"0"-13,41-39-3,-41 39 0,0 0 1,0 0 0,32 49 2,-32-49 0,31 68 1,-15-1 4,-5 11-2,7 7 2,-6 1-3,3-1 2,-6-10-4,4-5 3,-1-20-5,-1-1 0,-2-7 0,-2-1-2,-1-5 1,-3-5-6,-5-3 1,-1-6-7,-4-5-3,-5-7-10,2-4 0,-6-7 0</inkml:trace>
  <inkml:trace contextRef="#ctx0" brushRef="#br0" timeOffset="719">15 667 6,'0'0'20,"0"-11"-1,0 11 0,25-11-17,1 7-1,6-1 0,7-3-1,2-1 0,3-5-1,1 0-3,0 2-3,-3 1-7,2 0-4,-9 3-1</inkml:trace>
  <inkml:trace contextRef="#ctx0" brushRef="#br0" timeOffset="985">577 723 6,'0'0'19,"14"-2"-2,-3-7-1,8-5-14,4 2-5,5-2 0,5-6 2,3-1 0,0-7 2,-36 28 2,0 0-1,57-54-3,-57 54 3,41-51-3,-41 51 1,42-59-3,-42 59 3,39-67-3,-39 67 3,34-69 1,-34 69-1,25-68 1,-25 68-1,18-61 1,-18 61-1,7-53 1,-7 53 0,0 0 1,-17-43-1,17 43 0,0 0 1,-48 18 0,48-18 0,-26 80 1,-26-17-1,9 12 4,-1 6-3,10 1 5,2-4-4,13-5 3,6-14-3,12-8 1,7-7-2,9-7-1,4-6 0,5-3-1,4-8 0,4-3-1,5-9 0,-1-6-1,2-6-2,1-6-3,-2-6-3,-1-3-1,-5-2-2,-1-2 2,-8 1 0,0-1 2,-6 6 3,-4 2 3,-2 3 3,-10 12 3,0 0 0,0 0 1,0 0 0,-5 17-1,0-4 0,-1 4 0,2 1-1,1 1 0,4-4 0,4 0 0,4-4-1,6-6 0,6-5 0,5-6-1,6-5 0,4-4 0,1-4-1,1-4 1,-1 1-1,-5-5 0,-8 1 1,-4-2-1,-7-1 0,-9-1 1,-6 3 1,-8 2 0,-3 6 0,-5 5-1,-2 6 1,-4 7 0,-1 9-1,-3 6 0,-1 5-2,4 3 0,-1 2-2,4-1-2,3-1-3,5-2-2,4-3 0,6-3 0,4-14 0,9 11 0,1-10 3,3-1 2,3 0 2,0 1 4,2 2 2,2 1 2,-5 7 1,4 8 0,-5 4 1,1 8 1,-1 8-1,0 4-5,-1 2 5,1 9-8,-2 0 4,2 3-2,-2-2-1,0 5-2,-1-2 0,-3 4 2,-4-4-3,-2 0 3,-6-3-3,-4-4 1,-8-7 1,-6-7 0,-3-7 2,-4-10 0,-5-8 0,-1-9 0,1-10 0,0-8 1,3-9-1,5-8 1,4-8-1,5-7 0,9-5 0,8-3-1,8-5 1,10-4-3,5 5 2,11-7 0,7 2-1,8-2 1,4 1-3,3-1 3,1 4-2,0-1 5,1 6-6,-5 2 3,-4 8 1,-3 5 0,-7 8-1,-5 6 2,-5 8-1,-8 7 1,-7 8 0,-14 5 2,10 19-1,-17 3-1,-2 6 1,-4 3-1,-3 5 1,-2 3-1,1 2-1,1-2 0,1-2 0,5-4 0,3-5-1,2-4 1,5-8-1,0-16 0,14 7-1,-1-18 0,3-7 0,1-10-1,2-5-1,3-7 1,-4-5-1,0-5 1,-18 50 0,17-49-1,-17 49 3,6-49-2,-6 49 3,6-42-2,-6 42 3,-9-37-3,5 13 2,-2 10 3,6 14-4,-14 1 4,9 10-3,9 8 1,0-3-2,6-5 2,6-3-2,6-3-1,1-5 0,6-3 0,1-6-1,-1-1 1,-29 10-1,0 0-2,52-18 3,-52 18-4,0 0 5,55-16-3,-55 16 2,0 0-2,45-13 3,-45 13 0,26-9 0,0 14 3,-15 3-3,7 6 3,-13 5-2,-1 8 3,-10-1-3,-4 2 3,-3 2-2,-1 1 0,-1-3 0,2 0-1,3-4 1,1 1-1,6-6 0,3 0 0,6-8 0,4-3-1,8-6 0,2-3 0,6-5 0,4-4-1,0-6 1,2-4 0,0 0-1,-3-6 1,-1-2 0,-5 0 0,-2-3 1,-4 2 0,-3 4 0,-4 3 0,-3 6 1,-2 7-1,-5 9 1,0 0-1,2 22 0,-5-3 1,-1 6-1,-1 1 0,0 2 0,0 0 0,1-2 0,2-2 0,3-4-2,3-3-2,-1-5-4,6-2-7,1-4-12,1-7 0,6-4 1</inkml:trace>
  <inkml:trace contextRef="#ctx0" brushRef="#br0" timeOffset="3141">2701 370 1,'0'0'0,"0"0"0</inkml:trace>
  <inkml:trace contextRef="#ctx0" brushRef="#br0" timeOffset="3313">3023 137 10,'53'-39'22,"-53"39"0,0 0-2,0 0-20,43-21-1,-43 21 0,0 0 0,0 0 1,4 47 0,-39-21 3,29 42 1,-12 12-3,2 6 1,-8 1-8,3-1-4,-4-8-12,3-13 3,5-19-3</inkml:trace>
  <inkml:trace contextRef="#ctx0" brushRef="#br0" timeOffset="3563">2796 707 11,'7'-16'21,"-2"0"1,10 2-2,4-1-13,2 3-3,8-2-4,2-5-2,2 4 1,4-6 1,-37 21 1,41-17-2,-41 17 5,0 0-3,59-29 3,-59 29-3,52-25 3,-6 21-1,-15 4 0,7 11 2,-16 6-4,3 9 3,-14 9-3,-7 3 2,-15 1-2,-2-2-1,-5-1 1,-2-2 0,1-7-1,-3-1 0,3-9 0,5-3-1,2-11 0,12-3 0,-9-14 0,14-2 1,5-5-1,9-5 0,4-5-1,4-2 1,5 1 1,3 1-1,0 3 1,2 3 0,-1 5 0,-2 5 1,-2 9 0,-5 8 0,-2 7 0,-7 7 0,-3 4 0,-7 5 0,-4 3 0,-4 1-1,-4-1 0,-4-3 1,-3-4-1,-1-4 0,-3-4 0,1-6 0,2-2 0,12-5 0,-12-10-1,15 0 1,3-5-1,7-5 0,6-4 0,4-1 0,5-2 0,4-2 1,2 7-1,1-1 1,0 6 1,0 5-1,0 8 1,-3 8 0,-1 7 0,-4 5 0,-5 5-1,-2 3 1,-7 4-1,-3 0 0,-7 0-3,-2-3-14,-3 0-9,-10-4 1,0-4-1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09:45.0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115 56 7,'0'0'7,"0"0"1,0 0-1,0 0-1,0 0 2,0 0-1,0 0 2,-26 48-2,24 27 3,-5 10-6,4 8 3,-7 3-4,3-2 1,-5-11-2,8-9 1,-3-26-2,-1-6-1,5-14 0,0-4-4,0-10-4,0-4-9,3-10-6,7-11 0,1-4 0</inkml:trace>
  <inkml:trace contextRef="#ctx0" brushRef="#br0" timeOffset="328">359 125 9,'0'0'21,"38"-46"-1,-38 46-7,0 0-10,45-16-3,-45 16 0,0 0 3,21 45 0,5 22 2,-32-6 0,2 22 3,-5 2-3,0 3 2,-7-9-2,5-10-1,-5-17-2,9-14 0,-2-6-2,3-7-2,-4-8-2,5-5-4,-3-5-7,-3-4-11,11-3 1,-19-15 1</inkml:trace>
  <inkml:trace contextRef="#ctx0" brushRef="#br0" timeOffset="656">-1 511 22,'-5'-10'24,"10"1"0,-5 9 0,19-10-21,-19 10 0,30-10-3,-30 10 0,48-2-2,-48 2 2,49-5-2,-49 5-1,66-5-4,-66 5-9,65-5-7,-65 5 0,74-5 0</inkml:trace>
  <inkml:trace contextRef="#ctx0" brushRef="#br0" timeOffset="984">636 556 6,'15'12'16,"-3"-15"-1,10 1 0,5 0-18,5 1 1,2-5 1,2-1 1,-1-5 2,-2 0 2,-33 12 1,0 0-2,49-30 1,-49 30-2,0 0 0,51-45-4,-51 45 3,23-42-3,-23 42 2,0 0 0,23-64 1,-23 64-2,0 0 3,7-54 0,-7 54-1,0 0 1,0 0 1,0 0 0,-48-37 0,18 40 2,-8 27-1,1 15 2,0 11-2,8 8 2,2 0-3,11-1 1,6-8-2,11-20 1,7-8-2,5-5 0,8-9-1,2-3-2,5-7-1,2-4-3,3-8-2,3-1-1,-3-6-3,2-2 1,-4-4 1,1 2 1,-6-3 3,-3 7 3,-5 1 3,-5 4 3,-2 7 2,-11 4 1,11 5 0,-8 6 1,0 1-1,0 1-1,1 4 1,3-1-3,2-1 1,3-3-1,5-1-1,2-5-1,7-2 1,2-4-1,0-4 0,6-3 0,-1-4 0,-1-3-1,0-5 1,-6-4-1,-2-4 1,-24 27-1,0 0 1,26-52-2,-26 52 1,9-41-2,-9 41 3,2-43-3,-2 43 2,0 0-1,-18-54 2,18 54-1,0 0 0,-30-19 1,-8 23-3,0 9 0,-10 12-5,9 13-3,-3 3-6,9 1-7,9-9-1</inkml:trace>
  <inkml:trace contextRef="#ctx0" brushRef="#br0" timeOffset="1859">1571 102 18,'29'-60'20,"-29"60"0,0 0-14,0 0-6,31-42 1,-31 42 1,0 0 1,-2 43 3,2-43-1,-26 26 4,12 55-3,10 3 2,-3 1-4,3-2 0,-1-12-5,6-8-6,-2-18-8,3-22-10,5-5 0,-4-9 0</inkml:trace>
  <inkml:trace contextRef="#ctx0" brushRef="#br0" timeOffset="2156">1855 551 32,'0'0'20,"14"17"-2,-3-10 0,7 2-25,6-1 2,7-4 0,-2-6 2,5-3 1,-2-8 3,-2-1 2,-30 14 0,0 0-1,0 0 1,49-53-2,-49 53 0,0 0-2,21-58 2,-21 58-1,0 0 2,1-57 1,-1 57 0,0 0 1,0 0-1,-42-43 2,-9 31-3,23 23 2,-5 13-3,5 16 2,2 12-2,13 7 1,6 1-1,14-1 1,3-6 0,6 1-1,0 1 0,2 0-3,-4 0 3,-2 0-4,-4-4 3,-5 1-3,-9-6 3,-5-4 0,-7-8 1,-5-3 2,-3-10-3,0-6 3,-3-5-3,-2-10 3,4-6-3,0-7 0,-2-4 0,4-8-2,2-1 2,4-8-2,5 1 1,5-4 2,5 2-2,5-6 1,11 6 0,6 1 3,6 2-4,7 2 3,3 5-5,10 3-5,2 3-5,4 0-11,5 6-2,-5-2 0</inkml:trace>
  <inkml:trace contextRef="#ctx0" brushRef="#br0" timeOffset="2828">2378 502 34,'0'0'24,"0"0"-1,0 0 1,0 0-25,-29-43 0,29 43 0,0 0-1,0 0 2,0 0 1,56-17 1,-56 17 1,0 0 0,60-23-1,-60 23 0,50-18 0,-50 18-2,47-27 1,-47 27 0,0 0 1,47-44-1,-47 44 2,0 0-2,16-43 1,-16 43 0,0 0 0,0 0 0,0 0-1,-62-21 1,62 21 0,-51 14 1,-5 23-1,8 12 2,2 8-2,14 4 1,11 4-1,22-5 1,20-10-4,26-18-8,17-10-21,12-8-1,11-8-1,5-9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09:52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0 607 12,'0'0'16,"0"0"0,12-17-14,0 3 0,5-3-1,4-5 0,4-8 1,1-8 0,1-3 1,5-4 0,-1-2 0,0-4 0,1 3 0,-6 0-2,2 5 2,-2 6-2,-5 2 0,-4 9 0,-2 5 0,-5 4 0,-2 7 0,-8 10 1,0 0 0,4 22 0,-7 0 0,-3 8 0,-3 8 0,0 7 1,-1 7-1,-2 5 0,-1-1 0,3 2 0,-3-6 1,6-2-1,-3-8 0,5-4-1,0-10 1,2-6-1,0-7-1,2-3-2,1-12-5,6 17-17,-6-17 1,0 0-2,0 0 1</inkml:trace>
  <inkml:trace contextRef="#ctx0" brushRef="#br0" timeOffset="516">619 625 28,'0'0'17,"0"0"-6,11 4-10,-11-4-23,0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09:55.7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619 239 0,'-3'-8'10,"-6"-4"-1,0 5-1,-5 0 0,-2 1 0,0 3 1,-6 3-2,-1 3-1,-5 3 0,2 4-1,-4 2-1,0 7 1,-5 0-2,3 5 0,-3 3 1,1 7-1,1 0-1,-1 6 0,2 0-2,1 5 1,4 2-2,1 3 2,4-1-2,3-1 1,4 0 0,4-2 1,6-3-1,4-4 0,3-6 0,8-4 0,5-6 0,3-4 0,5-7 0,4-5-1,3-6 0,3-5 0,2-3 0,0-5-1,-1-2-1,-1-6 1,0 1-1,-6-6 1,1 1 1,-9-4-2,-3 2 2,-5 1 0,-3-1 1,-5 4 0,-6 0 0,-2 2 0,-6 3 0,0 5 1,-5 0-1,1 4 0,-4 1 0,2 3 0,-2 2 0,3 1 0,1 2 0,2 2-4,4 1-3,5 5-11,4-9-2,0 12 0</inkml:trace>
  <inkml:trace contextRef="#ctx0" brushRef="#br0" timeOffset="797">689 903 2,'19'-22'1,"1"-1"0,4-5 1,-1 1 0,1-3 1,-1 6-1,-3-1 2,-2 5-1,-1 3 0,-5 7 1,-2 3 0,-10 7 2,13 2 0,-13 7 0,0 6 0,-1 3 1,-5 4 0,3 4 1,-1 1-2,0 0-1,2 0-1,2-5 0,3 1 0,1-8 0,6 1-1,3-5-1,3-3 0,2-3-1,3-2-1,5-3-2,-2-5-6,2-1-11,0 0-6,-6-7 1,2 0-1</inkml:trace>
  <inkml:trace contextRef="#ctx0" brushRef="#br0" timeOffset="1235">1021 418 25,'-12'-6'20,"12"6"-4,-9-3-3,9 3-25,0 0-6,6 9-4,3 1 0</inkml:trace>
  <inkml:trace contextRef="#ctx0" brushRef="#br0" timeOffset="2797">1627 111 8,'-15'-19'15,"15"19"0,-20 8-12,11 6 0,-3 12 0,1 6 0,-1 11 1,-1 5 1,-1 9 0,0 4 0,1 5 0,2 4-1,5 0-1,3-1-1,4-5 0,4-5-5,4-6 0,3-9-3,3-6-8,-3-12-6,8-5-1</inkml:trace>
  <inkml:trace contextRef="#ctx0" brushRef="#br0" timeOffset="3141">1897 536 6,'-3'13'14,"-5"-2"0,3 6-15,5 7 2,-2 5 3,4 0 0,-1 1 3,5 0 0,1-3 2,5-4-1,4-4 0,6-7 0,4-6-4,8-4-1,5-8 0,0-5-2,2-8 0,1-5 0,-3-5-1,-1-5 0,-5-4 0,-5-2 0,-6-3 0,-7-1 0,-5 1 0,-7 2-1,-7 3 1,-8 9 0,-7 6 0,-4 9 0,-4 7 1,-4 11-2,0 11 1,-2 9-1,3 8 0,1 9-1,5 4-3,4 6-4,3-1-6,9 3-6,-3-9-2,13-2 1</inkml:trace>
  <inkml:trace contextRef="#ctx0" brushRef="#br0" timeOffset="3672">2390 0 5,'13'21'16,"12"11"0,-2 6-11,7 6 0,4 10 1,1 3-1,-1 3 1,-3 0-2,-5 3 1,-8 2-1,-7 0 0,-5 1-3,-12-2 2,-6-4-3,-5-5 1,-4-7-1,-2-7-1,0-8-4,2-10-5,-2-11-11,12-3 0,0-15 1</inkml:trace>
  <inkml:trace contextRef="#ctx0" brushRef="#br0" timeOffset="4000">3051 416 24,'16'3'24,"-4"-8"-2,8 5 1,1 0-22,5 1-2,6-1 0,2 0 1,-1-1-1,3-1 0,-3-2 1,0 1-4,-1-1-7,-7-3-10,3 5 0,-12-6-1</inkml:trace>
  <inkml:trace contextRef="#ctx0" brushRef="#br0" timeOffset="4266">3033 584 47,'-14'7'28,"5"-6"0,9-1-1,15 1-26,9 0-1,8-2-2,7 1 0,4-2-5,4-1-4,-1-1-8,0-5-7,2 4 0,-4-4 0</inkml:trace>
  <inkml:trace contextRef="#ctx0" brushRef="#br0" timeOffset="4469">3765 534 27,'0'0'24,"13"21"-1,-13-21 2,18 19-21,-1-9-1,7-2-2,5-3 0,2-5-1,4-4 1,2-6-1,2-3 0,-1-5 1,-2-6-1,-4-3 1,-5-1-1,-6-6 0,-6 0 0,-8-2 1,-8 4-1,-6 2 0,-11 10-1,-8 7 0,-6 9-1,-6 14-4,-3 12-8,-4 9-11,3 11 1,-4-1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0:01.90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96 0 19,'0'0'22,"-4"12"0,6 2 1,-3 7-20,1 6-2,-1 5-1,-1 5 0,-4 1 0,-6 4-3,-4-4-5,-2-5-7,-1 3-6,0-14-1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0:02.2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0 599 1,'21'-9'16,"-8"-2"0,6 4-1,2-4-16,2-2 0,4-3 1,-1-3 1,1-3 2,-5-3 2,-3-1 0,-5-2 0,-2 2-1,-3 3-1,-2 4 0,-3 1-1,1 7 1,-5 11-1,4-9 2,-4 9-1,-1 15 1,-3 1 0,1 5-1,-2 2 1,2 7 0,-1-2-1,3-1-1,1-1 0,4-4-1,2-4 0,4-3 0,6-6-2,3-5-1,5-1-5,-1-5-7,1-4-12,4-1 2,-3-7-2</inkml:trace>
  <inkml:trace contextRef="#ctx0" brushRef="#br0" timeOffset="437">367 0 24,'0'0'8,"0"0"-7,-10 1-1,10-1-23</inkml:trace>
  <inkml:trace contextRef="#ctx0" brushRef="#br0" timeOffset="656">728 217 45,'15'-1'23,"7"4"-2,0-9-3,6 8-25,8-1-1,5 2 1,0-5-2,0 0 3,-5-1 1,-1-2-6,-2 4-7,-9-6 0</inkml:trace>
  <inkml:trace contextRef="#ctx0" brushRef="#br0" timeOffset="906">728 399 47,'-9'3'23,"9"-3"0,14 6-3,8-4-25,11-1-1,10 2-1,3-6 1,3 0 0,-2-2-1,-1-4-3,1 6-10,-8-8 1,4 7-1</inkml:trace>
  <inkml:trace contextRef="#ctx0" brushRef="#br0" timeOffset="1125">1413 337 23,'2'-15'23,"8"1"0,-1-11 0,2 1-18,6-5-3,0 2-1,3-5-2,-4 0 2,0 2-1,-3 1 1,-2 6 1,-3 3-1,1 7 1,-9 13 1,13 0-1,-9 14 1,2 10-1,-3 6 1,-2 9 1,-1 1 0,2 6 0,-4-3-1,1 2-1,-1-6 1,0-3-1,-2-6-1,2-4-1,-1-6-3,-1-6-2,4-1-7,-6-3-11,6-10-7,0 0 3,0 0-2</inkml:trace>
  <inkml:trace contextRef="#ctx0" brushRef="#br0" timeOffset="1500">1807 367 27,'11'8'26,"6"12"-1,-8 0 0,2-3-15,-2 16-10,2 3-2,-2 2-1,0-1-2,-2-4-4,-1-7-13,0-3-2,-6-12 0,0-11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8:51.1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94-7 8,'0'0'14,"3"-10"-1,-3 10-8,0 0-1,3 17-1,-5 1-2,-1 9 0,-4 8-1,-1 7 1,-2 6 0,-1 4-1,-3 1 0,2-1 1,0-3-1,2-7 0,4-6 0,3-6 1,4-8 0,4-5 0,6-7 1,2-4 0,6-4-1,2-3 1,3 0-1,-1-1-2,2-1-3,-1 1-7,2 4-6,-8-4-1</inkml:trace>
  <inkml:trace contextRef="#ctx0" brushRef="#br0" timeOffset="438">666 91 1,'0'0'17,"-3"11"0,0 3-2,-4 6-12,1 5-2,-1 6 0,-3 6 1,-2 3 0,0 1-1,1-2-1,-2 1 1,0-4 0,1-2 0,1-6-1,1-5 0,2-4-1,1-5-3,2-3-6,5-11-7,0 0-1</inkml:trace>
  <inkml:trace contextRef="#ctx0" brushRef="#br0" timeOffset="781">385 92 3,'13'-11'20,"1"10"-1,2-2 1,4 0-11,7 3-3,5-1-1,5 2 1,1-2-3,3 1-1,0 1-2,-1-1-3,-3 1-5,-3 1-10,-8-2-2,0 3-1,-10-4 0</inkml:trace>
  <inkml:trace contextRef="#ctx0" brushRef="#br0" timeOffset="1047">1010 72 2,'0'0'15,"0"0"-7,2 10-1,-4 4 1,-2 3 0,-2 5-2,-1 3 0,0 5-1,-1 1-2,-1 2-1,2-2 0,0-3 0,1-1-1,0-1-1,1-5 1,-1-3-1,3-3-2,-1-5-4,4-10-7,-1 12-6,1-12 0</inkml:trace>
  <inkml:trace contextRef="#ctx0" brushRef="#br0" timeOffset="1391">972-4 10,'12'-7'15,"-12"7"-6,15 11-4,-4 2 1,2 6-2,2 5-1,4 3 0,0 5-1,2 2-1,0 1 0,0 2-1,-4 0 1,-1-2-1,-2-1 0,-6-1 0,-4-3 1,-5-2 0,-7-2 0,-5-5-1,-4-2 2,-5-4-1,-3-5 0,-3-4 1,0-1-1,-2-5 0,2-3 0,2-2 0,3 0-1,4 0 0,2-2 0,4 2-3,1 1-2,12 4-3,0 0-8,-9 1-3,9-1 1</inkml:trace>
  <inkml:trace contextRef="#ctx0" brushRef="#br0" timeOffset="1875">1442 193 12,'-10'21'15,"-2"4"-9,-3 7-3,0 6 1,0 4 0,-2 0-2,2 0-1,1-2 0,2-4-2,1-4-1,3-7 0,0-5 0,4-8-2,4-12 0,0 0-1,4-17 1,3-5 0,4-8 2,1-7-1,5-6 0,3-6 2,2 0 3,0 0 1,2 1 1,1 5 1,-1 5 1,1 5-1,-3 8 1,0 6-2,0 4 0,-1 6-2,0 3-1,-1 5 0,0 2-1,-2 5 0,-2 0 0,-1 7 0,-5 1 0,-3 2 0,-5 1 0,-5 2 0,-5 0 0,-6 0 1,-3-1 0,-5-3 1,-3-3 0,-4 2 0,0-2 1,2-1-1,0 1 1,3 1-1,3-2-1,3 3 0,5 1 0,4 0-1,3 2 0,4 2 1,3 0-1,4 2 1,4 0-1,6 1 1,3-1 0,5 0-1,5-2-4,1-2-14,7 4-1,-3-10-1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8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14 283 1,'-7'14'13,"1"-1"-8,4 4-2,2 1 1,6-1-1,2 0 1,5 0 0,5-2-1,7-5 0,2-2 0,7-1-1,2-4 0,3-3-1,2-5 0,-3-1 0,3-5 0,-6-3 0,-1-6 0,-6-3 0,-3-3 0,-5-2 0,-6-5 1,-5-1-1,-6-2 1,-6 0 0,-7 0 0,-4 1 1,-4 4-1,-6 5 0,-3 5 0,-3 8-1,-4 8 1,-2 7-2,-4 11 1,-1 10-1,1 6 0,1 6-1,2 8-4,6 1-11,10 8-4,3-4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0:04.0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43 63,'9'-6'26,"11"2"-19,3 1-6,-4 1-31,10 5 0</inkml:trace>
  <inkml:trace contextRef="#ctx0" brushRef="#br0" timeOffset="125">378 41 16,'18'2'24,"-1"-4"0,3 3-1,-2 0-16,5 3-11,3 0-12,-1-5-8,5 4 1,-8-5-1</inkml:trace>
  <inkml:trace contextRef="#ctx0" brushRef="#br0" timeOffset="328">903 0 52,'12'13'27,"-8"1"-7,5 6-8,-5 10-36,-6 0-4,0 5-1,-6-2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0:04.7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130 0 12,'3'26'22,"-8"-8"0,4 15-1,-3 1-16,-5 8-1,1 8-1,-3 1-1,1 1 2,-2-2-1,0-2 0,0-6 0,0-3-3,0-4-4,2-7-4,2-6-9,3-3-7,5-19-1,-5 11 1</inkml:trace>
  <inkml:trace contextRef="#ctx0" brushRef="#br0" timeOffset="281">502 89 38,'0'0'22,"-7"13"-4,-6-2-1,-5 8-23,-4 4 0,0 6 3,-7 2 2,-3 1 1,-1-1 4,-1-4 4,0-1 1,1-2-1,4 0-2,1-3-4,9 3-1,3-5 1,10 1-2,5-2 2,8-1-2,12 2 1,8-5-3,9 4-8,9 1-15,2-4-3,7 0 2,1-5-3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0:07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205 284 9,'-8'-14'6,"2"-3"-1,3 0-2,3-8 1,3 2-1,2-6 1,3 3 1,4-3 0,3 2 0,2 2 0,6 1 0,3 9 0,2 5 1,1 8-2,0 6 0,0 12 0,-6 9 0,-2 10-2,-9 4-1,-4 9 0,-12 3 0,-10 3 0,-8 1 0,-9 1-1,-5-6 1,-7-2 0,-4-6 0,1-5-1,-2-7 1,3-6 0,4-10-1,6-7 0,7-6 1,6-5-1,9-4 0,6-2 0,8-1-1,10 2 1,4 3-1,6 3 1,2 3 0,4 3 0,2 3-1,2 3-2,1 6-8,5 3-11,-4-3 0,3 5-1</inkml:trace>
  <inkml:trace contextRef="#ctx0" brushRef="#br0" timeOffset="485">696 674 35,'12'-4'18,"1"2"-17,-3 1 0,-10 1-25,20-1-2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0:29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145 505 4,'-7'65'7,"4"9"-1,-4 3 0,1 4-1,-4 0-2,1-4-1,0-2 0,-1-4 0,-1-8-1,1-10-2,3-9-3,-4-11-7,7-6-4</inkml:trace>
  <inkml:trace contextRef="#ctx0" brushRef="#br0" timeOffset="297">110 470 11,'22'-26'4,"10"4"0,4 2 1,8 4-1,0 6 1,4 6 0,-2 8 0,-1 4-1,-6 8 0,-4 5-1,-11 4 0,-9 1 1,-11 5 0,-12-3 0,-8 3 0,-11-3 1,-5-3 0,-6-2 2,2-6-3,-2-4-1,8-5 1,3-5-1,5-4 0,5-2-2,5-3-1,12 6-2,-11-11-4,11 11-6,0 0-11,12-7-1,-1 7 0</inkml:trace>
  <inkml:trace contextRef="#ctx0" brushRef="#br0" timeOffset="750">650 591 1,'0'0'14,"20"-7"1,-5 3-13,3-2-2,6 1 1,1-5-1,3 1 0,-2-5 0,0-1 1,-3 1-1,-6-3 0,1 0 0,-9-3 1,-4 1-1,-6-1 0,-5 1 0,-4 3 0,-7 4 1,-2 2-1,-6 5 1,1 9 0,-2 4 1,0 7 1,3 6 0,1 7 1,4 4 1,4 2 0,4 2-1,7 1 1,6-2 0,7-2-1,7-4 0,6-3-1,7-7-1,6-5 0,4-5 0,4-8-2,1-7 1,2-4-1,-2-6 0,0-9-1,-6-4 1,-4-6-1,-3-1-1,-7-2 1,-5 2 0,-8-2 0,-3 6-1,-7 4 1,-3 8 1,-3 6 0,4 14 0,-19-2 0,7 12 1,0 8 1,-2 4 0,4 5 0,-1 5 0,7 2 0,-1 0-1,7-3 1,3-2-1,4-3 0,4-3-1,5-8 0,3-4 0,1-5 0,3-6 0,3-6 0,-2-4-2,0-6 1,-2-5-1,-2-3 1,-1-2-1,-4-2 1,-2 0-1,-4 3 2,-3 2-1,-3 8 1,-2 6 1,-3 9 0,0 0 0,-5 16 0,0 2 0,0 3 0,-1 5 0,1 3-1,2 2 1,1-4-1,2 0 0,4-4 0,5-1-1,1-5 1,9-5-1,0-5 1,6-7-1,3-8 0,4-4 0,3-10 1,-3-8-1,4-5 1,0-7-1,-5-8 0,2-6 0,-5-6-2,-1-3 2,-6 2-1,-1 2 0,-8 5 1,-5 3 0,-6 12 1,-4 7 1,-5 11 0,-4 9 1,-4 10 0,0 8 2,-3 10-1,4 12-1,-1 9 0,3 11 0,4 7-1,0 8 0,4 3 0,5 1 0,3-1-1,2-5 0,5-4-1,4-13-1,4-6-1,2-9 0,6-11-4,1-5 0,3-15-1,-1-7-1,0-10 2,-2-5 0,-3-6 1,-5-3 1,0-5 2,-5 1 2,-3 3 2,-4 7 2,-5 4 1,-1 6 1,-4 7-1,3 12 1,-11-1 0,2 11 0,3 3-2,1 1-1,3 3 0,4-1-1,3-1 0,7-4-1,2 1 0,4-6 0,2 0-1,1-2 0,-1-1 0,-1 2-1,-1 0 1,-7 2 1,1 4 0,-5 0 1,0 3 0,-5 4 1,1 1-1,-2 1 1,0-1-1,4-1 0,-2-1-1,3-4 0,3-2 0,2-6 0,2-4 0,5-4-1,1-4 0,1-7 1,2-3-1,0-3 0,0-4 1,-2-1 0,-4-1 1,-4-1 2,-3 7 0,1 2 0,-6 5 1,-4 13 1,0 0 0,0 0 0,-4 12 0,-2 5-2,2 5 0,1 3 0,3 3-1,3-4 0,7 1-1,3-7 0,5-4-1,5-6-1,3-7-1,3-4 1,1-9-1,-2-2 0,0-3 0,-3-3-1,-6-2 2,0-1 0,-6 4 1,3-1 0,-7 5 0,-3 4 1,-6 11 1,0 0 0,0 0 0,7 8 0,-7 9 0,0 2 1,3 1-2,2 2 2,6-1-3,5-4 1,4-8-5,6 0-5,2-6-17,-1-8 1,0-2-1,-7-7 0</inkml:trace>
  <inkml:trace contextRef="#ctx0" brushRef="#br0" timeOffset="2656">1490 85 12,'-15'-5'24,"11"-5"1,16 2 2,19 0-15,15 1-3,21 4-3,12-1 0,11 1-1,2-1-1,7 1-3,0 1-8,-1-1-19,-11-2-1,-11 1-1,-16-5 0</inkml:trace>
  <inkml:trace contextRef="#ctx0" brushRef="#br0" timeOffset="16437">0 955 6,'11'-7'17,"6"-3"-9,7 0 2,9 4 0,7-6 2,13 5 0,11-2 1,15 4-2,12-1-2,16 3-1,11 0-2,18 2-2,9 2-1,11 1-1,6-1 0,6 0-1,2 2 0,0-4-1,-2 0 1,-7-1-1,-6-4-1,-15-2-2,-10 2-7,-18 1-18,-23-5 0,-19 2-1,-29-6-1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0:33.8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3 738 5,'19'-39'3,"2"-6"0,3-3 0,-2-6 1,1 0-2,-4-3 1,0 1 0,-2 1-1,0 8 0,-5 5-1,-4 7 2,-3 9-1,-4 8 0,-3 8 2,2 10 0,-15 9 1,3 7 0,-2 7 0,0 7-1,3 5 0,-2 7 0,4 6-2,1 0 0,4 3-1,3-2 0,4-1 0,3-4-1,5-3 1,3-7 0,3-5 0,7-9 1,3-3-4,4-8-1,2-4-5,2-7-8,3 1-5,-3-8 1</inkml:trace>
  <inkml:trace contextRef="#ctx0" brushRef="#br0" timeOffset="453">20 371 10,'-17'-9'20,"17"9"0,-5-13-1,5 13-16,25-11 2,-5 5-1,10 2 2,2-2-1,9 3 0,-2-4 0,5 3 0,2-2-2,2 1-1,1 1-4,0 0-5,-2-1-11,1 5-7,-7-4 0,-2 4 1</inkml:trace>
  <inkml:trace contextRef="#ctx0" brushRef="#br0" timeOffset="766">672 431 14,'0'0'17,"9"5"2,5-3-15,6-1 1,7 0 0,4-2 0,3 0 0,1-3 0,3 1-2,0-1-5,-1 3-5,-3-2-9,0 4-5,-9-3 0</inkml:trace>
  <inkml:trace contextRef="#ctx0" brushRef="#br0" timeOffset="1032">679 633 40,'0'0'25,"0"0"0,18-13-3,7 10-22,10-1 0,7 0 0,3 0-1,2 0-3,3 1-3,-1 1-12,-3-3-5,3 4 0,-6-4 0</inkml:trace>
  <inkml:trace contextRef="#ctx0" brushRef="#br0" timeOffset="1250">1435 575 42,'9'-11'22,"-2"-11"-1,8 0-2,2-5-24,5 0 0,0-5 0,2 0 1,-4-3 1,-2 2 6,-3 1-1,-4 3 1,1 6 0,-3 3 0,-3 5 0,-1 4 0,-5 11 0,0 0 1,0 0 0,7 13 1,-7 7-1,-2 5-1,0 9 0,0 4-1,0 3 0,-1 2-1,1 1 1,0-2-2,1-3 1,2 0-2,-4-9-4,6 2-9,-2-6-13,-1-4-1,2-6 0,-4-7 0</inkml:trace>
  <inkml:trace contextRef="#ctx0" brushRef="#br0" timeOffset="1657">1895 689 32,'3'10'24,"8"8"-2,-5 1 2,-1 3-24,4 6 0,1 3 0,-1 1 0,-2-2 1,-3-1-1,-1-4-4,-6-3-5,0-8-16,3-2 1,0-12 0</inkml:trace>
  <inkml:trace contextRef="#ctx0" brushRef="#br0" timeOffset="1938">2250 299 30,'0'0'22,"-3"-10"0,7-5-3,-4 15-17,16-1 1,-3 2-1,2 0 2,3 5 1,-1-2 0,1 7-1,0 1-2,-2 5-1,-3 3 0,-3 3-1,-6 4-1,-8 1 1,-6 3 0,-3 1 1,-9 1 0,3-2 0,-3 1 1,3-4-1,2-3 1,6-4 1,4-4-1,8-2 1,5-6-2,8-3 1,4-2-1,6-3 0,5-2-3,2-3-7,6 0-11,0-1-10,-2-2 2,-2-1-1</inkml:trace>
  <inkml:trace contextRef="#ctx0" brushRef="#br0" timeOffset="2328">2795 637 48,'1'16'27,"5"4"0,-2 0-1,4 7-25,-2 5-2,-1-2 1,1 1-1,-3-2 1,-6-6-3,1 1-7,-2-4-15,-2-10-3,1 0 1,5-10-1</inkml:trace>
  <inkml:trace contextRef="#ctx0" brushRef="#br0" timeOffset="3516">3240 702 61,'0'0'27,"0"0"-14,12-15-13,-12 15-31,15 1 0,1 4 0</inkml:trace>
  <inkml:trace contextRef="#ctx0" brushRef="#br0" timeOffset="3688">3575 690 39,'16'5'23,"-16"-5"-16,13 2-6,-13-2-26,16 0 0</inkml:trace>
  <inkml:trace contextRef="#ctx0" brushRef="#br0" timeOffset="3828">3798 694 38,'19'0'24,"-19"0"-6,20-5-15,-5 6-26,2-2-1,4 2-3</inkml:trace>
  <inkml:trace contextRef="#ctx0" brushRef="#br0" timeOffset="4297">4402 751 26,'3'26'16,"2"9"-8,-9 3-6,-6 4-25,-2 5-1</inkml:trace>
  <inkml:trace contextRef="#ctx0" brushRef="#br0" timeOffset="4594">5038 234 15,'-1'-11'24,"-11"-1"-2,-1 8 2,-5 5-21,-6 8-1,-1 9 0,1 4-1,-1 8 1,4 4-1,4 9 1,4 2-2,8 2 1,3-2-1,2-2 0,3-4-1,0-9 1,-2-4-1,-1-8 1,-3-9 0,3-9 1,-17 4-1,7-8 0,-1-2 0,-1-3-4,3-1-7,9 10-13,-7-19 1,11 9 0</inkml:trace>
  <inkml:trace contextRef="#ctx0" brushRef="#br0" timeOffset="4953">5292 304 4,'27'-12'6,"7"-1"-5,3-5-1</inkml:trace>
  <inkml:trace contextRef="#ctx0" brushRef="#br0" timeOffset="5032">5639 26 14,'-5'-17'13,"-4"8"-2,-8 10-2,-4 10 1,-5 14-1,-8 12 1,1 16 1,-9 13-2,-2 15-3,-7 9-1,-2 10-2,-1 1-1,1 0-1,2 0-1,2-6 1,1-8-1,7-10 0,6-11-1,5-12 0,8-8-4,1-14-5,8-9-9,2-11-6,11-12-1,-11-15 1</inkml:trace>
  <inkml:trace contextRef="#ctx0" brushRef="#br0" timeOffset="5344">4891 716 22,'18'-7'23,"4"-8"-3,14 7-2,7-6-22,7 3-2,7-2-1,8-1 0,1-4 0,3-3 2,1-3 2,-4-3 3,-2-1 1,-4 0 1,-6 0 1,-8 2 2,-7 3 0,-13 0 2,-8 8 1,-14-1 0,-4 16 1,-16-14 0,-4 16-2,-7 3-2,-2 6-1,-6 7-1,-1 6-1,-3 4 0,2 3-1,3 1 0,4 1 0,6-4 0,7-2-1,6-7 0,10-2 0,9-9-1,7-6-1,9-5 1,3-7-2,8-4 1,1-9-2,4-1 1,1-4 1,-2 1-1,-5-2 2,-1 6 0,-8 4 1,-3 6 0,-9 12 2,-13 0-1,6 25 1,-12-2 0,-3 8-1,-3 0 1,-2 3-2,2-2 1,3-3-1,1-7-1,4-7-1,5-5-1,-1-10-2,12-4-2,0-11-2,8-2 0,-1-10 0,7-1 2,1-4-1,4 0 3,0 1 3,1 4 1,-3 5 3,-1 5 1,-2 10 2,-8 7 0,-1 12 2,-8 5-1,-2 8 0,-5 3 1,0 4-3,-3-1 0,3-1-2,1-4-1,3-6-1,5-7-1,1-7-2,4-6-2,3-9 0,1-5-2,2-10 0,2-1 0,2-7 1,0-3 0,-2 1 3,3 1 2,-2 5 2,-3 4 1,1 10 3,-4 5 1,0 12 0,-2 9 0,-2 8 0,-1 4 1,-3 8-3,-1 1-1,-5 1 0,-5-2-1,-2-4 0,-8-3 1,-3-7-1,-8-6 0,-1-4 0,-4-5 0,4-5-1,-1-3 0,5-1-1,4-2-1,7-1-2,7 9-1,3-21-2,11 11-1,5-3 0,9 2-2,1-6 1,7 1 1,1-1 2,3 1 2,-3 1 3,-2 1 3,-3 5 2,-6 0 0,-2 7 2,-8 4 1,-1 8 0,-8 4-1,-2 4-2,-5 4-2,-2 1-1,-1 1-2,-5-1-4,0-3-8,2-3-14,-4-11 2,10-6-2</inkml:trace>
  <inkml:trace contextRef="#ctx0" brushRef="#br0" timeOffset="6547">6728 251 41,'0'0'3,"10"-7"-2,-4-6-9,-6 13-18</inkml:trace>
  <inkml:trace contextRef="#ctx0" brushRef="#br0" timeOffset="6688">7056 39 17,'9'-14'27,"1"10"-1,-10 4 3,-3 12-13,-1 15-7,-4 5-3,0 12-1,-7 6 0,2 9-2,-6 4 0,4 4 0,-3 0-3,1-6 0,0-1-3,1-14-3,5-1-7,-3-13-11,2-14-6,2-10-1,0-11 2</inkml:trace>
  <inkml:trace contextRef="#ctx0" brushRef="#br0" timeOffset="6891">6821 505 11,'6'-24'24,"10"7"0,4 5-8,7 2-3,9 10-27,4-3-5,12 8-3,0-5-3</inkml:trace>
  <inkml:trace contextRef="#ctx0" brushRef="#br0" timeOffset="7485">7610 286 25,'0'0'26,"-8"27"-1,5 7 0,-6 3-23,2 13-2,1 9 1,-2 5-2,-2 4 1,-1-2 0,-4-4 0,-1-4 0,-6-7 0,-1-9 0,2-6-1,-5-7 1,1-10 0,-1-11 0,4-8 0,3-7-1,3-8-1,3-8-1,9-7-1,8-7-2,8-4-2,10-3 0,9-3 0,8 1 1,8-4 0,6 6 2,4 4 1,4 5 2,2 6 3,-7 4 1,-5 10 1,-5 7 3,-12 10 0,-11 8 1,-8 8 1,-11 7-1,-10 3 1,-6 3-2,-2 1-2,-2-1-2,2-4-2,4-3-4,1-9-3,9-5-2,0-10-3,11 0-2,1-9-4,0-8-1</inkml:trace>
  <inkml:trace contextRef="#ctx0" brushRef="#br0" timeOffset="7938">7943 449 12,'10'-11'15,"3"3"-1,7 6-2,9 5-4,5 0-3,4 3 0,5 0 0,3 0 0,-3-1-1,-2 2-2,-6-2 0,-7-1 1,-5-1-1,-8-2 1,-15-1 0,12-3-1,-12 3 0,-13-9 0,-1 5 0,0 0-2,-4 1 1,1 0-1,-6 1 0,0 5 0,-1 1 2,-5 5-1,1 3 1,-1 8 0,0 1 1,7 6 1,3 2 0,12 4 0,9-3-1,18 1 0,7-5 0,14-4-2,9-5-2,8-6-4,9-2-8,-1-10-17,-5-7 0,-5-6 0,-11-11 1</inkml:trace>
  <inkml:trace contextRef="#ctx0" brushRef="#br0" timeOffset="8407">8077 43 40,'-17'-6'7,"5"0"-6,12 6-1,0 0-29</inkml:trace>
  <inkml:trace contextRef="#ctx0" brushRef="#br0" timeOffset="8719">8887 598 11,'23'-47'0,"6"3"0,5 1 0,3 6 2,3 6 0,0 11 1,-3 8 0,-4 10 1,-3 9 0,-7 10 1,-5 8 0,-6 7 0,-9 2 1,-3 4 0,-6-2 0,0 3 0,-2-4 0,1-4-2,1-4-1,6-6 1,7-6-3,3-5 0,8-6-1,4-6-1,6-6 0,4-6-4,3-5 2,0-12-2,1 0 1,-4-8-1,-1-1 2,-6 0 2,-5 1 2,-8 5 2,-3 7 1,-6 8 1,-5 8-1,2 11 1,-21 12 0,3 6-1,0 5-1,-2 7 0,2-1-1,1 5 0,5-3 1,8-1-1,5-7-1,11-2 0,8-7-2,9-7-1,8-6-2,4-8 0,9-5-2,-1-12-2,2 0 2,0-11 0,-4 1 1,-3-4 1,-8 1 4,-4 5 2,-9 3 1,-6 9 2,-8 7 1,-9 13 0,-1 12 2,-8 15-1,-9 11-2,-4 15 0,-10 4 0,-1 13-2,-9 8 1,-4 2-1,-2 1-1,-1 1-1,-1-6 0,3-1 0,6-7-1,1-8 0,7-8-3,7-11-2,5-10-7,5-11-11,6-14-5,10-6 0,-6-26 1</inkml:trace>
  <inkml:trace contextRef="#ctx0" brushRef="#br0" timeOffset="9469">9768 519 29,'36'4'25,"-6"5"-2,7 11 0,-5 6-23,3 2-1,-3 4-1,-3-3 0,-9-1 0,-4-5 2,-9-4 1,-6-7-1,-1-12 1,-21 11 0,5-14 0,-7-5 1,0-2 0,-3-2 0,3-1 0,0 1 0,6 1 0,2 2 0,15 9-1,-10-14 0,10 14-2,18-2 1,3 2-1,8 2-1,7 0-1,7 0 0,4-2-1,6-2 1,2-4-1,3-1 0,-4-4 1,-2-2 0,-7-8 2,-6 1 2,-11-1 2,-7-1 0,-11 4 1,-11 0 1,-6 9-1,-12 2 1,-1 9 0,-8 8-1,-1 4 0,-2 3-1,2 7-1,0 0-1,6 2 1,2-2-1,7 0 0,7-3 0,7-3 0,8-4-1,8-3 0,11-4 0,9-7-1,8-6 0,7-8-2,7-6-2,0-15-2,10-6-2,-3-15-1,5-4-2,-6-10 3,-1 1 2,-6-2 2,-5 3 3,-10 10 4,-9 6 4,-9 15 2,-11 9 3,-8 18-2,-15 10 0,-5 15-1,-11 11-1,-2 16-1,-9 9-1,-6 11-2,-4 9-1,-2 3-1,0 1 0,4-2-1,0-9-1,4-8 0,6-8-1,4-14 1,8-11-2,2-12 0,7-9 0,1-7 1,5-6 0,1-4 0,5-3 0,1-1 1,2-1 0,3 0 1,4 4 0,6 2 0,3 5 0,6 1 0,3 4 0,7 2-1,5 4 0,4 0-1,6 3-1,1 2 0,4-3 0,0-2 0,3-1 0,-4-2 1,-3-4 1,-6-4 2,-8-3 2,-6-1 1,-11-4 1,-7 2 0,-12-2 1,-6 6 0,-11-1-2,-4 9 1,-10 3-2,1 7-1,-7 5 0,1 6 0,1 4-1,5 4-1,3 0 1,6 0-1,7-3 1,8-1-1,11-6-1,5-4 0,10-3 0,6-5-1,8-6-1,2-8 1,9 1-1,-2-8 1,2-1 0,-5-5 0,-4 4 1,-6 0 1,-6 5 1,-8 6 0,-15 8 1,0 0 0,3 15 1,-11 4-1,2-1 0,0 6 1,3-1-2,6 0 1,6-3-2,8-4-1,12 0-4,5-6-14,5-1-9,8-3-3,-1-6 2</inkml:trace>
  <inkml:trace contextRef="#ctx0" brushRef="#br0" timeOffset="11000">8863 964 6,'0'0'20,"0"0"1,9-1-12,3 0 0,12 3 0,4-3 2,14 3-1,7-4 0,15 4-2,13-4-1,16 5-2,11-2-1,17 1-1,13-1-2,13 1 1,9 0-2,8 1 1,2 2-1,3 1 0,-1 1 0,-6 0 1,-6 5-1,-10-3 0,-15 3 0,-11 0 0,-12-1-3,-21-1-13,-20-5-13,-14 0-1,-28-8 1,-25 3-1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0:49"/>
    </inkml:context>
    <inkml:brush xml:id="br0">
      <inkml:brushProperty name="width" value="0.09701" units="cm"/>
      <inkml:brushProperty name="height" value="0.09701" units="cm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FF6600"/>
      <inkml:brushProperty name="fitToCurve" value="1"/>
    </inkml:brush>
  </inkml:definitions>
  <inkml:trace contextRef="#ctx0" brushRef="#br0">1165 735 19,'9'-4'14,"-9"4"-13,12-9 0,-3 6-21</inkml:trace>
  <inkml:trace contextRef="#ctx0" brushRef="#br1" timeOffset="151765">383 242 0,'0'0'18,"0"0"-1,-15 6-8,5 5-2,4 6-3,0 1 1,-5 3 0,-1 1-1,3-3 1,-1-3 0,1-4-1,3-3 1,-5-7-2,11-2 0,-9-9-1,6-4 0,0-7-1,2-4 0,2-6-1,2-4 0,3-3-1,3 1 1,5-2 0,1 3-1,3 3 2,1 6-1,4 6 1,-1 7 0,1 7 1,1 8-1,-3 7 1,0 9-1,-4 5 0,-2 8 0,-7 2 0,-7 8 0,-6 2-1,-10 2 1,-8 3 0,-8 2 0,-9-2 0,-7-1 1,-4-5-1,-2-3 0,-1-8 1,3-8-2,5-6 1,6-10-1,9-6 0,11-8 0,7-2 0,11-3 0,8 2-1,9 1 1,5 1-1,8 4 1,1 4 0,4 3-1,1 4 1,0 1 0,1 1 0,-2 2-1,0 4-4,-3-2-9,-5 0-12,2 5 1,-7-7-1</inkml:trace>
  <inkml:trace contextRef="#ctx0" brushRef="#br1" timeOffset="152406">720 646 34,'0'0'19,"0"0"-11,12-4-8,-12 4-24,17-8-1</inkml:trace>
  <inkml:trace contextRef="#ctx0" brushRef="#br1" timeOffset="152531">1034 442 12,'15'-47'21,"2"0"-1,-5-7-1,5 0-17,0 3 0,1-1 1,-3 10 3,-3 0 0,1 13 2,-9 4 0,-4 25 2,0 0 0,12 18-2,-12 14-2,4 17-2,0 11-1,2 11-1,-1 7-4,-5 1-8,3 7-20,-2-1 0,-5-6-1,-5-5-1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0:55.3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348 69 1,'-10'17'15,"1"1"-7,-1 13-1,-4 5 0,-1 10 1,-5 7 0,-2 6 0,0 6-2,-5-1-1,0 3-2,-2-5-1,3-1-1,-2-9 0,3-6 0,4-11-1,3-8 1,4-12-1,5-11 1,9-4-1,-7-24 0,13-9 0,2-10 0,6-9-1,4-10 0,6-8 0,4-2 0,3-1 0,3 0-1,1 6 1,-1 8 0,-2 5 0,0 11 0,-4 9 1,-2 11 1,-5 9 0,-3 11 1,-2 12 0,-5 8 1,0 12 2,-5 7 0,-2 10-2,-1 4 1,-3 8-1,-3-1 0,-2 7-1,-1-3-1,-5 3-1,2-5-2,-5-2-3,5-5-7,-2-6-12,-2-9 0,5-4 0</inkml:trace>
  <inkml:trace contextRef="#ctx0" brushRef="#br0" timeOffset="563">162 654 8,'22'-11'15,"8"3"-9,10-2-1,3 0 1,9-3 0,2-5-1,3-1 0,3-7 0,2 0-2,2-9-1,-3 0-1,-2-8 0,-6 0 0,-6-4-1,-5-3 1,-12 0-1,-9 2 1,-12 4-1,-7 3 2,-11 9 0,-7 8 0,-7 8 1,-5 11-1,-2 10 2,-3 11 0,-2 8-1,5 10 0,0 7 1,4 8-2,4 5 2,4 4-2,6 1 1,9 1-1,1-1 0,7-3-1,4-5 0,10-6 0,3-6 0,5-8 0,5-8-2,1-9 0,4-8 0,-2-11-1,-4-4 1,-1-10-2,-2-5 1,-8-4 0,-2-4 0,-8-3 1,-4 2 0,-4 4 1,-7 7 0,-2 7 1,-3 11 1,-2 12 0,-4 10 0,4 10 1,2 6-1,3 4 0,4 1 0,9-3-1,4-1-1,6-7-1,10-9-2,3-6-2,3-5-4,0-10-3,3-3-3,-3-5-1,-1-3 2,-5-5 0,-5 2 4,-5 0 3,-4 2 4,-4 1 5,-8 13 3,8-12 3,-8 12-1,0 0 1,4 9-2,-4-9-1,9 16-2,-9-16 0,15 9-1,-4-10-3,5-4 1,0-8-1,2-3 0,-1-4 0,-3-2 0,-2-4 0,-4 2 1,-7 1 1,-7 4 1,-3 5 1,-8 4 1,-1 8 1,-5 6 1,2 12 1,-1 8 0,8 11 0,1 5-2,6 10 1,3 7-2,8 6-1,5 3-1,4 4-1,0-2-1,-1 4 1,-1-2-2,-4-4 1,-3-4-1,-8-9 0,-3-7 0,-7-9 1,-4-11-1,-3-11 1,-2-8-1,-4-12 1,-1-6-1,0-9 1,2-6 0,2-7-1,5-5 1,5-4 0,6-4 0,9-3-1,9 1 0,12-4-1,7 4-4,7 1-5,8 2-13,6 7 0,0 0 0</inkml:trace>
  <inkml:trace contextRef="#ctx0" brushRef="#br0" timeOffset="1656">1604 700 10,'0'0'22,"16"-7"-1,-6-1 0,5 0-14,5 1-5,1-1 0,1-4-2,1-2 1,-1-5-1,-2 0 1,-2-3-1,-7-1 1,-4-4 0,-5 0 2,-5 5 0,-6-1 1,-5 9 0,-6 1 1,1 13 0,-5 9 0,0 13 0,1 9-2,3 10 1,2 6-1,8 5-1,8 2 0,10-4 0,10-5-2,13-9-6,13-8-20,16-11-3,8-13 0,8-9-1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0:58.7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316 462 8,'8'-29'19,"-2"2"-3,-7 2-3,-5 5-2,-5 5-2,-9 6 0,-1 8-2,-8 3 0,-2 12-2,-2 6-1,0 10 0,-2 4-2,5 8 1,2 2-1,6 2 0,4-2-1,11 0 0,3-5-1,8-8 1,9-7-2,3-10 0,9-6 0,4-12-1,3-4 1,2-12-2,1-2 2,-3-9-1,-1-3 0,-5-4 1,-3-2 0,-6 3 0,-3 1 1,-5 8-1,-5 3 1,-3 9-1,-1 16 1,0 0 0,-17 9 0,10 11 0,1 8-1,0 4 1,3 3 0,3-1-3,6 2-5,3-6-9,2-8-5,10-4-2,-1-12 1</inkml:trace>
  <inkml:trace contextRef="#ctx0" brushRef="#br0" timeOffset="469">659 464 2,'0'0'12,"0"0"-8,0 13-3,0-13 0,0 0 1,0 0-1,0 0 1,0 0 1,-8-11 1,8 11 0,-8-19 0,8 19 0,-16-16 0,6 10 0,-4 4-1,1 4 0,-4 7 0,2 4 0,-1 3 0,5 8-1,0 5 1,9 1-1,4 4 1,4-2-1,7-1-1,9-5 0,2-4 0,7-10-1,4-8 0,5-11-1,1-10 0,3-12 0,1-6 0,-1-10-2,-2-4-1,-3-8 0,-4-4 0,-4 0 0,-8 0 0,-3 0 1,-9 6-1,-2 2 3,-6 10 2,-3 8 1,-3 9 0,-3 14 1,6 12 1,-19 17 1,8 9 0,-1 15-1,1 7 0,-3 12 0,1 2 1,1 7-2,-3 2 0,2-4-1,0-1-2,-2-7-2,3-4-4,-1-12-3,2-8-4,1-10-4,-1-13-4,11-12 0</inkml:trace>
  <inkml:trace contextRef="#ctx0" brushRef="#br0" timeOffset="1032">812 488 10,'10'-16'13,"0"3"-2,8 5-3,4 3-1,4 1-2,3 1-1,3-2-1,3 1-2,2-5 0,-1 2-1,-1-5 1,-3-2-1,-4 2 0,-3 0 1,-6 0-1,-5 2 1,-5 6 1,-9 4 0,0 0 1,-7 18 0,-6-1 0,4 7 1,-6 3 0,4 6-2,0 2 0,6-1-1,3-2 0,6-4 0,5-4-1,7-8 0,3-4 0,4-10-2,3-6 1,3-8-1,1-4-1,-1-7 0,0-4 1,-5-3 0,-1 0 1,-5 0 0,-5 4 1,-5 4 1,-3 6 1,-5 16-1,0 0 1,-12 2 1,3 16-1,1 4 0,-1 5 0,4 2-1,2 2 0,5-3 0,3-2 0,7-5-1,2-5 0,3-6 0,7-7-1,2-6-2,2-7 0,0-3-1,1-5-1,-2-6 0,-1-2 0,-3 1 2,-4-3 0,-5 3 2,-3 4 2,-1 4 2,-6 5 0,-4 12 2,0 0-1,4 17 2,-4 1-2,1 9-1,1 0 0,2 5-1,2 1-2,0-6-2,4 0-6,2-3-14,-2-10 0,5-4 0</inkml:trace>
  <inkml:trace contextRef="#ctx0" brushRef="#br0" timeOffset="1766">1981 370 31,'0'0'24,"4"11"-2,0-1 0,-3 9-22,1 8-1,-1-1 0,-2 6 0,-2-2 0,-1-2 1,-1-5-1,-2-3 1,3-6-1,1-4-2,3-10-1,0 0-3,0-10 2,4-5-1,3-5 2,4-6 0,0 0 3,4-4 2,1 3 4,-1 2 2,4 4 1,-3 4 2,3 9-2,-4 5 0,2 11-2,-7 4-1,4 9-1,-6 1-2,-1 4 0,-2 3-1,-2 0-1,1 0-4,-4-6-8,1-2-15,6-4 1,-3-3-1,7-7 0</inkml:trace>
  <inkml:trace contextRef="#ctx0" brushRef="#br0" timeOffset="2157">2370 584 27,'14'-1'24,"1"-5"-1,1-3 0,4 2-20,7 2-3,2-4 0,1 0 0,-2-3 0,0-5 0,-3 0 0,-2 0 1,-5-5-1,-7-1 0,-7 2 0,-5 2 0,-5 3 1,-8 3 0,-1 7-1,-5 4 1,-2 6 0,-4 7 1,7 5 1,-1 6 0,3 6-1,3 0 1,9 5 0,-1-1-1,12 2 0,4-4-1,6-1-1,8-4-4,-1-6-4,10-2-6,1-5-13,3-8 1,2-4-1</inkml:trace>
  <inkml:trace contextRef="#ctx0" brushRef="#br0" timeOffset="2516">3100 484 25,'13'-19'24,"-8"0"1,-3 1 1,-5 7-17,-8 0-4,-2 6-1,-5 1-1,-4 6 1,-4 5-1,-1 6 1,-2 4-1,4 6-1,3 3-1,5 4 0,4 1 0,8-2-1,7-1 0,9-8 0,8-2-1,5-10 0,5-6-1,4-7-1,3-5 1,-3-9-1,0 0 1,-7-3-1,-2 1 2,-10 2 1,-3 3 1,-5 4 1,-6 12 0,0 0 1,0 0-1,0 26 1,6-6-1,6 2-1,4 5-2,8-6-7,11 0-20,14-7-1,5-10 0,8-7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1:02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0 492 6,'0'0'8,"21"2"-2,-1-4 0,2-5 0,7-4 0,0-5-1,3-4 0,-1-5 0,4-1-2,-3-4-1,0 1-1,-4-4-1,-6 3 1,-4 5-1,-7 2 0,-6 7 0,-6 3 2,1 13 0,-18-4 2,0 11 0,2 11 1,-2 1 1,3 9 0,1 1-1,4 7 0,6-3-2,6-1 0,6-2-2,5-4-1,3-3-2,5-8-3,3-6-4,2-6-10,0-8-5,1-4 0</inkml:trace>
  <inkml:trace contextRef="#ctx0" brushRef="#br0" timeOffset="406">416 3 19,'-18'-15'21,"18"15"-1,0 0-2,0 0-21,0 0-6,0 0-12,15 20-2,-11-11 1</inkml:trace>
  <inkml:trace contextRef="#ctx0" brushRef="#br0" timeOffset="719">761 353 2,'13'-32'7,"-3"5"-1,-4 7-1,-3 5-1,-3 15 1,0 0 1,0 0 0,-12 15 2,2 5-1,1 6-1,-3 7 1,5 2 0,-5 5-1,6 2 1,1-1-2,6 2-2,1-7-1,4 0-1,2-7 0,5-5-1,2-7-2,4-6-3,2-3-6,2-5-13,-4-8 1,4-1-1</inkml:trace>
  <inkml:trace contextRef="#ctx0" brushRef="#br0" timeOffset="1063">629 503 17,'0'0'23,"-3"-10"0,12 2 2,8 0-21,11 3 0,11 1-4,7 1-14,4-2-8,13 2-1,-7-8-2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1:04.40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181 438 6,'-6'14'18,"6"-14"-1,0 0-14,0 0-1,20-9-1,-7-3-1,1-2 1,-2-3-1,-2-4 0,-4 1 1,-5 1 0,-4 1 3,-5 4 1,-5 6 2,-6 5 0,-3 11 2,-6 5 2,0 13-2,-5 5 1,7 11-2,-2 2-2,7 7-1,4 0-2,13-1-1,7-4-1,11-7-1,12-7-5,7-13-4,8-3-5,2-15-10,5-9-6,0-8 2</inkml:trace>
  <inkml:trace contextRef="#ctx0" brushRef="#br0" timeOffset="328">474 306 1,'12'-23'18,"10"8"-3,1 3-6,6 3-5,3 0-1,3-4-2,-1-1-1,0-3 1,-3-5 1,-5-3 0,-5-2 2,-8 0 1,-5 0 2,-11 2 0,-3 5 2,-10 4-1,-2 11 0,-8 8-1,0 16-1,-4 6-1,7 14 0,-3 11-2,8 10 0,0 9 0,5 10-2,1 5 1,4 7-1,2-1 0,-1 4-1,-1-3-1,-3-5-2,3 0-2,-2-13-5,-2-5-8,2-13-12,-5-12 1,1-10 1</inkml:trace>
  <inkml:trace contextRef="#ctx0" brushRef="#br0" timeOffset="719">295 846 29,'16'-28'18,"12"4"-16,7 6-3,5-4-22,12 7-2</inkml:trace>
  <inkml:trace contextRef="#ctx0" brushRef="#br0" timeOffset="859">901 681 46,'0'0'2,"0"0"-1,15-1-1,3-4-31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09.3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6 18,'19'-1'23,"1"-3"-2,12 2-11,7 4-3,5-1 0,5 2-10,4-2-14,5 7-4,-7-5-1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1:05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374 659 17,'-5'-33'20,"1"8"-1,-6-1-14,-5 7 0,-3 7-1,-6 4 0,-2 8 0,-6 5 1,-1 9 1,-5 3-1,1 12-1,0 2-1,5 5-1,5 2 0,5 0-1,8 0 0,7-6 0,9-2-2,10-10-1,10-7-1,7-14-2,7-6 0,6-12-2,4-6 0,2-12 0,0-7 1,0-9 0,-1-7 1,-3-4 1,-3-5 1,-6-3 1,-4 0 0,-6 3 1,-5 6 2,-8 10 1,-8 12 2,-4 13 1,-9 13 2,-4 20 0,-8 14 1,1 17-1,-4 6 1,3 13-2,-3 7 0,4 9-2,0 0-1,7 1-2,1-6 1,5-3-3,5-7 1,2-8-3,7-9-1,4-14-2,7-6-2,1-15-2,10-7 0,-1-11 1,5-10 0,-4-8 2,2-4 1,-2-2 4,-7-2 3,-4 3 4,-8 6 1,-7 12 0,-7 7 1,-6 16 1,-7 11 0,0 13-1,-2 7-2,1 8-2,2 3-1,7 0-2,4-3-2,7-8-2,10-9-3,5-14 1,9-8-2,5-14 1,6-9 1,0-10 0,4-5 1,-3-4 3,-2-2 2,-3 2 2,-2 6 2,-3 6 1,-4 7 0,-1 9 0,-4 6 1,0 12-1,-5 5 0,-4 7-2,-4 7 0,-4 4-1,-7 1-1,-4 4 0,-4-3-1,-4-4 1,-2-2-1,-1-6 1,-1-7 0,2-6-1,0-5-1,3-7-1,6-2 0,5-7-3,7-3 1,6-3-2,9-3 0,4-5-1,9-3 0,4-5 1,10-5 1,2-5 1,2-5 1,2-6 1,2-6 1,-2-6 1,-5 0 0,-4-2 2,-8 3 1,-6 8 1,-11 8 2,-8 9 0,-8 11 2,-7 18 1,-9 14 0,-4 21 0,-5 14-2,0 17-1,-4 9-1,1 15-2,3 9-1,1 5-2,4-3 0,4-2-1,6-9-1,5-10-2,4-8-1,3-16-2,8-11-3,2-20-2,7-9-2,2-15 0,4-12 0,4-7 2</inkml:trace>
  <inkml:trace contextRef="#ctx0" brushRef="#br0" timeOffset="1156">1515 592 33,'16'-5'14,"-6"10"2,-5 11-1,-7 3-2,-3 10-3,-6 0-3,2 1-2,-1 1-2,5-6-2,3 0-1,5-10-1,5-1-1,4-9-2,5-5-1,1-8 0,6-6 0,0-6 0,2-3 1,-1-5-1,-1-1 4,-4 4 3,-4 0 3,-1 8 0,-7 3 2,1 14 0,-9 0 1,7 23-1,-11-2-1,6 6-3,-2 3 0,0 0-2,3 3-5,-1-10-5,7-2-16,2-8-5,3-11 1,2-5 0</inkml:trace>
  <inkml:trace contextRef="#ctx0" brushRef="#br0" timeOffset="1547">1994 426 36,'0'0'13,"0"-13"-12,0 13-1,-10-6-27</inkml:trace>
  <inkml:trace contextRef="#ctx0" brushRef="#br0" timeOffset="1703">1076 303 39,'-42'-10'30,"12"0"1,18 2-2,12 8-24,29-13 0,19 12-3,22 3-3,11-1-18,17 0-10,13-1-1,4-4-1</inkml:trace>
  <inkml:trace contextRef="#ctx0" brushRef="#br0" timeOffset="2344">2203 216 4,'18'-29'17,"-8"-2"3,1 8-13,2 12 1,-3 7 2,-1 17 1,-11 11 2,1 15-2,-7 4 0,1 16-3,-5 2-2,1 10-3,-6 0-2,0-2 0,-1-6 0,2-5-2,0-5 1,1-9-2,2-5 0,1-13-1,5-7-1,7-19 0,0 0-1,3-18 1,10-8-1,0-9 1,6-4 0,3-2 0,3-1 1,1 1 1,0 10-1,1 5 1,2 9 1,-3 8 1,0 8 0,-2 11 1,-5 3 1,-4 10-1,-3 5 1,-6 4 0,-6 2-1,-8-1 0,-6 3-1,-5-3 1,-7-3 0,-3-4 0,-4-6 0,1-4 0,0-6 0,3-5 0,3-6 0,5-3 0,2-3-1,8-3 0,5 0-1,6 10 0,0-16 0,0 16 0,15-12-1,-2 9 0,6 2-2,1 1-2,5-1 1,3-2-2,4 0-1,0-6 1,7 1-1,-1-5-1,0-4 0,-3-4 2,1-5 0,-4-1 2,-3-2 2,-5 4 3,-7 0 2,-4 5 3,-6 4 4,-7 16 2,0 0 1,-18 4 0,1 14-1,1 5-1,-2 7-1,3 3-2,1-1-2,6 0-2,7-2-2,3-7-1,10-3-2,6-10-1,4-5-1,5-9 0,5-5-2,2-8 0,1-6 2,-1-6 0,-2-2 0,-1-2 2,-5 1 2,-7 3 2,-5 2 1,-5 7 2,-4 5 0,-5 15 0,0 0 3,-15 11-1,1 9-1,4 5-1,-1 5-2,2 4 0,-1 2-1,7-3 0,4-2-1,5-4-2,7-7-1,5-8-1,8-7-1,3-12-2,9-6 0,1-14 0,5-5 0,1-13-1,2-7 1,-4-9 0,2-5 2,-2-7 1,-6 0 2,-6 2 2,-6 2 2,-6 11 1,-6 9 2,-4 10-1,-6 14 2,-3 25 0,-9-4-1,-2 29-2,-2 11 0,-2 14-1,-4 11 0,1 10 0,-6 7-2,-1 1-2,-3 0-1,1-7-1,4-7-2,-1-14 0,4-8-2,1-16-3,7-10 1,0-17 0,12 0 2,-6-25 0,7 0 1,3-4 1,2-4 1,7 1 3,3-3 2,4 7 1,4-1 1,8 6 1,3 3 1,4 10 0,-4 0 2,1 10 1,-5 1 0,-2 10 1,-9 3-2,-7 10-1,-5 1-1,-4 6 0,-8 0-2,0 0-2,-4 2-2,-2-7-6,4-3-8,0-6-12,6-17 1,0 0 0</inkml:trace>
  <inkml:trace contextRef="#ctx0" brushRef="#br0" timeOffset="3813">3580 293 40,'0'0'19,"-15"2"-3,15-2 0,-13 14-30,13 7-4,3 0-10,-3 3 1</inkml:trace>
  <inkml:trace contextRef="#ctx0" brushRef="#br0" timeOffset="3985">3593 738 33,'20'10'23,"-7"-16"-2,7 0 1,-2-8-25,6-1 1,1-6 0,-1-3 1,-5-4 1,-6 2 4,-3 1 1,-10 5 0,-5 8-1,-9 3 1,0 14 0,-9 4 0,1 11 0,-4 5 0,4 9-1,1 1-1,5 6 0,6-2-2,6 0 0,5-2-1,8-9 0,7-2 0,3-10-1,10-7-1,3-11 0,9-4-2,-2-10 1,5-3-2,-2-11 1,2-1 0,-6-5 1,-6 3 1,-6 0 2,-8 3 2,-6 7 0,-7 3 2,-4 9-1,-1 11 2,-13 0-1,1 8 1,4 8-2,-3 3 0,4 6 0,1 0-1,5 3 0,2-3 0,4 1-1,4-5-1,4-3-1,4-2-4,2-12-5,5-2-17,-1-3-5,2-11 0,-3-6 1</inkml:trace>
  <inkml:trace contextRef="#ctx0" brushRef="#br0" timeOffset="4516">4099 339 48,'0'0'22,"-17"-10"-17,17 10-4,0 0-29,0 0-2</inkml:trace>
  <inkml:trace contextRef="#ctx0" brushRef="#br0" timeOffset="5703">4884 392 17,'0'0'22,"-12"12"1,-1 11-13,-2 11-1,7 16 1,-8 8 0,4 17-1,-9 4 0,4 11-1,-4-1-3,1 1-1,1-2-2,-4-6-2,2-3-1,-1-12-1,1-5-3,-1-13-3,3-5-5,-3-12-9,4-10-8,5-10 2,-1-14 0</inkml:trace>
  <inkml:trace contextRef="#ctx0" brushRef="#br0" timeOffset="6016">4790 689 12,'30'-2'18,"5"10"-12,4 7 0,0 5-1,-2 2 0,-3 5-1,-6 0 1,-9 2-1,-7 0 0,-11-7 0,-7-1 1,-12-2 0,-1-6 2,-9-5-1,-1 0 0,-4-7-2,5 0 0,-1-5-1,4 2-3,10-2-2,3-2-5,12 6-5,0 0-15,16-17 2,4 10-2</inkml:trace>
  <inkml:trace contextRef="#ctx0" brushRef="#br0" timeOffset="6360">5559 329 11,'-2'-11'22,"-11"1"1,-1 9 2,-4 6-17,-6 9 0,4 12 0,-6 5 1,5 12 0,-8 1-1,7 10-1,-1 0-2,7 2-2,2 1-1,7-4-2,6-2-3,5-7-3,7-1-10,5-6-14,0-9-1,5-4 0,-3-8 0</inkml:trace>
  <inkml:trace contextRef="#ctx0" brushRef="#br0" timeOffset="6625">5620 886 16,'12'-35'21,"11"0"0,-5-10 0,4-1-19,3 1 0,-1-2 2,3 6-1,-6 0 0,-1 8 3,-10 4 0,3 10 0,-10 5-1,-3 14 0,0 0 0,-10 19 0,-3 1 0,0 11 0,-7 2-1,5 9-1,-3 3 0,4 3-1,4-1-2,6-1 1,5-3-1,6-5 0,8-3-2,2-8-3,8-4-5,0-9-10,-1-6-11,1-6-1,-4-9 1</inkml:trace>
  <inkml:trace contextRef="#ctx0" brushRef="#br0" timeOffset="6969">5764 673 15,'-13'-16'24,"23"13"0,1-3 0,7 2-17,13 5-6,8 1-6,2 0-11,-3-4-8,8 3 1,-9-8-1</inkml:trace>
  <inkml:trace contextRef="#ctx0" brushRef="#br0" timeOffset="7141">6216 244 14,'6'-11'26,"-6"11"1,17-2 3,1 20-17,2 6-2,12 19-3,0 6 0,0 16 0,-4 1-2,-4 14-2,-10 1-1,-9 7-2,-12-3-2,-16-2-3,-8-1-12,-19-3-16,-12-10-1,-8-8 1,-13-12-1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1:37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225 446 13,'44'-2'15,"10"1"0,8 1-3,4 2-2,12 0-1,3 1-4,6 1-1,0-1 0,-2-1-2,-3 1-1,-5-2 0,-5 0-2,-15 0-3,-9 1-5,-14 2-5,-17-1-6,-17-3 0,-4 10-1</inkml:trace>
  <inkml:trace contextRef="#ctx0" brushRef="#br0" timeOffset="344">396 462 11,'-14'6'10,"14"-6"0,5 10 1,8-4-2,12 1-1,8 2-1,12 0-2,7 1-2,6 4-1,1 1-1,0 2-1,-5 0 0,-10 5 0,-9 1-1,-16 4 1,-14 1 0,-19 3 0,-13 2 0,-14 2 0,-12 3 0,-9 3 0,-13 1 0,-5 1 0,-5 1 1,-1-1-1,3-2 0,6-3 0,9-5 1,12-3-1,12-5 0,18-6 2,15-4 0,20-3 1,18-6 0,18-2 1,15-4 0,16 0-1,14-7 1,14 1-1,14-4-1,9 2 0,3 0-1,-1 1-1,-1 2 1,-8 1-2,-5 4-1,-14 1-2,-13 5-3,-19 0-4,-15-1-12,-15 8 0,-24-2-1</inkml:trace>
  <inkml:trace contextRef="#ctx0" brushRef="#br0" timeOffset="1391">329 1640 7,'-2'19'17,"0"8"-4,-1 5-2,0 5-2,-3 2-1,0 4-2,-4-3-2,1-4-1,-1-2-1,1-4-1,-4-2 0,6-6-2,-2-2-6,1-7-7,7-1-5,1-12-1,0 0-1</inkml:trace>
  <inkml:trace contextRef="#ctx0" brushRef="#br0" timeOffset="1704">275 1452 2,'8'-13'13,"-8"13"-1,0 0-13,0 0-10,12 9-2</inkml:trace>
  <inkml:trace contextRef="#ctx0" brushRef="#br0" timeOffset="1969">567 1674 11,'17'-2'16,"-2"-5"0,4 3-14,4 2-2,2 4 0,-2-2-5,-1-1-10,1 7 0</inkml:trace>
  <inkml:trace contextRef="#ctx0" brushRef="#br0" timeOffset="2157">514 1828 24,'0'0'24,"19"1"-1,-2-9 1,8 1-19,3 3-7,7 3-7,6-2-14,-3-2 1,2 3-1</inkml:trace>
  <inkml:trace contextRef="#ctx0" brushRef="#br0" timeOffset="2329">1047 1722 2,'15'-26'17,"5"4"1,-5-7-1,3 4-13,0 1 0,0 3 1,-2 1 1,-6 1 1,-1 8 2,-3 0 0,-6 11 0,0 0 0,3 20-2,-10-3-1,2 12-1,-3 5-1,2 5-1,-3 3-2,1 2-4,4 0-10,0-4-14,1-5-2,5-8 1,-1-11-1</inkml:trace>
  <inkml:trace contextRef="#ctx0" brushRef="#br0" timeOffset="3125">641 33 7,'6'-14'20,"4"5"0,-4-1-1,-6 10-12,13 0-1,-8 13-2,1 4 0,-2 5 0,-3 4 0,-2 4 1,-2 5-1,-2 1 0,1-2-2,-1-1 0,-1-1-1,-1-3-1,0-2-3,1-4-5,3-5-9,0-8-7,3-10 0,0 0-1</inkml:trace>
  <inkml:trace contextRef="#ctx0" brushRef="#br0" timeOffset="3407">904 7 3,'9'-3'18,"-9"3"0,0 0 0,0 10-15,-8 1-1,-1 6-1,-7-2 1,0 0 1,-7 1 0,-2-1 0,0-3 0,5-1 0,-2-2 2,4-2-2,4-1 0,5 1-1,9-7 0,-1 12-1,1-12 1,24 15-1,-2-6 1,9 2-1,8 0 1,6 3-4,7 2-12,3 3-9,-3-3 0,4 1-2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1:42.1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2814 5,'18'4'17,"2"-3"-8,9 1-1,3 1 0,5-4 0,7-5-1,4-1-2,7-3-1,3-5-1,4-2 0,-1-2-2,-3-3 0,-2-3-1,-7 1 0,-9-1 0,-6-3 0,-15 0-1,-6 1 1,-10 0-1,-12 5 1,-6 2-1,-9 5 1,-8 5 0,-6 9 0,-6 6 1,-4 9 0,0 7 0,2 9 1,0 5 0,7 8 1,7 6-1,9 3 1,9 3-1,15-1 0,13 0 0,14-2 0,16-5-2,14-7-5,13-7-17,15-6 0,3-12-1,13-8-1</inkml:trace>
  <inkml:trace contextRef="#ctx0" brushRef="#br0" timeOffset="8704">956-2 13,'0'0'13,"0"0"-2,-11 1-1,6 13 0,-1 6-2,1 10-2,1 8-1,3 7 0,1 7-1,1 5-1,2 1-1,-1 3-1,1-1 0,-3 2 0,-1-3 0,-4-1-1,-2-5 1,-5-2-1,0-1 0,-6-7 1,-3-5-1,-3-10 0,2-5 0,-2-9 1,-1-9-1,4-9 1,-1-10-1,6-5 1,1-9-1,5 0 1,4-6-1,6 2 0,6-2 0,4 5 0,9 1 0,7 4-1,4 5-4,3 7-15,0 0-2,1 7-1,-5-1-1</inkml:trace>
  <inkml:trace contextRef="#ctx0" brushRef="#br0" timeOffset="9954">1665 1905 12,'-22'-12'22,"1"12"0,3 8-9,-2 6-2,5 10-1,1 6-2,6 9-1,3 4-2,4 10-1,3 1-1,3 3-1,0 0-1,0-1-1,0-2 1,-6-4-1,-4-7 1,-6-7-1,-3-6 0,-5-7 1,-2-8-1,-2-12 1,0-8-1,-1-7 0,3-6 1,3-5-1,5-2 0,5-4 0,5 2 0,9 2-2,7 5-2,5 1-8,9 5-14,8 6 0,0 0-1,2 9 0</inkml:trace>
  <inkml:trace contextRef="#ctx0" brushRef="#br0" timeOffset="11969">2563 1894 13,'-4'-14'8,"-5"2"1,1 2 0,-3 4 0,-5 0 0,0 6 0,-6 6 0,-1 6-2,-5 1 0,3 5-3,-5 5 1,1 3-1,-2 6 0,3 4-1,-1 0 0,5 3-1,2 4 0,4 2-1,5 0 0,3 0-1,4-3 0,4-2 1,4-4-1,5-3 0,3-6-1,5-8 1,5-2-2,3-8 1,4-3-1,3-6 0,2-3-1,1-5 0,0-2 1,-2-4-1,0-2 1,-5-3-1,-5 0 2,-4-5-1,-6 3 1,-7-5 0,-4 5 1,-4-4 1,-7 3 0,-4 4 1,-1 2-1,-3 4 0,2 2 1,-3 6-1,4 1-1,2 5 0,2 0-1,12-2-7,-10 9-16,15 1 1,-5-10 0</inkml:trace>
  <inkml:trace contextRef="#ctx0" brushRef="#br0" timeOffset="12594">2781 2332 2,'19'-20'12,"1"3"1,-4-1-1,-3 4-1,0 5-2,-13 9 0,12 7-1,-12 7 1,-2 15 0,-5 1-2,3 14-1,-4 2-2,2 9 0,-2 1-2,-3 2 1,3 0-1,-1-1 0,-3 0-1,-1-5 0,0-1-1,-1-7 0,-3-7 0,4-7 0,-2-5 0,1-11 0,2-10 1,1-8-1,0-8 0,4-10 0,2-4 0,1-7 0,3-5 1,5-3-1,1 0 0,5 2 1,3 1-1,4 6 1,3 2-1,2 7 0,0 5 0,0 2-2,3 4-4,-6 1-9,1 0-13,1 3 0,-7-6 1</inkml:trace>
  <inkml:trace contextRef="#ctx0" brushRef="#br0" timeOffset="13079">2888 2057 28,'3'-12'24,"-5"-2"-2,2 14-1,8-10-29,-8 10-17,9 17 1,-7-8-1</inkml:trace>
  <inkml:trace contextRef="#ctx0" brushRef="#br0" timeOffset="14313">3595 1797 7,'-22'-7'17,"8"8"-9,-4 4 0,2 3 0,-4 9 1,-1 5 0,-3 8 1,0 5 0,1 8-2,0 3-2,3 7-1,5 3-2,6 2 0,5-3-2,7-3 0,9-1-2,3-8-2,9-2-4,0-8-9,4-10-9,4-2-1,-2-9 1</inkml:trace>
  <inkml:trace contextRef="#ctx0" brushRef="#br0" timeOffset="14704">3881 2070 1,'9'-30'3,"-2"3"0,-3 10 1,-4 4 0,0 13 1,-9-5 2,0 15 1,-1 6 1,-2 7 0,1 6-1,2 7 0,-1 5 0,3 4 0,0 0-1,5 1-2,2-3-2,4-1 0,4-8-1,2-3 0,2-7-1,6-6-1,0-3-2,3-8-5,0-2-6,4-3-13,-6-8 2,2 0-1</inkml:trace>
  <inkml:trace contextRef="#ctx0" brushRef="#br0" timeOffset="15079">3763 2151 21,'0'0'24,"11"1"2,-2-2-11,11 4-3,-2-2-3,8 1-3,-1 1-1,1-1-1,2 0-2,-1-1-4,3 1-6,-4 0-8,0 0-12,2 3 1,-2-5-1</inkml:trace>
  <inkml:trace contextRef="#ctx0" brushRef="#br0" timeOffset="15329">4220 2259 32,'17'10'27,"-3"-14"0,7 2-2,0-4-23,4 7-2,4-2 0,2 1-3,-2 0-8,1 0-15,0 4 1,-5-2-1</inkml:trace>
  <inkml:trace contextRef="#ctx0" brushRef="#br0" timeOffset="15547">4793 2198 9,'6'-26'22,"4"2"0,-4-2 2,0 2-16,3 8-2,-2-1 0,2 9 1,-9 8 1,8-2 0,-9 13-1,4 11-3,-5 3 0,2 8-2,-1 2 1,0 5-1,-1 0 0,2-2-1,0-5 0,1-3-3,3-3-2,-4-9-8,5-6-15,-1-3-4,-4-9 1,0 0 0</inkml:trace>
  <inkml:trace contextRef="#ctx0" brushRef="#br0" timeOffset="15922">4967 1795 0,'15'3'27,"5"7"1,5 9 2,0 4-13,14 14-2,0 3-3,6 10-3,-5 2-3,-2 10-1,-7-2-2,-9 3 0,-13 1-3,-17-3-4,-10 4-19,-16-1-8,-15-8-2,-5-4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1:14.87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118 0 4,'0'0'15,"0"0"0,0 0-2,-2 23-2,0 6 0,-1 13-3,-1 8 0,0 13-1,-1 6-1,-2 9-2,-2 4-1,1 4-1,-2-2-1,-1-3-2,0-5 0,0-7-3,3-5-4,-2-12-8,2-11-8,5-6 0,0-19 0</inkml:trace>
  <inkml:trace contextRef="#ctx0" brushRef="#br0" timeOffset="375">105 77 19,'44'-16'11,"4"7"1,2 6-2,-1 9-1,-2 5-3,0 8-1,-6 6-2,-4 7 0,-8 5-2,-6 4 0,-8 0 0,-10 0 1,-9 0 0,-7-2-1,-7-5 1,-7-4 0,-4-6-1,0-7 1,-2-5 0,3-6 0,2-4-1,3-6 0,5-4-1,5-3-1,7-1-1,2-4-3,9 2-4,3 1-4,1 1-9,9 6-1,-4-3 1</inkml:trace>
  <inkml:trace contextRef="#ctx0" brushRef="#br0" timeOffset="859">879 365 10,'0'0'13,"0"0"-1,0 0-1,-18 18-1,5-3-2,3 7-1,-5-2 0,8 4 0,-2-4-2,8 3 0,2-8-1,7-1-1,7-2 0,1-5-2,7-2-2,0-5-4,5-1-6,2-2-13,-5-6 0,1-2 0</inkml:trace>
  <inkml:trace contextRef="#ctx0" brushRef="#br0" timeOffset="1125">962 166 15,'-10'-21'23,"6"8"-1,-3-3-1,5 5-19,2 11-9,0 0-14,15-2-1,-15 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1:16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171 114 12,'-16'1'21,"0"3"2,0 7-11,-2 10-1,-1 6-1,1 13-2,0 6-1,2 10 0,1 8-3,6 6-1,1 2-1,6-2-1,3-4-1,6-4 1,6-8-3,4-12-5,9-8-8,7-9-12,-2-12 1,4-5 0</inkml:trace>
  <inkml:trace contextRef="#ctx0" brushRef="#br0" timeOffset="282">350 784 19,'4'-23'19,"10"0"-2,0-4-9,5-9-10,5-7-2,0-4-2,1-3 0,-2-4 1,-4 2 3,-3 1 3,-7 6 1,-3 4 1,-3 10 2,-3 6 2,-3 9-1,3 16 1,-12-2-1,4 17 0,1 9-1,-1 5 0,5 10 0,-3 2 0,3 6 1,0 3 0,4 1-1,-2-4-2,6 0 1,-1-4-2,2-4 0,2-5-1,4-4-2,5-6-3,-3-9-5,11-3-5,-2-8-14,-1-6 1,3-4 0</inkml:trace>
  <inkml:trace contextRef="#ctx0" brushRef="#br0" timeOffset="688">474 466 39,'-6'-14'27,"10"5"1,7-2-1,7 4-23,15 6-2,4 1-2,6 0-1,3 1 0,-2-2-3,2 1-3,-4-3-7,-3-2-13,-3-1 0,-7-5 1</inkml:trace>
  <inkml:trace contextRef="#ctx0" brushRef="#br0" timeOffset="907">1019-13 30,'-7'-9'25,"7"9"0,0 0 0,0 0-20,25 24-1,-5 3-2,7 7 1,-3 8 1,4 10 0,-1 4 0,-2 8-1,-4 2-1,-6 9 0,-8 4 0,-5 1-2,-6-1-1,-5-3-2,-3-1-4,-5-11-6,4-7-12,1-10-4,1-15 1,8-12-1</inkml:trace>
  <inkml:trace contextRef="#ctx0" brushRef="#br0" timeOffset="1313">1659 498 26,'16'-8'25,"6"0"-1,0 2 1,7-3-20,6 4-3,5-2 0,-1 3-2,0 0 0,-3 2-1,0 2-2,-7-1-4,-2 4-6,-9 5-11,-14 2-1,-5 5 1</inkml:trace>
  <inkml:trace contextRef="#ctx0" brushRef="#br0" timeOffset="1532">1618 747 42,'-14'8'29,"14"-8"1,0 0-1,0 0-20,29-3-4,1 0-3,8 1-2,3 0-1,4-1-9,4 1-18,3 2-2,-2 0 0,-1 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1:23.37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0 509 4,'20'-4'8,"9"-2"0,5 0 0,4-2-1,3-2 1,5-3-1,2 0-1,5-6-2,-2-3-1,0-2 0,0-4-2,-4-5 1,-5-2-1,-7-3 0,-7-1 0,-5 1 0,-10 2 0,-8 1 0,-8 4-1,-5 4 1,-7 8 0,-7 3 0,-2 9 0,-6 4-1,-3 8 0,-3 6 0,0 7 1,-2 10 0,2 6 3,4 5-2,2 6 1,7 4 1,11 3 0,9-3 1,13-1-1,11-1 0,12-6-1,13-8 0,12-6-3,11-4-7,7-8-17,1-7-3,4-2 1,-7-16-1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1:26.1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332 9 12,'-15'-8'12,"6"7"-1,-4 1 1,-2 2-2,-3 3 0,-3 2-2,2 6-1,-4-1 0,3 6-1,-4 3-1,3 3 0,-2 3-1,4 7-1,-2 1-1,5 4 0,-2-1-1,2 3 0,6 0 0,2-2-1,5-1 0,5-4 1,3-5-1,7-6 0,4-3 0,3-7-1,3-2 1,2-6-1,4-4 0,-1-5-1,0 0 0,1-5 1,-3-3-1,-3-2 0,-2-1 1,-3-2 0,-6-1 0,-4 0 0,-3 0 1,-4 1-1,-2 1 1,-2 0 0,-4 3-1,-1 2 1,-3 1 0,0 4 0,2 1 0,-1 3-2,11 2-3,-14 2-2,14-2-8,0 11-8,0-11 0,12 12 0</inkml:trace>
  <inkml:trace contextRef="#ctx0" brushRef="#br0" timeOffset="734">563 482 6,'16'-19'8,"1"0"-1,-5 5-1,-1 3-2,-1 3 1,-10 8 1,0 0 1,0 0 1,0 12 0,-8 2-1,-1 1 0,2 5 1,-2-1-2,3 5-1,-1-1-1,7 0-1,3-2 0,7-2-1,-1-3 0,5-2-1,4-3 0,1-5-4,3 0-4,-1-6-10,3-5-8,-2-1 0,-3-7 0</inkml:trace>
  <inkml:trace contextRef="#ctx0" brushRef="#br0" timeOffset="2922">1335 93 1,'-20'6'16,"-7"3"-6,-1 4-2,1 6 0,-2 5-1,0 6 1,1 2 0,0 8-1,1 1-1,7 6-2,4 2 1,4 3-3,7-4 0,8 0 0,6-2-3,8-5-1,6-5-3,6-7-5,6-5-5,3-5-7,0-8 0</inkml:trace>
  <inkml:trace contextRef="#ctx0" brushRef="#br0" timeOffset="3344">1533 524 4,'17'-36'2,"1"2"1,-4-1 0,1-2-1,-1 1 0,-3 6-2,-2 3 0,0 6 0,-5 4 1,-1 4-1,-3 13 2,0 0 1,-10 4 1,1 12 1,0 4 0,-1 6 1,-3 7 0,-2 5 0,3 1-1,1 1-1,3-2 1,3-1-2,2-1 0,6-5-1,3-7 1,6-2-1,2-7-1,5-2-1,1-5-4,2-6-3,3-2-7,-3-2-7,-2-4-1</inkml:trace>
  <inkml:trace contextRef="#ctx0" brushRef="#br0" timeOffset="3781">1534 381 12,'15'-7'14,"-2"5"-3,4 2 0,4 2-1,2-2-1,3 0-2,0 0-3,4 0-1,2-1-4,-1 1-7,1-2-12,4 5 0,-6-5-2</inkml:trace>
  <inkml:trace contextRef="#ctx0" brushRef="#br0" timeOffset="4047">2018 435 6,'13'-3'20,"12"2"1,0-5-2,3 3-16,6 6-3,3-2 0,-1 1-5,1-2-11,-2 5-3,-6-7-1</inkml:trace>
  <inkml:trace contextRef="#ctx0" brushRef="#br0" timeOffset="4265">2639 287 8,'4'-21'16,"4"5"2,-5-1-14,2 5 1,-5 12 1,0 0 1,0 0 0,0 19 2,-6 1 0,-3 5-1,1 4-3,-3 5 0,2 2-2,2 1-1,2-1 0,0-6-1,2-2 0,4-2-3,-2-8-5,4 1-7,2-5-13,-5-14 2,0 0-1</inkml:trace>
  <inkml:trace contextRef="#ctx0" brushRef="#br0" timeOffset="4640">2795 54 21,'22'9'23,"6"6"2,8 2-15,7 14 1,0 8-3,1 8 0,-10 2-1,-5 8-1,-19 1-2,-13 5-2,-15 3-6,-23-1-13,-15-2-10,-9-2-1,-16-8 1</inkml:trace>
  <inkml:trace contextRef="#ctx0" brushRef="#br0" timeOffset="5375">628 154 12,'0'0'10,"-3"9"0,3-9-1,6 14-2,-6-14-3,11 10-2,-11-10-1,15 4-1,-15-4 1,16-3-1,-16 3 0,10-9 1,-10 9-1,2-11 0,-2 11 0,-6-10 0,6 10 1,-15-2-1,15 2 1,-16 6 0,16-6 0,-11 8 1,11-8-1,-1 12 0,1-12 1,12 6-1,-3-6-1,3-1 1,-1-2-1,0-2 1,-11 5-1,12-14 1,-12 14-1,0-13 0,0 13 0,-12-7-2,3 10 0,-4 3-3,1 2-10,4 8-5,-2-2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3:23.593"/>
    </inkml:context>
    <inkml:brush xml:id="br0">
      <inkml:brushProperty name="width" value="0.09701" units="cm"/>
      <inkml:brushProperty name="height" value="0.09701" units="cm"/>
      <inkml:brushProperty name="color" value="#FF6600"/>
      <inkml:brushProperty name="fitToCurve" value="1"/>
    </inkml:brush>
  </inkml:definitions>
  <inkml:trace contextRef="#ctx0" brushRef="#br0">373 232 13,'-9'8'18,"2"4"-6,-5 5-1,-1-1 0,-2-2-2,-3-2-1,0-3-1,2-5-2,1-6-1,1-5-2,5-8 0,3-4 0,8-8-1,5-4 0,8-4-1,7-2 0,5-1 1,5 3 0,5 3 0,1 7 0,3 10 1,-2 8 0,-2 13 1,-7 8 0,-7 11 0,-9 9 0,-13 12-1,-12 5 0,-12 9 0,-13 1 0,-8 5 0,-11 0-1,-1-3 1,-7-2-1,1-5 0,4-8 0,5-9 0,7-7-1,9-11 0,11-7-1,10-10 0,16-4 1,6-10-1,12 1 0,8 0 1,5 4 0,5 3 0,2 6 0,1 4-1,0 10-2,-4 1-8,-1 2-15,2 4-2,-3-3 1,0-3-1</inkml:trace>
  <inkml:trace contextRef="#ctx0" brushRef="#br0" timeOffset="485">717 839 23,'19'-9'23,"-11"0"-1,-8 9 0,12-8-26,-12 8-14,0 0-4,12-3 1,-3 2-2</inkml:trace>
  <inkml:trace contextRef="#ctx0" brushRef="#br0" timeOffset="688">1227 401 16,'-9'17'21,"-11"-2"0,0 5-1,-1 0-17,-2-1-1,6-5 0,-1-4-2,4-10 1,5-13-1,9-5 0,4-10 0,4-2 0,6-7 1,3-1 0,3 0 1,3 3 0,2 3 0,1 8 0,2 2 1,1 7 1,0 5-1,1 8 0,-5 5 1,1 11-1,-7 3 0,-3 7 0,-9 6 0,-5 4-1,-11 5 0,-8 7-1,-12 2 0,-10 2 1,-6 2-2,-3-3 1,0-1 0,4-7-1,5-6 0,8-8 1,10-10-1,12-5 0,9-12-1,12 10 1,9-7 0,10 1 0,10 0 0,3 1 0,6-2 1,5-2-1,-4-3 1,1-4-1,-3-4 0,-9-2-3,-5-1-8,-9 3-15,-8-3-2,-18 13 0,4-14-1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2:05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145 230 17,'-4'-9'20,"-4"18"-10,5 16 2,0 11-2,0 10 0,-3 7 2,1 10-4,-2 3-1,2 4-3,-1-2 0,-1-3-2,1-6-1,0-8-1,2-6-3,-1-12-4,2-6-7,1-12-12,2-15 2,0 0-1</inkml:trace>
  <inkml:trace contextRef="#ctx0" brushRef="#br0" timeOffset="265">0 240 2,'19'-30'21,"5"-4"1,9 6-1,6 0-14,5 9 0,6 6 1,5 7-3,-1 10-2,0 8-1,-7 8-1,-5 6 0,-9 7-1,-8 2 0,-13 3 1,-12-2 0,-11 2-1,-11 0 1,-8-4 0,-8 0 0,-4-5-1,-2-5 1,3-4-1,3-8 0,3-6 1,8-4-1,7-6-1,7-2-1,9-4-4,8 0-4,8 1-10,1-2-3,9 5 0</inkml:trace>
  <inkml:trace contextRef="#ctx0" brushRef="#br0" timeOffset="640">388 841 13,'-1'-16'16,"8"-10"1,9-2-15,11-5 0,7-6-1,6 0 1,1 0 0,2 6 1,-2 3 0,-2 9 1,-5 5-1,-7 10 2,-9 9-1,-6 9 1,-8 7 1,-5 10-2,-5 4 0,-4 6-1,-5 2 0,1 1-1,3-2 0,0-5 0,6-6-1,7-4-1,4-10 0,6-9-1,9-8-2,5-9-2,5-8 0,2-9-1,5-3-1,-3-9 0,2 1 1,-5-2 1,-6 3 2,-6 6 2,-5 6 3,-6 6 1,-8 7 2,-1 13 1,-10 5 1,-1 11 2,-4 6-2,0 6-1,-2 3-1,3 5-1,2 2-4,4-3-6,6-3-8,6-4-11,3-12 0,8-4 0</inkml:trace>
  <inkml:trace contextRef="#ctx0" brushRef="#br0" timeOffset="1156">1293 540 14,'1'9'21,"-5"10"0,-10 1 0,0 8-17,-1 7-2,0 5 0,-2 0 0,1-4-2,1-6 0,4-5-1,2-7 0,6-7-2,3-11-1,0 0 0,20-26-2,-6 5 1,9-6 0,0-6 0,5-2 1,1-3 2,2 4 3,-1 1 3,-1 8 2,-1 2 0,-4 11 2,-3 7 0,-5 11 0,-5 6-2,-8 11-1,-6 5-2,-7 3-1,-3 2 0,-2-1-1,-1-3-2,0-8 1,2-3-2,14-18-2,-12 8 0,13-19-2,8-4-2,5-7 2,6-3-1,3-6 2,3 0 0,5 0 3,0 2 2,0 4 3,-2 5 2,-2 6 1,-7 7 1,-2 10 2,-9 8-1,-4 7-1,-8 6 0,-1 5-1,-5 3-2,-1 1 0,3 1-1,2-4-1,5-5-1,6-5 0,6-8 0,7-8-1,7-7 0,5-5 0,6-10-1,0-2 0,3-8 0,-2-2-1,-2-2 1,-6-2-1,-8 3 2,-5 3-1,-10 5 1,-4 5 1,-9 8 1,-4 10-1,-2 8 0,-4 9 1,3 6-1,0 6 0,4 3 0,3-3-1,6-1-1,7-4 0,4-7 0,4-8-1,7-5-2,0-12 0,6-4 0,2-4-1,-1-6 0,1-3 1,3-2 0,-5-3 1,2 5 1,-3 3 2,-4 6 1,-1 5 1,-4 5 1,-2 10 0,-5 9 0,-2 5 1,-6 7 0,0 4-1,-7 3-1,-2 0 0,-4-2-1,-1-2 1,-4-4-1,1-5-1,0-5 1,1-8-1,13-6 0,-10-3-1,12-7 0,5-6-2,12-2 0,3-9-1,10-1-2,3-6-1,9-4-1,-1-9-1,6-1 1,-3-7 2,-1-2 1,-6-6 1,-2-2 2,-9 5 3,-6-1 2,-8 10 3,-8 7 2,-3 10 0,-8 8 3,5 26-1,-24 0-1,8 25 1,-4 9-1,3 16-2,-6 6-3,4 13 0,-2 4 0,8 3-1,3-4-1,8-5-1,7-7 0,7-9-2,7-10 0,10-13-1,6-11-1,5-13-2,3-8-1,-1-14-1,2-4 0,-5-8 1,-1-2 0,-11-3 1,-4 3 1,-11 4 4,-6 7 1,-9 9 2,-6 4 0,-4 15 1,-6 4-1,3 8 1,0 4-1,6 6-2,5-3 1,7 1-2,6-1 0,6-8-3,6-1-3,4-7-7,-1-6-14,4-1 1,-5-10 0,-1-2 0</inkml:trace>
  <inkml:trace contextRef="#ctx0" brushRef="#br0" timeOffset="2609">2626 245 46,'6'-15'29,"11"3"0,10-4-2,9 2-24,12 4-9,9 2-20,10 2-2,3-4 1,5 5-2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2:08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132 584 9,'-19'-5'21,"4"10"3,-3 9 0,-1 10-14,8 16 0,-3 6-2,4 11 0,-3 1-1,5 3-2,5-5-2,7-3-1,5-11-1,4-12-1,5-13 0,4-14 0,5-11 1,2-11-1,0-10 0,-1-6 1,0-8-1,-1-4-1,2 0-1,-2-2-1,0 6-4,-5 0-2,-3 10-6,1 8-12,-6 5 1,-3 11 1</inkml:trace>
  <inkml:trace contextRef="#ctx0" brushRef="#br0" timeOffset="360">461 916 14,'18'-4'17,"-3"-13"1,5 0-15,3-1 2,4-2-2,-1-3 2,-1-2-1,-2 0 1,-2-4-2,-5 2 0,-5-1-1,-6 4 1,-5 4 0,-6 5-1,-6 7 1,-4 9 0,-4 6 1,-2 13 1,-2 5 0,3 12-1,1 3 0,5 4-1,0 1 1,11-2-2,4-3-1,9-7-3,9-8-5,6-9-6,10-13-11,8-9-1,2-11-1,6-7 0</inkml:trace>
  <inkml:trace contextRef="#ctx0" brushRef="#br0" timeOffset="703">1049 656 13,'-10'15'14,"3"2"-9,1 2-2,4-3-2,-1-1 0,3-4-2,0-11 0,9 5 1,-9-5-2,14-10 1,-8-2 0,-3-1 0,-1-2 1,-2-2 1,-5 2 1,-3 2 1,-4 1 3,-1 6 1,-3 6 1,-1 7 1,1 9 1,-1 3 0,3 10-2,1 4-1,6 5-2,3-2-1,5 2-2,6-4-2,6-9-2,12-8 0,3-10-3,13-12 1,3-14-1,11-9-1,-1-12-1,3-8-1,-3-11-1,-3-7-3,-4-4 1,-8-2 1,-6-1 5,-8 2 3,-6 9 4,-7 6 4,-4 15 4,-7 12 4,-3 19 0,2 10 2,-15 27-4,1 12-4,-3 16-2,-3 10-2,-2 12-1,-3 3-1,-3 5 0,-1-4-1,1-5-1,0-9 0,0-12-1,4-13 1,4-13-3,5-11 1,1-17-1,14-1 0,-5-23 0,15-1 0,4-2 1,10-6-1,8 0 2,7 3 1,5 3 1,2 2 0,1 10 2,-3 5 0,-6 11 0,-7 4 1,-7 11 0,-11 4 0,-7 8-1,-7 1 0,-4 4-2,-4-3-1,-2-5-2,0-1-1,-1-9-3,6-5-2,6-11-1,0 0 0,0-21-1,11 2 2,1-9 1,9-3 1,1-6 4,4 0 4,4-2 4,-1 1 1,1 6 1,0 0 1,4 10 0,-7 3 0,2 11-1,-6 5-1,0 8-2,-4 5-1,-5 10-1,-6 1 0,-5 7-1,-4 1 1,-3 2-2,-1 0 1,-2-2-2,2-3 1,1-5-1,5-5-1,7-5-2,8-3 1,4-13-1,8-1-2,1-9 1,5-1 0,-1-6 0,1 1 0,-5-5 2,-4 0 0,-6 4 3,-5 3 1,-5 4 1,-7 4 1,-2 11 0,-9 4 0,0 11 1,-1 3-1,1 4-1,2 3-1,3 2-2,4-3 1,6-5-1,7-3-1,7-10-1,6-2 0,3-8-2,3-5 0,2-8 0,0-3 0,-5-4 0,-2 2 0,-9-3 2,-4 1 1,-5 4 1,-6 3 1,-4 7 1,1 10 1,-15-1 0,5 10 0,1 9 1,0 4-1,1 7-1,1-1 1,7 3-2,4-5 0,8-4-1,7-5 1,5-4-2,8-8 2,9-12-1,4-7-1,5-8 2,3-10-2,1-7 1,2-11-1,-4-11 0,-2-7 0,-6-5-1,-6-2 1,-6-1-1,-8 4 0,-8 6 0,-6 11 1,-9 14 1,-6 16 0,-9 19 1,-7 19 1,-4 22 1,-4 14-1,0 19 1,-1 10 0,7 8 0,2 0-1,15-4-2,11-2-3,12-10-16,14-16-9,12-15-3,13-15 1</inkml:trace>
  <inkml:trace contextRef="#ctx0" brushRef="#br0" timeOffset="2672">3869 669 16,'-7'-32'19,"1"7"-4,-3 3-1,-6 5-3,-1 7 0,-8 8-3,0 14-2,-6 4-1,1 11 0,-5 2-1,2 11 0,-1 1-1,7 2 0,1-2 0,12-4-2,6-4-1,10-6-1,10-11-1,10-13-1,8-8-2,8-15 1,10-6-1,1-13 1,6-6-2,-2-14 1,4-4-3,-7-9-3,-2-2 1,-3-9 0,-8-2 2,0-1 1,-9 7 4,-7 11 4,-7 12 4,-6 16 3,-9 14 2,0 26 1,-27 11 1,3 27-1,-6 9-2,-2 18-2,0 9-2,1 14 0,-1 3-1,5 3-1,9-4 0,5-7-2,12-8-1,9-14-1,8-13-1,10-20-2,9-12 0,5-17-1,7-13-1,-1-8 0,0-10 0,-5-9-1,-2-4-2,-6-7 3,-4-1 0,-7 3 3,-7 7 3,-8 8 1,-8 11 1,-6 15 3,-7 16 1,-6 17 2,-4 10-2,3 10-1,-1 1-3,4 3-3,9 0-8,13-5-14,4-15 0,15-6-1</inkml:trace>
  <inkml:trace contextRef="#ctx0" brushRef="#br0" timeOffset="3422">4791 702 0,'11'-53'0,"6"-4"1,2-6 1,0-5 1,5 4 0,-5 6 0,1 9 2,-8 11-1,-3 10 1,-3 12 1,-6 16 1,0 0 0,-12 19-1,7 2-1,4 1-2,7 1-1,3 2-1,5-1 0,5 0-1,3-1 0,0 1 0,-2 1 1,-4 2 0,-7 2 2,-5 1 0,-6 2 1,-6 1 0,-3 4 3,-5-3-2,1 2 0,2-5 0,7 0-2,-1-6 0,11-2-1,2-6-1,9-7 0,8-6-1,7-6-1,5-7 0,5-7 0,4-4 0,0-9-1,-1-3 0,-2-6 0,-5 0 0,-7-5 1,-9 1 2,-6 4 0,-9 6 2,-6 9 1,-9 9 0,-3 15 2,-7 10-1,1 15 0,-1 8-2,1 6 0,5-1-1,5 3-2,6-2-1,8-8-4,11-2-6,6-10-13,6-11-4,10-6 0,3-10 1</inkml:trace>
  <inkml:trace contextRef="#ctx0" brushRef="#br0" timeOffset="4016">5791 479 25,'0'13'20,"-3"0"0,-5-1-10,8-12-9,2 17-2,-2-17 0,11 9 0,-11-9 0,12-6 1,-12 6-1,12-18 1,-7 6-1,-4-1 0,-2-2 1,-7 4 1,-3 1 2,-1 5 1,-8 2 1,1 10 3,-6 1-1,3 11 1,-3 3 0,3 11 0,-1-1-2,6 8-1,0-4-1,9 2-1,4-3-1,7-4 0,6-7-1,11-7-1,6-7 0,8-7 1,6-7-2,10-7 1,4-7 0,3-5-2,-2-5 2,-2-6-1,-1-2 0,-8-3 0,-8 6 2,-12 3 0,-15 6 1,-7 10 1,-12 8 0,-7 17 0,-9 11-1,-4 10 1,1 4-1,-1 4-1,5 2 0,6-2-1,10-4 0,6-7 0,6-8-1,4-6-1,8-8-1,2-8 0,6-7-1,0-9 0,3-5 1,0-8-1,1-3 1,1-7-1,4-2 2,-2 0-1,0 3 2,-3 4 0,0 6 1,-4 7 0,-2 9 2,-3 11 0,-4 7 1,-6 15 1,-7 4-1,-1 10 0,-6 2 0,-5 5-1,-3-1 0,-2-1-1,-2-7-1,0-5 0,2-5-1,5-13 0,11-9-3,0 0 0,0-14-2,13-9-1,8-2 0,4-8 0,7-4 0,5-7 1,5 2 2,-1 0 1,-2 6 3,2 8 2,-3 6 1,-6 10 2,-7 11 0,-6 15 0,-12 7 1,-6 13-1,-8 3-1,-7 3 0,-5-2-2,2-1-1,-4-7-1,4-5-1,4-6-2,3-9-1,10-10-1,0 0-1,18-16-1,0-5 1,9-1 0,1-7 0,7 0 2,1-5 0,3 3 2,-2 7 3,-6 3 4,-8 12 0,-6 5 0,-6 15 1,-10 6 2,-3 11-1,-8 1 0,-1 5-2,1-4-1,9 1-1,4-7-5,9-8-15,9-10-10,14-6-3,4-13 2</inkml:trace>
  <inkml:trace contextRef="#ctx0" brushRef="#br0" timeOffset="5625">7374 347 5,'21'-2'22,"-21"2"0,13 29 1,-15 7-16,-5 12 1,-3 15-1,-4 9-1,-6 12 0,-8 3-2,1 5 0,-8-3-1,0-3-1,-2-8 0,1-7-2,2-12 0,4-13-1,5-15-1,6-21 0,6-16 0,8-17 0,7-15 0,6-17-2,10-9 0,7-16-1,10-4 0,5-4 1,9 8-1,2 9 2,3 11 0,-2 12 2,-2 16 1,-5 20 2,-7 16 1,-11 17-1,-7 4 1,-10 7-1,-8-1-1,-8 0 0,-5-3 0,-6-4 0,-6-8 0,-2-5 0,-1-6 0,3-4 0,1-4 0,4-3 0,2-2-1,6 0 0,6-1-1,4 9 1,7-16-1,5 10 0,4 3-1,4 1 1,3 1-1,3-1 0,3 1-1,3-3-2,2-1 2,1-7-1,0-1 1,-1-7 0,2-4 0,-2-6 1,-2-3 1,-3-4 1,-6-1 2,-4 4 2,-7 1 2,-6 10-1,-9 2 3,3 21-2,-25-7 1,7 22-1,-6 8-1,2 12-2,-3 4-1,7 6 0,2 1-1,7 1 0,7-5-1,7-8-1,9-6-1,5-8 0,10-10-2,2-9 0,8-7-1,2-9-1,3-4 0,-3-10-3,1-3 1,-4-8 0,-4-1 1,-5 1 3,-9 3 3,-4 4 3,-9 8 2,-5 9 3,-2 16 2,-20 5 2,1 14-2,-3 10 0,1 4-4,0 3-1,4 1-2,4-4-1,7-5-1,9-5 0,8-9-3,6-10 0,9-7-3,4-9 0,7-4-3,4-11-2,3-4-1,-4-7-1,1 0 2,-5 0 1,-4-1 5,-7 5 6,-11 5 4,-5 11 4,-10 6 3,1 12 2,-24 18-1,5 9 2,-3 7-5,-1 6-4,2 3-3,2 0-2,7-4-2,6-7-1,7-8-2,7-11-2,6-8-3,7-13-3,5-6 1,5-8 0,3-4 1,2-5 0,4-2 2,-1 2 4,-1 0 3,-2 6 3,-3 4 3,-4 9 3,-5 7 1,-4 10 1,-8 7 0,-2 12 0,-9 3 0,-1 8-1,-8 1-4,-1 1-1,-3-2-2,-3-4 0,-2-9-1,0-4 1,-1-6-2,4-7 1,0-4-1,4-4 0,10 3-1,-8-15 0,8 15-1,15-14 0,2 6 0,6 0 0,3 0-1,9-1 0,5 1 1,3-5-1,4 1 0,1-3 0,3-4 1,-4-2 0,-1-5 0,-5-2 2,-6-2 0,-7 2 4,-8-2 0,-9 6 2,-11 3 0,-7 10 2,-14 3 0,0 17-1,-8 6 0,1 10-2,-1 6-1,7 7-1,5 4-1,11 1-2,9 0-1,9-7-3,15 0-10,8-9-15,4-9-1,12-6 0,-1-11-1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2.18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-8 54 9,'0'0'11,"-9"-1"-3,9 1 0,0 0-1,0 0 2,12-6-2,3 3 0,9 2-1,6-3 0,12 0 1,7-2-2,7 0-2,11-1-1,0 0-1,3 4-3,-3-1-7,-4-1-14,1 8 1,-13-3-1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2:19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-1 343 14,'3'-31'12,"4"-6"-3,8-5-2,7-2 0,7-1-1,11 2-1,2 4 0,7 8 0,2 10-1,1 12-1,-3 7 0,-4 13-2,-10 6 0,-9 12 0,-7 4-1,-15 7 2,-12-1-1,-12 1 0,-4-3 0,-11-2 0,0-5 0,-1-7 0,-2-8-1,5-6 1,6-5-1,8-6-1,9-6 1,8-3-1,12-4 0,6-7-1,11 1 0,7-3 0,8-3 0,5 0 1,2-1-1,4 0 0,-1 1 0,-2 2 0,-4 6 1,-4 2-1,-10 7 1,-8 6 0,-10 10 2,-6 8 0,-9 4 0,-5 11 1,-3 4-1,-3 4 0,1 3-3,2-2-11,-1-8-5,9-2-1,1-15-1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2:20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36 917 5,'-15'9'17,"4"4"1,3 0-11,6 1-1,6-2 1,7-3-1,7-5-1,8-8-2,10-6 0,2-10-1,10-5-1,1-9 0,0-5-1,-3-5 0,1-4 0,-7 0-1,-6-4 1,-3 4-1,-11 4 0,-3 7 0,-8 6 0,-6 10 0,-6 10 1,-6 15 0,-8 15 0,-2 12 1,-3 9 0,-2 8 0,0 4 0,2 3 1,3 0-1,5-7 0,6-6 1,6-8-1,7-10 0,10-12-1,7-11 0,7-9 0,8-12 0,3-6-1,4-7 0,3-5-2,-1-6 1,-4 2-1,-4-2 0,-9 5 0,-5 4 1,-8 7 0,-7 7 1,-8 12 1,-1 9 2,-19 18 1,0 7 0,-3 6 0,-3 10 0,2 2 0,2 4 0,4-4-1,7-3-1,7-5 0,9-10-1,7-7 0,9-7-2,4-12 1,8-11-1,5-6-2,2-8 2,-1-5-1,0-6 0,-5-2 0,-3-3 0,-5 3 1,-8 5 0,-8 4 1,-6 6 2,-7 10 0,2 14 2,-23 5 1,7 16 0,-3 4 0,-2 11-1,4 2 1,1 4-1,6-1-2,6-4 0,6-6-1,6-8 0,6-7 0,7-10-1,5-12-1,5-10 0,4-10-1,0-8 0,2-5-1,-1-8 0,-2 0-1,-6-3 1,-3 2-1,-9 3 2,-2 7 0,-6 6 2,-6 7 1,-3 6 1,-2 7 0,3 12 1,-10-2 1,10 2-1,-1 19-1,5-7 0,5 1 0,3 1-1,3 0 0,3-1 1,-2 3-1,3-5 0,-6 3 0,-2 5 2,-8-2 0,-4 6 1,-8 0 1,-3 6-1,-2-2 1,-5 5 1,3-2-1,3 1-2,3-3 0,7-5-1,6-3 0,9-6-1,5-4 1,10-8-1,2-6 0,6-8-1,5-3-1,2-9 0,1-3-2,-2-6 0,-2-2-2,-6-4 1,-4 2 0,-10 1 2,-9 5 1,-6 4 2,-10 8 2,-4 11 1,-6 8 2,-2 13 1,-2 5 0,3 12-1,3 0 0,4 6-2,7-2 0,5 0-1,5-2-1,8-7-1,6-3-2,3-9-6,6-6-10,4-2-5,-2-9 1,-2-3-2</inkml:trace>
  <inkml:trace contextRef="#ctx0" brushRef="#br0" timeOffset="1406">720 228 10,'-32'-21'20,"15"2"1,11-4 0,14 0-17,19 7 2,17 3-7,18 10-17,5 3 0,12 10-2,-3 0-3</inkml:trace>
  <inkml:trace contextRef="#ctx0" brushRef="#br0" timeOffset="1859">2377 519 10,'3'-29'16,"-3"10"1,-11 5-13,-9 8 0,-9 11 1,-6 11 0,-3 7 0,-5 5 0,3 3 0,-1 1 0,10 0 0,5-5-2,11-5-1,9-7-1,6-15 0,19 4 0,2-12-1,8-4 0,3-4 0,0 0 0,2 1 0,-1 5 0,-4 9 1,-5 9-1,-4 11 1,-7 14 0,-6 13-1,-3 9 0,-11 14-1,-4 9-1,-11 6 0,-3 3 0,-7-5-1,-5-1-1,-4-7 2,-3-9 1,-1-14 0,4-12 1,1-18 1,6-8-1,2-14 0,9-15 1,6-9-1,8-11-1,8-11 1,9-7 0,8-6 0,8-3-1,10-3 1,7-1 0,7 0-1,7 3 1,4 4-1,4 3-1,1 4 1,3 5-2,-6 1 1,-2 8 0,-10 4 2,-8 7 0,-10 6 1,-12 8 2,-19 14 1,0 0 0,-16 25 2,-9 0-2,-4 8 0,-1 3-2,1 2 1,3-2-2,8-3 0,9-5-1,8-11 0,10-8-1,8-8 0,11-6-1,5-10 0,5-9 1,3-7-1,0-5 0,3-4 1,-2 3 1,-3-1 0,-2 6 0,-8 5 0,-1 8 1,-5 10 0,-4 12 0,-3 10 0,-6 8 0,-5 8 1,-3 5-1,-5 2 0,-3 1 0,-8 0-1,1-4 1,-4-7 0,-3-5 0,1-6 1,-1-4-2,2-8 1,2-4 0,6-6 0,3-4-1,7-2 1,8-7-2,5-1 1,11-7-1,7-6-1,9-3 1,6-8-2,8-5 0,3-7 0,0 1 0,0-7 0,-2-1 1,-6 1 0,-7 4 1,-9 4 1,-12 8 0,-6 8 3,-10 6 0,-7 13 0,-7 12 0,-6 15 2,-6 15 0,-3 16-1,-6 12 0,-2 15 0,-4 15-1,1 8-1,0-2 0,6-2-1,6-13-1,6-7 0,8-15-1,8-17-1,10-13-1,6-18-1,9-7-2,4-11 0,4-3-1,3-10-1,3-1 0,1-4 0,-3 1 3,0 2 3,-9 6 3,-5 7 2,-7 7 3,-6 16 0,-10 6 2,-4 12 0,-4 4-1,-3 5-1,0 3-2,2-1-2,3-4 0,7-4-1,6-7 0,7-8-1,10-3 0,7-9-1,6-7-1,6-6 0,5-4 0,1-10-2,0-1-1,-7-6 1,-4 0 1,-12-1 2,-5 4 2,-10 6 1,-8 8 2,-2 19 1,-25-7 1,6 23 1,-7 7-2,5 9-1,-3 1-1,6 7-1,2-2 0,10-4-2,9-6-3,10-7-4,9-6-6,9-8-10,6-7-4,5-5 1,1-4 0</inkml:trace>
  <inkml:trace contextRef="#ctx0" brushRef="#br0" timeOffset="3344">4015 648 9,'0'0'18,"-2"20"-1,-2-9-3,6 2-8,4 1-5,7-4 0,3-3-1,9-4 0,3-6 0,3-4 0,0-5 0,-4-4 0,-2-5 0,-4-1 0,-9-5 1,-9 1-1,-7 0 0,-5 1 1,-9 5 2,-2 2 1,-2 10 0,-2 6 0,-1 12 2,-2 8-2,5 7 1,1 8-1,7 3-1,6 0-2,4 1 0,6-6-3,5-5-2,13-8-2,5-10-2,7-4-2,3-13 1,6-2 0,1-13 1,7-4 1,0-8 3,2-5 1,3-6 1,-3-1 0,-4 0 3,-3 3 2,-5 7 2,-7 5 1,-6 13 1,-11 9 1,-15 11 1,8 20 0,-13 10 0,-5 8-4,-3 7-1,-3 3-2,-2 1-1,2-1-1,-2-6-1,4-7 0,0-7-3,4-7-2,-3-10-3,13-11 1,-15 2 1,15-2 2,-3-18 0,6 6 1,4-4 1,3 0 3,7 2 2,1 1-1,5 2-1,-1 2-1,1 4 1,-2 4 0,0 3 0,-5 3 0,1 3 1,-4 1 0,-1 0 0,3-2-1,2 1 1,2-6-1,3-3 0,3-5 0,-2-5 0,5-4 0,-2-6 0,-7-1 1,-2-5 1,-7 2 3,-6 1 3,-7 1 1,-2 9 1,-12 4-1,-1 15 0,-10 4 0,4 15-1,-6 2-4,3 8-4,4 1-4,1-1-5,8-5-14,9-4-4,8-11 1,9-9-1</inkml:trace>
  <inkml:trace contextRef="#ctx0" brushRef="#br0" timeOffset="4250">5106 277 6,'34'-16'5,"3"2"-5</inkml:trace>
  <inkml:trace contextRef="#ctx0" brushRef="#br0" timeOffset="4484">2983 196 21,'-46'-8'27,"23"2"1,23 6 0,26-15-17,26 16-1,20 2-3,23 4-4,15 0-16,16 4-11,6-3-5,4 0 0,-4-4-1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2:31.796"/>
    </inkml:context>
    <inkml:brush xml:id="br0">
      <inkml:brushProperty name="width" value="0.09701" units="cm"/>
      <inkml:brushProperty name="height" value="0.09701" units="cm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FF6600"/>
      <inkml:brushProperty name="fitToCurve" value="1"/>
    </inkml:brush>
  </inkml:definitions>
  <inkml:trace contextRef="#ctx0" brushRef="#br0">1049 852 14,'5'-11'17,"-5"11"-4,0 0-20,0 0-5,0 0-3</inkml:trace>
  <inkml:trace contextRef="#ctx0" brushRef="#br1" timeOffset="53594">396 151 14,'-9'6'20,"1"11"1,-6 2-11,0 5-1,2-1 0,-5 0-1,0-3-2,-2-7-1,2-5-1,-2-9 0,5-11-1,0-8-1,5-10-1,4-3-1,6-5 1,3-1 0,7 1 0,9 7 0,3 4 1,7 11 0,4 12 0,3 8 0,-1 15-1,-1 8 1,-5 13 0,-12 9-1,-10 8 0,-15 9 0,-14 1 0,-12 3 0,-12-1 0,-8-1 1,-4-6-1,-1-7 1,1-7-1,6-12 1,11-7-1,6-12-1,11-10 0,7-12-1,11-7 1,11-4-1,9-3 1,5 3-1,6 3 1,5 6-1,2 6 1,2 8 0,1 7 0,-2 7-1,-6 1-5,5 7-12,0 2-9,-4-7-2,1 0 0,-3-9 1</inkml:trace>
  <inkml:trace contextRef="#ctx0" brushRef="#br1" timeOffset="54110">751 764 43,'12'-12'28,"-2"7"0,-10 5-3,3-10-29,-3 10-15,10 4-7,-10-4-1,14 2 0</inkml:trace>
  <inkml:trace contextRef="#ctx0" brushRef="#br1" timeOffset="54329">1257 63 19,'25'-25'24,"-5"1"1,3 11 1,1 11-17,-3 10-1,2 13-2,-7 9-1,-4 11-1,-7 5-1,-9 6 0,-8 3-1,-6 0 0,-8-3 0,-2-7 1,-3-7 0,2-6 0,2-9-2,9-10 1,4-11-1,14-2 0,3-17-2,11 1 1,5-3-1,9-1 0,4 1 1,3 6-1,2 6 1,-2 8-1,-1 6 1,-6 10 0,-2 9 1,-11 9 0,-6 4 0,-10 7 0,-11 2 1,-7 7 0,-12-1 0,-5-4 0,-7-7 1,-2-4-1,-1-10 0,3-8 2,6-11-2,6-8-2,11-3-2,4-10-9,16 11-21,3-12 1,-3 12-3,21-9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2:37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672 136 0,'-19'-11'12,"0"5"-2,-3-1 0,-3 3-2,-3 6 0,-3 2-2,0 5 0,-7 7-1,2 5-1,-3 6 0,-3 6-1,1 6 0,-2 8 0,2 8 1,0 6-1,3 4 0,0 4-1,6 6 1,5-1-1,7 0-1,5-2 0,9-5 0,9-7-1,10-4 0,6-11-1,11-7 1,7-12-1,5-8 0,4-10-1,6-8 1,3-12-2,0-6 1,-4-4-1,0-2 0,-5-2-1,-3 0 0,-4 1-1,-7 3 0,-6 1 0,-7 3 1,-5 2 0,-7 0 1,-6 0 2,-5 1 2,-6 2 1,-4-3 0,-4 2 1,0 2 0,-3 0 0,0 4-1,0 3-3,0 0-8,2 11-9,0-1 1,8 7-2</inkml:trace>
  <inkml:trace contextRef="#ctx0" brushRef="#br0" timeOffset="907">877 1172 3,'-4'-13'16,"5"-4"0,5-2-10,5-1-2,1-6 0,6-1-2,1-3-1,0 0 0,3 0 0,-4 1-1,-1 7 1,-6 1 1,-4 9 0,-7 12 1,0 0 1,0 0 0,-18 16 1,7 9 0,-3 2 1,4 6-1,-3-2 0,6 6-1,3-2-1,5-5-1,4-3 0,6-7-1,6-6-4,5-8-5,2-8-10,6-5-5,-3-11-1,1-3 0</inkml:trace>
  <inkml:trace contextRef="#ctx0" brushRef="#br0" timeOffset="1532">1775 197 7,'-19'11'21,"0"7"1,-4 6-6,1 10-2,-2 10-2,1 8-3,4 11-2,1 2-1,4 7-2,3 2-1,6-2-1,2-2-1,6-4-1,3-8-1,7-9-4,7-3-4,5-11-10,3-9-8,6-7 2,-1-9-1</inkml:trace>
  <inkml:trace contextRef="#ctx0" brushRef="#br0" timeOffset="1829">2031 832 1,'23'-38'4,"4"-3"0,1-8-2,1-3 2,-4-3-3,0 1 0,-4-1 1,-4 4 2,-5 3 1,-4 4 1,-4 15 1,-2 2 1,-2 11-1,0 16 0,0 0-1,-15 4 0,7 15-1,2 10 0,0 9 0,-1 8 0,2 8 0,-3 3 0,5 3 1,-3-2-3,5-2 1,2-4-2,1-7-1,1-6-1,3-7-2,5-7-3,2-6-3,2-4-8,5-5-10,-5-8 1,6-1 0</inkml:trace>
  <inkml:trace contextRef="#ctx0" brushRef="#br0" timeOffset="2250">2080 631 29,'11'-20'25,"2"13"-1,5 5-6,7-5-10,8 4-3,5-3-1,5 1-3,2-2-5,2-4-5,4-3-11,1 0-4,-4-8 0,0 0 0</inkml:trace>
  <inkml:trace contextRef="#ctx0" brushRef="#br0" timeOffset="2485">2750 0 11,'11'7'21,"1"4"1,2 7-1,3 9-13,-2 8 0,3 10-2,-2 4-1,-2 11 0,-2 7-1,-3 7 0,-2 2-2,-7 7 0,-8 3-3,-9 6-5,-8 0-14,-11 6-6,-13-7 1,-5 0-1</inkml:trace>
  <inkml:trace contextRef="#ctx0" brushRef="#br0" timeOffset="2922">1144 452 29,'0'0'24,"6"11"0,-6-11 1,6 14-22,-3-4-1,0 1-2,1 0-10,0 3-13,-4-14-1,-7 14 0,7-14-2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2:42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6 158 14,'14'-5'17,"6"1"-2,9 6-2,6-1-2,9 1-3,7 3-1,14 2-3,6 0-2,7-3-5,4 3-3,2-4-4,0-3-5,-1 0-7,-10-8 1</inkml:trace>
  <inkml:trace contextRef="#ctx0" brushRef="#br0" timeOffset="421">342 0 10,'-10'8'22,"-14"3"-1,-2 2-3,-6 10-8,-4 3-1,2 4-2,-4 0-2,1 2 0,2-3-1,8-4 0,6-5-1,8 1 1,4-8-1,13 0 1,8-1-1,13-4-3,16 2-8,14 2-18,9-7-1,20-1-1,5-7-1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2:44.1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377 303 19,'-24'18'12,"-5"4"0,1 6 0,-4 7-1,-2 6-1,1 8-1,-2 8-2,5 7-1,-3 4-2,4 4 0,4-4-2,2-4-1,9 1 0,7-10-1,8-8 0,8-9 1,9-9-2,11-12 1,6-6-1,8-10-1,5-12 0,0-6-1,3-5 0,0-5 0,-3-3 0,-5-3 1,-7 0-1,-10 4 2,-5-1 0,-11 0 0,-6 3 1,-9 3 0,-6 2 0,-5 6 0,-1 4 1,-2 2-2,3 9-3,2 5-6,0 3-11,10 6 1,1-4-1</inkml:trace>
  <inkml:trace contextRef="#ctx0" brushRef="#br0" timeOffset="546">837 884 4,'13'-26'8,"-2"6"0,-5 0 2,-3 9 0,-3 11 0,0 0 0,-12 11-1,3 7 0,0 6-2,-1 4-1,0 4-1,1 0 0,5-1-1,1-3-1,5-3 0,4-4-1,4-5-3,6-5-4,4-7-11,4-6-9,6-3 0,-1-10 0</inkml:trace>
  <inkml:trace contextRef="#ctx0" brushRef="#br0" timeOffset="843">1003 570 13,'0'0'7,"0"0"-6,8-12-5</inkml:trace>
  <inkml:trace contextRef="#ctx0" brushRef="#br0" timeOffset="1250">1684 119 8,'0'0'17,"-17"-3"0,1 16-12,-2 16 3,-6 6 0,0 15 2,-6 5 0,0 12 1,-1 3-1,3 10-2,0-2-1,10 2-3,5-4-3,7-7-4,10-3-7,8-9-15,5-10-2,10-12 1,1-15 0</inkml:trace>
  <inkml:trace contextRef="#ctx0" brushRef="#br0" timeOffset="1546">1807 834 2,'23'-43'8,"1"-4"-6,5-5-1,-2-1-1,2-5-1,0 0 1,-1 1 0,-2 4 0,-6 5 1,-3 5 2,-6 9 1,-3 7 1,-4 10 0,-4 17 1,0 0 0,-14 14 1,3 8 0,-1 14 0,-4 6 0,-1 8-1,-2 6 1,1 4 0,-2 2-2,5 0 0,2 0-2,1-7-1,4-3-1,7-7-1,3-6 0,7-9-2,4-5-3,4-11-5,4-7-10,6-3-3,-3-10 0</inkml:trace>
  <inkml:trace contextRef="#ctx0" brushRef="#br0" timeOffset="1968">1866 544 3,'-13'-4'21,"13"4"2,9-5 0,6 2-12,8 6-3,4-3-1,7 2-1,4 1-1,3-2-3,1 0-6,3 3-20,-2-5 0,3 2 0,-5-4-2</inkml:trace>
  <inkml:trace contextRef="#ctx0" brushRef="#br0" timeOffset="2328">2388 728 37,'15'-2'24,"7"4"-2,1-5-13,9-3-22,9 6-8,1-10-2,5 5-2</inkml:trace>
  <inkml:trace contextRef="#ctx0" brushRef="#br0" timeOffset="2531">2901 679 7,'19'-17'15,"-1"-9"1,-1 3-14,2 2 2,-2 0 1,-2 1 1,-4 4 1,-2 4 1,-9 12 1,0 0 2,0 0-2,2 17-1,-10 7 0,-1 13-2,-2 5-1,2 8 0,-3 2-2,4 1-1,2-3-4,0-5-4,7-6-11,1-8-12,2-15 1,-4-16 0</inkml:trace>
  <inkml:trace contextRef="#ctx0" brushRef="#br0" timeOffset="2921">3291 0 29,'23'30'25,"-1"8"-3,7 11-2,-6 4-7,5 12-3,-6 1-1,1 7-2,-4 2 0,-4 4-3,-7 2-1,-6 2-1,-7 1-2,-11-1-7,-9 1-22,-11 2-1,-10-9-1,-9-2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2:47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301-2 14,'4'-10'20,"-4"10"-2,0 0-1,4 21-1,-5 8-4,-6 8-3,1 11-2,-5 6-1,0 8-4,0 2-3,-3-2-8,0-4-14,4-4-4,-7-9 1,2-8-1</inkml:trace>
  <inkml:trace contextRef="#ctx0" brushRef="#br0" timeOffset="235">0 362 14,'11'-10'24,"4"1"1,11 4 0,9 3-15,9 1-5,10 1-7,12-1-18,10 4-3,3-4-1,8 1-1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2:59.18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210 216 7,'-7'46'17,"-10"13"-9,2 9-2,-1 15-2,0 3-1,-1 7-1,-1-6 0,0 0-2,1-4 2,17-83-2,-15 79 2,15-79-1,-21 66 0,0-19 0,9-13-1,6-17 0,6-17 0,6-23 0,8-15 0,5-17-1,15-5 1,-1-14-1,6 3 0,1-1 1,2 10-1,0 3 1,2 15 0,-3 10 0,-2 11 0,-11 13 0,-5 11 1,-6 12-1,-9 4-2,-9 2 2,-6 4-1,-7-2 1,-6-1 1,2-2-1,-1-9 0,2-4 0,7-5-1,10 0-1,4-19-1,13-2-2,9-7-2,14-4-2,4-7-1,8-7 1</inkml:trace>
  <inkml:trace contextRef="#ctx0" brushRef="#br0" timeOffset="438">864 34 14,'0'-21'10,"-4"8"1,-8 15-1,-3 12-1,-3 12-2,-3 12-1,2 12-2,-3 5 0,3 10 0,0 4-1,0 1 0,5-5-6,3-2 0,1-11-4,3-7-9,1-12-6,6-5 0</inkml:trace>
  <inkml:trace contextRef="#ctx0" brushRef="#br0" timeOffset="688">655 348 21,'9'-9'23,"4"0"-6,6 0-4,12 1-6,4 2-3,8 1-12,1-2-13,8 6-2,1-5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3:00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-1 605 2,'3'-19'16,"10"-2"-11,3-4-2,4-5 1,6-3-2,0-1 2,1-4-2,-3 6 1,-2-3 0,-3 7 2,-7 2 0,-3 10 0,-9 16 1,0 0 0,-9 10 0,-1 10-1,-2 10 1,-1 3-3,3 6 0,3 3-1,6 0 0,4-7-2,6-1 1,6-4-4,6-5-1,3-5-7,3-6-6,2-9-8,4-4 1</inkml:trace>
  <inkml:trace contextRef="#ctx0" brushRef="#br0" timeOffset="375">335 5 9,'0'0'22,"-16"-14"-4,16 14-6,0 0-28,0 0-4,20 17-1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3:00.9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71 59 10,'0'0'22,"7"-14"0,4 7-10,8 1-4,4 0-2,6 0-1,5 2-2,3-1-1,-1 2-2,3-1-2,-4 3-3,-4 0-3,-3 0-6,-5 4-9,-10-4 1</inkml:trace>
  <inkml:trace contextRef="#ctx0" brushRef="#br0" timeOffset="250">1 199 16,'-9'4'26,"9"-4"1,0 0 0,12-7-20,6 2 0,11 4-3,9-3-2,1 3-3,9 0-4,4 1-3,2 0-14,4 2-5,0-2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2.8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39 11,'15'-2'18,"5"-4"-6,6 2-3,8 1-1,5-3-1,6 4-1,2-3-2,5 2-3,1-1-5,5 4-15,0-4 0,6 3-2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3:01.4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-1 472 15,'4'-13'17,"6"-1"-10,5-1-2,6-5-3,2-5-1,3-6 0,2-1 0,-2-7 0,-2 1 1,0-5-1,-2 2 1,-6 2 1,-1 3 1,-4 7 0,-2 1 1,-3 13 0,-2 0 0,-4 15 0,0 0-1,-4 9 0,-5 10 0,3 9 0,-5 8-2,-1 9 1,0 1 0,-1 5 0,0 1-2,3-2-2,-1 1-4,2-7-10,0-7-11,6-3-1,2-9 0</inkml:trace>
  <inkml:trace contextRef="#ctx0" brushRef="#br0" timeOffset="391">539 450 0,'14'25'20,"-10"1"1,0 7-1,-6 2-18,-3 6-1,-5 1 0,-5 1-1,-4-4-3,-2-5-4,1-4-13,-4-9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3:02.1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34 12,'11'-18'24,"0"30"-1,-11-12-7,14-44-25,6 82-12,-2-50-3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3:02.2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9 11,'35'-1'24,"-3"-4"-2,3 6-4,-2-2-25,0-4-13,7 8-2,-3-4-1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3:02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88 0 36,'-8'23'26,"-1"7"-3,-8 0-8,1 4-36,1 9-5,-8-6-1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3:02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248 0 14,'0'0'21,"12"6"0,-12 10-10,-6 8-3,0 12-1,-10 9 2,1 10-2,-8 2 0,0 10 0,-6-5-3,4 2 0,-3-6-2,6-5-1,-1-11-3,5-5-1,6-8-8,3-6-16,4-12 0,5-11-1</inkml:trace>
  <inkml:trace contextRef="#ctx0" brushRef="#br0" timeOffset="297">579 133 10,'-18'21'19,"-4"-8"1,-7 6-13,-1 7 0,-6 2 2,0 4 0,-5-2 2,6 7-1,-2-8-1,12 5-1,3-7-1,12 4-3,8-6-1,11 4-1,10-3-1,9-1-1,9 1-3,8-3-4,9-2-15,7 2-8,2-8 0,6 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1:34.7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0 213 7,'27'-4'6,"8"2"-1,5 1-1,9-1 0,6 1-2,5 1 0,6 2 0,7 0-1,7-1-1,3 1 1,5 1-1,3-1 0,4 1 1,0-1-1,6-1 0,1 1 0,3 1 0,4 0 0,4-1 1,3-1 0,1 0-1,6-2 1,5-1 0,3-2 0,0 0 0,4-3 0,4-2-1,4-2 1,3-1 0,4-1 0,4 3 1,4-3 0,-2 4-1,5-1 1,3 2 0,-4 2-1,2 1 0,-1 0 0,0 2-1,-1-1 0,0 0 0,3 1 0,0-2 0,3 2 0,2-2 0,0-1 0,1-2 0,4-1 2,2 0 1,-1-3 0,1 4 1,-2-4-1,-2 4 1,-4 1 0,-2 6 1,-8-1-3,-7 6 0,-12-1-1,-10 3-1,-10 0 1,-7 0 0,-9 1-1,-10-1 0,-7-1-1,-8-2-4,-4 0-9,-5 2-9,-15-9 0,-6 0-1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5:46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341 113 5,'-12'51'6,"0"11"-4,-6 7 5,0 9-6,-7 1 5,0 6-1,-1-2 1,-3 3-3,0-9 3,1-3 1,1-8-3,1-7 3,6-11-4,0-10-1,5-12 0,5-13 0,10-13-2,-8-23 0,11-11-1,5-15-1,7-11-1,5-17-3,5-8 2,7-11 2,4 3-2,2-4 4,3 8-2,1 0 3,-1 14-2,2 5 7,-2 13-4,-4 8-1,-37 49 1,45-31-4,-16 4 2,9 21 1,-16 8 0,8 18-1,-18 10 1,10 19 1,-20 9-1,2 16 0,-7 4 2,-5 9-5,-2-2 5,-1 7-2,-4-5 1,1 3-2,1-11 2,-3-4 1,6-11-2,1-5 0,0-12-7,-1-11-8,4-4-6,-6-16 0</inkml:trace>
  <inkml:trace contextRef="#ctx0" brushRef="#br0" timeOffset="594">177 681 11,'0'0'14,"17"6"2,0-2-10,11 1-5,7 1 3,7-3-4,7-1 4,5-5-4,4-4 0,4-5 0,2-8-2,4-4 3,-2-8-2,-1-4 0,-2-12 3,0 0-2,-6-10 5,-3 0-5,-6-7 3,-6 2-5,-5-4 6,-37 67-5,31-58-1,-31 58 4,11-55-2,-11 55 4,2-33-1,-19 14 2,3 22 1,-21 16 0,6 25 1,-19 15-4,7 24-2,-3 9 2,6 6-3,1-4 2,3 5-2,4-6 2,3-3-2,5-14 2,6-9 1,9-11-3,5-12 2,9-15-4,8-8-1,5-20-2,7-9-1,6-16 0,5-6 0,2-6-1,4-5 3,-2 2 1,0 0 2,-4 9 2,-3 5 2,-4 10 2,-4 10-1,-3 8 1,-5 9-2,1 2-1,-5 5 0,3-1-2,-2-1 0,4-4-1,-2-4 0,4-8-1,0-7 1,1-6 0,-1-8 0,0-3 0,-1-6 1,-4-2 0,-3-6-4,-3 3 4,-6 2-3,-4 5 5,-4 2-3,-7 10 3,-2 3-3,-3 12 5,-5 9-2,-1 8 1,-4 11 2,1 8-3,1 10 1,2 7-3,4 12 3,1 4-4,5 11 3,5 0-5,1 1 1,4 1-1,3-1 1,-1-5 0,-1-3 0,-3-7 1,-1-6 0,-6-6 1,-3-8 0,-6-6 1,-2-9-1,-5-7 0,-1-11 0,-3-10-1,2-11 1,1-11 0,5-9 0,6-11 0,8-7 1,8-9-1,9-6 0,12-5 1,9-5-1,8 1-1,5-3 1,6-2 0,6 3-1,1-2 1,-2 1 0,3 8-1,-7-1-1,-1 11 3,-3 5-2,-6 12 3,-6 6-1,-6 12 3,-6 9-3,-5 13 4,-6 11 3,-4 10-4,-7 9 2,-1 8-3,-3 5 2,-1 4-4,-2 2 3,4-6-4,0-2 0,2-11 0,2-7 0,5-12 0,-6-13-1,17-6 0,-5-13-1,-3-14-1,5-5 0,-5-7-1,0-7 0,-3-2 1,-2-2-3,-6 7 5,-2 3-2,0 12 5,-4 5-2,3 10 3,5 19-3,-11-4 3,7 12-1,4 7-3,5 2-1,1-1-2,6 4 1,1-7 0,7-2-1,0-5 1,6-6 1,2-5 0,1-5 2,2-2 0,0-3 0,1-2-2,0 0 1,-1 0 0,-2 3 0,-2 3-2,-1 2 1,-5 2-1,1 2 2,-5 3 1,-1 3 0,-3 0 0,-2 6 1,0-1 2,-3 3-2,-3 5 3,-3 1-2,-3 5 1,-3 5 0,-2 4 1,-5 4 1,-2 2-1,-2 3 1,3-2-3,-4 2 3,6-6-4,3 1 3,2-10-4,5-1 0,6-8 1,3-6-1,4-6 0,7-6-1,4-7 1,5-9 0,3-4 0,4-8 0,2-4 0,0-6-3,-1-2 2,-1 0-2,-3 5 3,-7 3-2,-5 7 3,-5 6-2,-4 11 3,-12 12 0,0 0 0,3 23 0,-9-1-1,-3 10 3,-2 4-3,-1 4 2,-2 2-2,3 0 1,0-4-2,3-5 3,5-6-3,5-6-1,5-5 1,6-11-1,7-9-1,4-6 0,5-11 0,6-8-1,4-7-1,5-10-4,0-10 1,5-6 1,-2-8-2,2-6 1,-4 1 0,1-4 4,-5 6 0,-5 1 6,-1 9-2,-8 8 2,-4 14 0,-7 9 1,-5 11 1,-8 10-1,-3 11-1,-13 17 0,-3 10 0,-6 6-1,-6 15 1,-4 11 0,0 6 2,-7 9-5,1 1 4,1 2-5,3-3 4,4 3-2,5-9 2,7-9-2,5-8-1,7-6 2,6-10-2,10-10 2,4-10-3,8-9 0,5-10-1,4-9 1,2-6-1,6-11 1,2-4-1,0-7-2,-2-1 4,-3-2-3,-2 6 3,-6 2-1,-5 10 3,-6 4-2,-6 15 2,-11 7 1,3 14 0,-9 8 2,-4 7-4,-3 6 3,0 0-4,1 4 3,1-3-4,3-3 3,5-8-3,6-4-1,4-9 0,9-6 0,0-8-1,9-9 0,1-7 0,4-4 0,2-9 0,1-3-2,-1-1 3,0-1-1,-4 6 4,-3 0-2,-3 10 4,-8 4-2,-3 12 3,-11 4 0,8 20-1,-11 1 2,-2 5-4,-2 3 3,0 3-4,-1 0 3,3-5-4,-2-1 4,6-7-3,2-4-1,-1-15 1,17 13-1,-5-17-1,7-5 0,2-4-1,5-9 1,1-4-1,1-4-2,2-3 3,0-2 0,-1 7 4,-5-1-3,-2 8 5,-5 5-3,-4 12 3,-13 4-1,10 15 0,-13 5 1,-2 4-3,-2 5 2,0 0-3,3 1 3,2-3-3,5-1 3,4-9-5,8-2-1,2-9-6,8-4-12,2-4-7,0-9 0,3-2 1</inkml:trace>
  <inkml:trace contextRef="#ctx0" brushRef="#br0" timeOffset="3422">2956 101 73,'-24'-15'33,"14"1"-4,12-6-7,16 14-23,19 5-1,11-1 0,8 1-1,4 0 0,2-3 1,-2 0 1,-2 1 0,-7-2-2,-3 1-6,-11 3-17,-7-3-3,-9 1 1,-10-1-1</inkml:trace>
  <inkml:trace contextRef="#ctx0" brushRef="#br0" timeOffset="3719">2522 82 45,'-14'-2'2,"14"2"-2,1-12 0,10 10-31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5:51.2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216 156 13,'0'0'23,"0"0"1,3-50-1,-19 34-13,16 16-3,-25 28-4,6 10-1,-7 18-2,7 22 0,-9 6 1,7 5-3,-2-21 4,5-5-5,4-10 5,7-3-4,6-11 4,6-5-4,10-9 3,5-8-2,8-6-3,7-6-4,4-9-5,2-9-8,4-4-2,-4-11 2</inkml:trace>
  <inkml:trace contextRef="#ctx0" brushRef="#br0" timeOffset="312">236 158 22,'0'0'23,"0"0"1,0 0 0,-4-50-20,4 50-2,0 0-2,40-37-3,-40 37-3,45-28-3,-45 28-1,51-27-8,-51 27-4,50-16-1</inkml:trace>
  <inkml:trace contextRef="#ctx0" brushRef="#br0" timeOffset="515">70 402 10,'0'0'21,"0"0"-1,16-10 0,7-1-16,4 1-2,12 2-2,5 3 0,5 2 0,1 5 1,1 3 0,-6 5 1,3 6 2,-7 5-1,-1 5 1,0 1 0,0 3 0,0 0 0,1 0-2,2 0-6,-2-4-1,2-2-10,-3-4-7,-9-8-5,0-4 5</inkml:trace>
  <inkml:trace contextRef="#ctx0" brushRef="#br0" timeOffset="828">892 418 42,'-20'6'27,"-9"5"1,-5 7-2,-3 5-23,-3 9-4,-3 4 2,-1 2-5,-3 0 2,4 2-7,0-11-1,7-1-15,11-6 1,7-8-2,18-14 0</inkml:trace>
  <inkml:trace contextRef="#ctx0" brushRef="#br0" timeOffset="1109">1320 377 36,'-9'30'24,"-7"6"-3,2 12-5,-7 9-20,4 15-6,-5 6 7,0 10-1,-6-1 4,-3 3-1,-3-5 6,-5-4 3,1-5-2,1-5-1,5-12-10,1-12-18,10-9 1,1-22-2,10-12 0</inkml:trace>
  <inkml:trace contextRef="#ctx0" brushRef="#br0" timeOffset="1390">1183 444 37,'23'7'21,"0"3"-6,8 0-5,2 13-22,7 7-3,-3 1 4,0 3 2,-12-5 8,-11-4 3,-9-6 10,-14-3 0,-9-3 4,-11-6 0,-3-2-2,-6 0-5,5-2-4,1-1-4,6-2-4,4 0-7,7-2-7,5-2-11,10 4 2,0-11 2</inkml:trace>
  <inkml:trace contextRef="#ctx0" brushRef="#br0" timeOffset="1750">1814 160 52,'0'0'25,"0"0"-2,49-21-6,-15 20-26,7 4 0,-6 5 1,2 2 2,-6 15 1,3 9 6,-18 0 4,-23-8 2,-12 0 0,-9-1 0,-4-4-1,-4-2-2,2-2-2,-1-5-2,7-2 1,5-3-1,7-3-1,16-4 1,0 0 0,0 0 0,17 13-1,8-2 1,6 1 0,4 6-1,5 5 1,-1 4-3,-3 1 4,-5 4-4,-7 0 5,-10-4-4,-8-2 5,-14-1-3,-9-2 5,-11-6-2,-7 0 1,-6-4 0,-1-2-1,-5-3 0,0-1-3,6 3-10,5-4-18,0-2-2,4 1 1,-4-7-1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5:54.0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0 863 10,'0'0'20,"6"-9"-1,4-9 0,6-5-18,8-5 0,2-7 0,6-7 0,3-6 1,3-8 0,-2-4-1,1-7 1,-2-6 0,0 0 2,-2 1 0,-2 4 0,-4 6 0,-1 11 0,-4 11 0,-3 12 0,-3 14-1,-3 19-1,-4 11-1,-3 16 1,-2 10-1,-4 13 1,-4 7 2,-3 10-3,-6 1 2,-1 3-1,-3-3 0,-3-4-1,-1-5 0,0-5-1,3-9-2,-1-9-8,3-7-16,9-6-3,-2-15 2,9-13-1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5:56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34 397 10,'-20'-36'21,"12"12"-1,1-2-1,10 12-15,12 7-2,11 9-1,8 0-1,8-2 0,6 0 0,5-7-1,4-4 1,-1-6 0,-3-5 1,-3-4 0,-3 2 1,-10-2 1,-4 5 1,-9 4-2,-6 10 1,-6 10 0,-6 13 0,-7 14-2,-4 14 1,-7 14-2,-7 11 1,-4 8 1,-5 7-2,-8 3 1,-6 1-1,-2-5 0,-2-7 0,-2-9 1,2-9-2,3-11 1,4-17 1,4-12-1,7-14 1,5-12-1,8-12 0,8-9 0,7-7 0,7-5 0,9-3 0,8-3-1,9 3 2,9 2-2,2 6 2,7 4-2,2 8 2,2 6-2,-4 12 1,-1 8 1,-6 7-2,-5 11 1,-10 8-1,-9 3 2,-8 7-2,-5 2 1,-9-1-1,-5 0 1,-3-5 0,-3-7-1,2-6 0,2-8 0,9-13-2,0 0 0,3-25 0,12 3 0,7-8 0,6-4-1,5-4 2,5 0 1,-2 5 1,3 4 0,-5 7 2,-4 8 0,-3 7 2,-7 10 0,-3 14-2,-7 6 1,-4 5 0,-3 4 0,0 3-2,-2 0 0,1-2-1,3-7 0,4-4 1,4-9-1,3-6-1,8-8 0,3-8 0,3-6-2,0-7 0,2-5-1,-1-5 1,-3-2-1,-2 0 0,-6 3 1,-2 3 2,-6 7 0,-3 4 2,-4 6 1,-5 11 0,0 0 3,-1 24-3,-3-4 1,-1 6-1,0 1 1,1 2-2,0 1-1,2-4-4,4-4-6,3-2-12,-2-10 0,6-3-1</inkml:trace>
  <inkml:trace contextRef="#ctx0" brushRef="#br0" timeOffset="1000">1348 517 6,'0'0'2,"0"0"-1,-3-11-2</inkml:trace>
  <inkml:trace contextRef="#ctx0" brushRef="#br0" timeOffset="1157">1756 50 26,'10'-10'24,"-10"10"-1,0 0 0,0 14-22,-3 15-1,2 12 0,-6 14 0,-2 8 0,-7 11-1,-3 4 2,-4 3-1,-2-2 0,-2-3 0,-2-5-1,2-9 1,2-11-2,2-11 1,1-9-2,4-10 0,2-9-1,3-9 0,4-10 1,5-9 0,4-4 0,6-7 1,5-7 1,7-2 0,4-1 2,8-1 0,3 4 1,4 3 0,1 5 1,0 6 0,-1 9 0,-5 7 1,-3 6 0,-5 6 0,-5 8 0,-8 4 2,-1 6-3,-8 1 1,0 2-2,-3 0 1,-2 1-3,3-3-4,-3-5-8,3-7-14,6-3 1,-6-12 0</inkml:trace>
  <inkml:trace contextRef="#ctx0" brushRef="#br0" timeOffset="1657">2023 364 5,'-11'12'2,"1"2"-1,4 0-1</inkml:trace>
  <inkml:trace contextRef="#ctx0" brushRef="#br0" timeOffset="1782">2067 772 29,'6'19'26,"-3"-8"-2,10 1 0,-3-8-19,9 1-7,3-3-1,6-2 0,-1-5 0,1-6 1,-3-7 2,-2-3-1,-3-7 3,-2-2-2,-6-5 1,-2-1 0,-7 1 0,-5 3 1,-4 5 0,-5 8 0,-5 6 0,-6 10 0,-3 11 0,-2 8 1,-1 8-1,0 6-1,2 4-1,2 1 1,4 0-2,5-4 0,6-6-3,8-1 1,6-9-2,6-3 1,4-7 0,4-5 0,3-1 1,1-3 2,2-1 0,-1 1 2,0 2 0,1 1 0,-3 2 0,1 0 0,-2 3 0,0 1 0,0 0-1,3 0 1,3-3-1,-2-4 0,5-5 1,5-6 0,3-6 0,3-9-1,5-10 1,0-7-2,3-10 1,0-8-1,-2-4 1,-3-5-1,-6-1 0,-4 2 1,-6 4 0,-5 8 1,-10 10 0,-4 9 1,-9 13 0,-6 11 0,-5 15 1,-8 12-1,-2 15 1,-5 9-1,0 15 1,-4 10 0,2 8 0,-2 5-1,5 1 2,4-3-3,8-5 1,4-8 1,7-7-3,7-14 0,6-9-1,11-9 1,3-13-2,7-6 0,1-8-1,8-9-2,-3-8 1,1-6 0,-3-5 0,0 0 1,-8 0 2,-2 6 0,-8 6 2,-8 6 1,-10 18 1,0 0 0,2 22 0,-11 2 0,0 8-1,0 4 0,-2 0-1,4-1 0,3-4-2,6-7 1,2-6-1,9-6 0,3-9-2,6-8-1,1-8 1,8-6-3,1-9 3,4-5-2,1-8 2,1-3 0,-1 1 2,-2 2 2,0 6 1,-5 6 0,-5 11 2,-2 12-1,-5 17 2,-5 11-1,-4 12-1,-4 6 0,-3 8-2,-5 2 1,-3 3-1,-1-6-1,-4-6 0,1-7 0,-2-8-2,1-5 1,-1-11-1,3-7-1,9-3 1,-13-17 0,8-1 1,4-1 0,3-3 0,1 0 0,1 1 2,5 1-1,0 2 1,4 4-1,3 3 0,3 1 0,3 3 0,4 2 1,3-2-1,3 1 1,5-1-1,1-2 0,1-1 1,0-2-1,1-4 0,-2-2 0,-6-5 0,-4 0 1,-5-2-1,-8 1 2,-6 4 0,-8 2 1,-7 7 0,-7 9-1,-3 8 1,-4 9 0,-2 7-1,1 6 0,1 3-1,2 1-1,8 1 1,4-3-1,7-2 0,8-7-1,5-4-2,10-6-2,1-5 0,8-2-2,-1-8 0,5 1 0,-4-5 1,1 2 1,-5-1 4,-4 1 3,-4 4 2,-5 3 1,-2 6 1,-5 3 1,0 3-2,-2 3 0,1 0-3,3 2 0,1-5-3,4-4 2,1-6-1,3-8-1,2-3 1,1-7-1,0-9 1,0-1-2,-4-8 2,-2-1-1,-4-6 0,-4 2 0,-7-1 0,-2 5 1,-6 3 0,-4 7 1,-2 12 0,-6 9 0,-3 15 0,-2 12 0,-2 7 0,3 6-1,6 4 1,1 2 0,6-3-2,8-3 2,7-10-2,7-5 1,9-9-1,7-8 0,4-8-2,7-4-1,4-11 2,5-6-3,-2-7 3,2-7-2,0-5 2,0 0 0,-3-5 3,-3 4 2,-5 6 0,-4 5 2,-5 13-1,-5 10 1,-7 18-1,-5 12 0,-7 13-1,-3 6-1,-5 6-1,-3 3-1,-4-1-1,0-2 1,-4-8-2,3-7 1,0-10-2,3-5-1,8-15-4,-11 4 1,10-13 0,6-5 0,3-4 1,5-1-2,2 0 4,5-1 1,2 4 4,2 1 3,0 6 2,-2 3-1,3 5 0,-5 5 1,3 4-1,-7 1 0,3 4-1,-3-1-2,1 0-1,3-3 0,-2-2-1,4-3-1,1-4 1,2-6 0,-2-3-1,-1-5 0,-2-6 0,-6-2 1,-4-4-1,-7 2 3,-5 2-1,-7 2 2,-4 9-1,-9 6 2,-1 12-1,-6 6 0,1 12 0,-1 3-2,4 5-3,7 2-2,4-6-8,10-4-15,11-7-2,7-14 2,12-7-1</inkml:trace>
  <inkml:trace contextRef="#ctx0" brushRef="#br0" timeOffset="4125">5496 164 63,'21'-20'23,"12"7"-22,15 3-2,8 1-28,17 9-2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3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44 20,'18'-6'21,"6"-3"-5,7 5-5,4-2-1,8 1-1,3 0-3,5-1-3,7 5-7,3 0-11,5-1-6,7 6-2,-7-5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6:01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171 420 7,'0'0'23,"-6"27"1,-2 3 0,-4 10-11,-1 19-2,0 8-4,-1 14-2,-4 2-2,2 3 0,1-4-2,-1-4 1,3-8-1,2-9-1,3-8-1,1-15-4,7-10-6,5-11-16,-5-17 2,20-8-1,-8-17 0</inkml:trace>
  <inkml:trace contextRef="#ctx0" brushRef="#br0" timeOffset="266">518 411 33,'8'16'24,"-9"11"1,-2 14 0,-4 13-21,-6 10-2,0 14 1,-2 2-2,-4 0 1,4-1-1,1-4 0,-4-7-1,4-8-2,3-3-4,0-9-8,-1-10-12,5-7 1,-6-11-1</inkml:trace>
  <inkml:trace contextRef="#ctx0" brushRef="#br0" timeOffset="500">22 989 21,'1'-19'24,"11"15"1,8-3-1,9 3-16,12 11-5,6 2-2,10 3-1,4-1 0,6-3 0,2-3-1,-1-6 1,-2-4 0,-4-5 0,1-6 0,-6-2-1,-6-4 1,-8 0-1,-11 0 0,-13 3 0,-8-1 1,-12 7 0,-9 4 1,-9 7 0,-5 6 2,-6 9 0,-4 11 0,1 8 0,-2 11 0,2 6-1,5 1 0,3 1 0,7-5-2,8-4 0,9-7-2,8-11-2,9-9-2,7-10-3,8-5-2,1-9-2,6-3-1,0-9 2,0 1 0,-3-5 4,-4 1 3,-5 2 4,-3 4 3,-5 5 4,-4 7 1,-5 8 2,-9-2-1,13 22-1,-7-7 0,4 5-1,2-3 0,2 0-3,8-5 0,3-4-1,6-6 0,2-7-1,5-6 1,-2-7-2,-1-6 1,-2-4-1,-4-6 0,-6-3 0,-8-2 1,-6 0-1,-8 4 0,-10 6 0,-4 5 0,-9 11 0,-5 9 0,-4 12-1,-2 10 1,-1 10 0,2 10-2,4 4-1,4 2-1,9-2-4,8-3 1,7-8-2,11-9-1,8-13-1,9-11 0,7-13 1,1-13 2,5-9 2,1-11 0,-1-5 3</inkml:trace>
  <inkml:trace contextRef="#ctx0" brushRef="#br0" timeOffset="1203">1447 801 1,'32'-75'5,"-4"1"3,-4 4 2,-3 6 2,-6 10 0,-5 13 0,-6 16 0,-4 25-1,-13 14-1,-4 19-2,-3 21-3,-4 8-1,-2 15-1,-2 1 0,4 6 0,1-7-2,9-6 0,5-8-1,6-11-1,8-9-2,5-14-3,6-9-2,7-14-1,6-9 0,-1-10-2,6-3 3,-2-5 1,1 2 3,-3 3 2,-1 2 3,-3 8 2,-4 5-1,-5 8 1,2 2-1,-4 2 0,2-2-1,1-3 0,0-5-1,2-6 0,0-8 0,-1-6 0,-1-5 0,-4-5 0,-2-2 0,-7 1 0,-6-1 0,-3 4 2,-7 6 1,-3 5 1,-7 7 0,0 12 2,-6 10-1,2 14 1,1 13-1,1 13 0,2 10-1,5 8-1,1 7 0,6 3-1,6-1-1,3 1 0,3-5 0,2-6-1,-2-6 1,-2-5-1,-2-11 0,-2-10 0,-5-12 0,-5-8-1,-2-14 1,-5-12-1,-2-11 0,-1-9 0,1-6-1,1-7 0,5-4 0,4-1-2,10-2-2,8-1-1,12 2-1,8 1-1,14 3 0,7 1-1,9 3 1,8-4 0,0 2 3,4-1 1,0 2 2,-2-5 0,-5 0 2,-4-1 3,-10 2 1,-10 5 3,-7 3 2,-10 8 1,-9 6 1,-7 11 0,-4 11-1,-10 6 1,-4 13-3,0 10-2,-3 5-2,3 7-1,1 3 0,6 2-1,4-4-1,8-4 0,7-7-1,11-5-3,5-7-5,9-8-11,5-10-4,7-7-1,3-14 0</inkml:trace>
  <inkml:trace contextRef="#ctx0" brushRef="#br0" timeOffset="2203">3171 215 40,'-30'-4'28,"-5"15"0,-2 10-1,0 15-23,1 18-2,0 11-1,1 14-1,4 2 0,6 4 0,2-2 0,8-5 0,6-6 0,10-7 0,6-4-4,9-12-5,9-5-12,7-8-6,6-16 0,6-6 0</inkml:trace>
  <inkml:trace contextRef="#ctx0" brushRef="#br0" timeOffset="2469">3723 491 51,'-9'-28'29,"-5"8"-1,-9 12-4,-6 7-20,-2 13-2,-6 10-2,-1 7 1,-3 0-1,0 5 1,2-1 0,5 4 0,4-3-1,10 3 0,6 0 0,6 1 0,7 3 0,6 1-1,5 0 0,3-3 1,-1 0-1,2-1 1,-4-4-1,-5-3 1,-5-7 0,-6-5 0,-9-6 0,-5-6 0,-6-7 0,-2-8 0,-3-4 0,2-5 1,4-3-1,5-5 0,4 0 0,10-1-1,8 4-1,6-1-2,13 6-1,4-2-5,11 7-5,4 2-14,6-4 2,6 4-1</inkml:trace>
  <inkml:trace contextRef="#ctx0" brushRef="#br0" timeOffset="2985">4123 0 37,'0'0'26,"-9"8"0,13 14-2,8 17-21,8 22-2,5 12 0,1 15 1,-3 5 1,-2 6 0,-9 2-1,-10 2 1,-15 2 0,-18-3-4,-17-2-12,-22-2-15,-21-9-2,-17-5 1,-22-13-1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6:06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203 690 0,'20'-9'21,"-12"-4"-2,3 6 0,-11 7-15,0 0 0,0 0-3,0 0 1,0 0-1,-14 10 0,14-10 1,-17-7-1,7-4 0,2-6-1,6-8 1,3-5-2,6-4 1,6-4 0,5 0-1,7 6 1,6 2 0,4 9 0,3 9 0,-1 12 1,0 9-1,-3 11 1,-6 9 0,-8 8 0,-7 7 0,-11 4 0,-10 4-1,-10 2 1,-13-1 0,-8 1 1,-11-1-1,-7-2 0,-1-5 0,-3-6 0,4-7 0,7-10-1,7-11 0,10-9 0,13-7-1,11-6 1,12-2-1,6 3 0,14 2 1,9 6-1,5 4 1,8 4 0,7 4-5,6-2-13,8 5-3,0-8-1</inkml:trace>
  <inkml:trace contextRef="#ctx0" brushRef="#br0" timeOffset="4688">1618 486 4,'0'0'17,"-4"18"-4,-2 10-1,1 15-3,-2 13-1,1 15-1,0 13-1,-1 7-1,0 5 0,1 3-3,3-4-1,-4-1-1,2-2 0,1-5 0,-1-8-1,0-6-1,1-8-4,-1-10-3,-3-9-6,5-11-7,-6-17 1</inkml:trace>
  <inkml:trace contextRef="#ctx0" brushRef="#br0" timeOffset="4985">1574 691 8,'22'-21'14,"3"3"-7,7 7-1,5 9-2,2 4-1,3 8 0,-4 6 0,-2 3 1,-6 7-1,-5 2-1,-10 2-2,-6 2 1,-11-1-1,-8 1 1,-6 1 0,-8-7 0,-4 3 1,-4-7 0,0-2-1,-1-6 1,6-5 0,-2-5-1,7-4-1,4-4-3,7-2-6,11 6-10,-1-17 0,13 10-1</inkml:trace>
  <inkml:trace contextRef="#ctx0" brushRef="#br0" timeOffset="5344">2051 835 8,'0'0'15,"26"-4"1,-9 0-14,6-2-2,1-2 0,5-3 0,0-5 0,2-2 1,-1-5-1,-2-1 1,-2-2-1,-6 0 1,-3 0 0,-8 1 0,-7 5 1,-9 3-1,-9 5 0,-4 7 1,-5 5 1,-4 6 0,0 8 1,-2 6 0,4 8 1,1 4 0,7 6 0,4 2 0,8 1-2,5 1 0,9-4-1,6-7-1,7-5 0,9-9 0,6-9-1,7-9 0,5-10 0,4-7 0,-1-8-1,3-7-1,-5-5 1,-2-3-1,-9 0 0,-8 0 0,-5 4 1,-10 6 1,-7 4 1,-6 3 1,-6 13 1,-5 7 0,-1 11 1,-5 9 0,2 9 0,0 4 0,4 7-2,0 2 1,6 2-2,2-1 1,7-2-1,5-6-1,6-8 1,3-4-1,6-12 0,2-5-1,4-9 0,4-7 0,1-7-1,1-7 0,-2-4 0,0-5 0,-8-1 0,-1 1 0,-6 0 2,-7 6 0,-7 4 1,-4 6 0,-7 10 1,-4 9 0,0 8 0,-5 10 0,1 5-1,1 5 0,1 5-1,2 1 1,4 1-1,4-1 1,4-4-1,4-3 0,6-4 1,5-4-1,6-7 1,2-6-1,8-8 0,1-6 0,6-10-1,1-5 0,2-12 0,-3-8-2,1-9 0,-1-9 0,-4-10-1,-2-5 1,-4-4 1,-3 2-1,-8 3 2,-4 7 1,-5 12 1,-7 9 2,-7 20 0,-4 13 0,-8 16 0,-2 13 1,-5 16-1,1 13 1,3 17-1,0 8-1,4 10 0,1 2 0,5 4-1,5-5 0,5-1 0,2-9-1,5-13 0,5-9-1,0-13-1,4-8 0,2-15-1,4-8-1,-2-11 0,4-7 1,-5-12 0,2-2-1,-4-6 2,1-3 1,-3 0 0,-3 3 2,-2 6 0,-3 1 0,-2 10 0,0 6 1,-7 13 0,13-7-1,-13 7 1,15 16-2,-4-2 1,1 3 0,0 2 1,0 5 0,-1 3-1,-2 2 1,-2 2-1,-1 2 1,0-2-1,1 0 0,1-2-1,2-7 0,4-5-1,6-7-1,2-8 0,7-7-1,1-9-1,5-4 0,-2-11-1,2-1 0,-7-4 0,3-2 2,-7 2 2,-7 5 2,-6 4 2,-4 6 1,-7 19 1,0 0 1,-11 5 0,0 11-1,3 9-1,0 0-2,3 3 0,3-1-1,7-6 0,5-1 0,5-10-1,7-3-1,4-7 0,6-5-1,1-6 0,2-3 0,-2-3 0,1-3-1,-6-1 1,-3 0 1,-8 3 1,-2 3 1,-7 7 1,-8 8-1,0 0 1,-1 11 1,-1 8 0,-1 5-1,2 2 0,3 2 0,6-1-1,4-3-1,6-5-1,11-6-2,-1-10-2,9-2-7,-4-7-11,-2-7-6,-3-5 3,-8-8-1</inkml:trace>
  <inkml:trace contextRef="#ctx0" brushRef="#br0" timeOffset="7047">3742 207 29,'-36'-13'25,"11"5"-1,8-4 0,17 12-17,3-13-3,19 7-2,11 1 0,12-4 0,9 0-2,4 2-3,0-1-6,-1 4-13,-12 5-4,-16 3 0,-18 8 0</inkml:trace>
  <inkml:trace contextRef="#ctx0" brushRef="#br0" timeOffset="7407">1271 1195 13,'-12'-1'17,"3"-2"-2,9 3-2,0 0-3,-2-13-2,12 10-2,8-2-1,10 1-2,9-1 0,16 0 1,12-2 0,17 1 0,10-2 1,16 2-1,11-4 0,17-2 0,8 1-1,12 0 0,5-1-2,7 0 0,6 1 0,5 1-1,1 1 1,0 0-1,-5 1 0,-6 0 0,-5-1 1,-10 2-1,-9-3 0,-16-1-1,-18 6-5,-22-1-20,-21-1-2,-21 2 0,-28-4-1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6:16.1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230 624 10,'-4'-17'11,"4"17"-1,-13 1-1,3 15-1,0 8 1,-3 7-2,2 10-1,-1 6 0,0 8 0,-1-2-1,4 6-1,2-3-1,4-1-1,4-3 0,3-5-1,6-7 0,7-8-1,6-10 0,5-10-1,6-7-3,2-12-3,4-6-5,-2-6-6,-3-10-5,-1 1 1</inkml:trace>
  <inkml:trace contextRef="#ctx0" brushRef="#br0" timeOffset="344">5 796 8,'-10'2'22,"10"-2"2,0 0 0,12-5-12,11 1-4,13 3-1,5-4-1,9 0-1,4-2-2,6-1-2,5 1-6,-2-1-12,-2 2-8,-4 3-1,-6 2 1</inkml:trace>
  <inkml:trace contextRef="#ctx0" brushRef="#br0" timeOffset="610">799 911 26,'0'0'24,"25"5"-2,-7-12 2,4 0-21,5 3-2,5-1 1,3-1 0,2 0-1,1 3-2,-5 0-4,-4 2-12,-5 0-5,-5 6-2,-19-5 0</inkml:trace>
  <inkml:trace contextRef="#ctx0" brushRef="#br0" timeOffset="828">818 1092 36,'0'0'24,"17"-1"1,4-10-5,2 6-18,12 2-4,3-6-5,9 5-8,2-2-8,2-2-1,1 2 1</inkml:trace>
  <inkml:trace contextRef="#ctx0" brushRef="#br0" timeOffset="1000">1559 904 20,'26'-33'19,"3"-2"1,0-4-10,-3-3-5,1-1-2,-4 2-2,-3 2 1,-7 4 1,-6 7 1,-4 3 0,-2 14 1,-1 11 0,-11 5 0,2 15 0,-1 11 0,-1 6-2,0 11 0,0 2 0,4 4-1,-2 0-1,4-1-1,3-5-4,-1-9-8,1-2-14,6-3-2,1-9 1,2-4 0</inkml:trace>
  <inkml:trace contextRef="#ctx0" brushRef="#br0" timeOffset="1313">1908 1014 29,'12'17'24,"-12"-2"0,1 5 1,-3 5-22,0 3-3,1 2 1,0 0-2,-2-5-3,2 0-7,2-6-13,-2-8 1,1-11-1</inkml:trace>
  <inkml:trace contextRef="#ctx0" brushRef="#br0" timeOffset="1531">2242 625 38,'3'-9'27,"0"0"0,-3 9-2,23-3-24,-10 10 0,6 6-1,0 3 0,0 4 0,-3 3 0,-5 4 1,-5 1 0,-7 3 0,-6 1-1,-6-1 1,-4 4 0,-5-1-1,-2-3 2,1-2-1,0-5 1,6-3-1,4-5 2,7 0 0,6-16-1,9 13 1,2-9-1,11-3-2,6 0-3,4-5-6,10 2-13,2-2-7,-1-2 0,0-1 0</inkml:trace>
  <inkml:trace contextRef="#ctx0" brushRef="#br0" timeOffset="1891">2748 981 37,'6'10'27,"4"6"0,-3 3-1,-4 5-23,3 9-2,-2 3 0,-2 1 0,-2 3-3,-7-3-6,-1-2-16,-2-5-3,0-5 1,4-9-1</inkml:trace>
  <inkml:trace contextRef="#ctx0" brushRef="#br0" timeOffset="2188">3222 973 23,'0'0'19,"18"-5"-6,-7 0-7,2-1-22,8 7-6</inkml:trace>
  <inkml:trace contextRef="#ctx0" brushRef="#br0" timeOffset="2313">3557 946 7,'19'0'10,"-4"-1"-10,3-3 0,3 2-13</inkml:trace>
  <inkml:trace contextRef="#ctx0" brushRef="#br0" timeOffset="2469">3984 946 33,'0'0'1,"18"-2"0,-5 0-1,-1-5-27</inkml:trace>
  <inkml:trace contextRef="#ctx0" brushRef="#br0" timeOffset="2610">4304 946 60,'3'30'30,"-1"2"-3,0 11-5,-11 0-39,0 13-13,-10 8-2,-15-6 0</inkml:trace>
  <inkml:trace contextRef="#ctx0" brushRef="#br0" timeOffset="3344">4569 941 5,'0'-36'22,"-1"-11"-1,9 2 1,2 0-17,6 1-2,11 0 0,5 2 1,7 6-2,1 5 0,2 10 1,2 8 0,0 12-1,-2 8 0,-3 12 0,-6 6-2,-8 7 1,-7 4 0,-12 0 0,-9 2-1,-10-3 1,-10-4-1,-6-2 1,-5-6-1,-3-5 0,1-2-2,3-6-7,4-5-16,12-3 1,7-9-1</inkml:trace>
  <inkml:trace contextRef="#ctx0" brushRef="#br0" timeOffset="3688">5383 420 1,'25'-11'12,"-6"-8"0,6 2 0,-4-10-18,3-2 2,0-4 0,-1-6 2,-2-3 5,-8 1 4,-6 0 0,-5 3 2,-7 3-1,-5 8 0,-5 11 1,-6 9 0,-2 16 1,-7 9-2,3 20 1,-5 9-2,3 21-2,-1 12-1,-2 17-2,-1 6 0,5 9-1,-2 0 1,3 3-2,-2-6-1,3-6 1,2-7-2,2-15 1,4-7-3,-4-16-6,5-7-11,2-9-8,-3-17 2,2-7 0</inkml:trace>
  <inkml:trace contextRef="#ctx0" brushRef="#br0" timeOffset="4078">4956 950 18,'20'-16'26,"5"-5"-2,12 6-1,2-4-18,10 5-11,5-3-4,12-1-3,1-2-8,-5-6-3</inkml:trace>
  <inkml:trace contextRef="#ctx0" brushRef="#br0" timeOffset="4235">5759 473 11,'-4'-12'26,"-14"2"-1,-5 4-4,-2 11-5,-7 2-5,3 12-3,-3 2-2,2 10-1,1 4-2,2 4 0,4 3-1,5-2 0,10-3-2,5-4 0,8-7-2,6-8 0,7-6-1,6-11-1,5-3 0,3-12 0,3-5 0,-3-7 1,2-8 1,-3-6 0,-2-3 1,-4 1 0,-6 3 3,-8 7-1,-6 5 2,-3 13-1,-2 14 1,-19 8 0,3 16 1,-1 9-1,0 5-1,4 6-1,4 0 0,3-2 0,7-7-1,6-9 0,6-8-1,6-12 0,7-9 0,2-12-1,3-5 0,1-10 0,0-4 0,-1-6-1,-3-2 2,-1-1 0,-6 2 0,-1 5 1,-4 7 0,-2 5 0,-4 4 0,-1 10 1,-9 10 0,12-4 1,-12 4 0,7 20 0,-6-3 0,1 4 0,-2 3 1,0 4-1,-3 4-1,1 1 1,-4 3-1,0-1 0,2-3-1,1-1 0,1-4-1,1-5 0,7-7-2,-6-15-1,25 12-2,-8-21-1,7-1-2,0-13-1,8-2 2,-3-10-2,2 0 3,-6-5 2,2 0 1,-7 4 3,-3 1 4,-3 11 1,-4 1 1,-1 14 1,-9 9 1,0 0-1,6 22-1,-4 3-1,-2 6-1,0 6-1,-2 1-1,-1 3-1,-3-3 0,-2-3 0,-4-4-1,0-5-1,-2-9 0,-3-4-2,4-5-2,-3-8 1,6-3-1,0-6 0,7-1 0,0-5 0,9 1 0,7-7 1,6 3 1,6-5 0,10 0 0,3-2 0,2 0 1,2-3 3,-3 2 1,-2 4 2,-7 0 4,-4 8 2,-12 3 1,-3 9 0,-11 2 1,0 23-2,-7-3-1,2 8-2,-4 0-2,4 4-2,2-2-1,3-2 0,5-5-1,7-7-1,4-5-1,6-9-1,7-9-2,2-11-1,6-8-1,-1-10 0,3-7-2,-2-9 1,4-7 0,-6-4 3,-2-2 1,-6 0 3,-3 3 2,-2 7 2,-10 7 3,-2 11 1,-7 13 1,-3 24 2,-10-2 0,-1 27-1,-7 11 0,1 16-3,-6 6-1,1 11-1,-1 3-1,2 0-1,1-2-2,2-6-1,5-10-3,0-12-4,7-8-3,-1-18-5,7-16-4,0 0 0,-3-12 1,3-13 0</inkml:trace>
  <inkml:trace contextRef="#ctx0" brushRef="#br0" timeOffset="5563">6842 427 38,'6'-24'17,"7"8"0,8 0-1,7 7-5,6 1-4,6 3-3,5 3-3,1-1-8,3 1-12,0 4-7,-7-4 0,-1 4 1</inkml:trace>
  <inkml:trace contextRef="#ctx0" brushRef="#br0" timeOffset="5750">7574 307 39,'1'10'29,"-6"6"-1,-5 8 0,-1 14-24,-4 10-1,3 11 0,-4 7-1,0 4 1,-1 4-1,3 2 1,-2-2 0,2-2-2,2-4-1,-2-5-1,-2-5 1,1-8-1,-2-7 0,0-9 0,0-7 0,-5-11 0,3-8-1,-3-13-1,3-6 0,-4-10-1,8-8 1,1-9-1,10-4 1,5-10-1,14-3 1,6-3 1,16-3 0,8 1 0,10-1 1,7 1-1,6 2 0,1 7 1,2 4 1,-4 6 1,-3 8 1,-10 8 2,-7 10 0,-9 11 1,-15 8 1,-10 15 1,-16 10-2,-6 11 0,-11 5-1,-3 5 0,-4 1-2,1-3 0,3-5-3,1-8 0,9-9-2,4-15-3,9-11-1,0 0-4,6-8 1,5-14-1,8-1 1,1-11 0,9 0 2,0-7 3,7 1 4,3 4 4,-2 3 2,3 4 0,-4 5 2,2 9 0,-3 5 0,0 7 0,-6 2-2,-1 4 0,-2-1-2,-6 4 1,-2-3-1,-6 2-1,-12-5 0,10 5-1,-10-5 0,0 0-1,-9-8 0,9 8 0,-15-17 0,5 7 0,-1-3 0,-1 4 1,-4 1 0,-3 6 0,0 3 1,-1 8 1,-1 6-1,-2 8 1,1 2 0,7 6 0,2 3-1,10 0 0,4-2-1,9 0 1,8-6-2,10-4-2,8-3-2,4-10-5,7 1-10,-1-9-12,-1-6-2,-2-7 1,-8-11 1</inkml:trace>
  <inkml:trace contextRef="#ctx0" brushRef="#br0" timeOffset="9235">8935 945 7,'9'-43'17,"2"-13"0,4-3-15,11 1-1,-1 2-1,3 0-1,1 3 0,-2 5 0,-4 4 0,-4 10 0,-2 7-1,-3 10 2,-3 5-1,1 5 1,-3 4 0,2 5 1,-2 2 0,3 1 0,-1 3 1,-1 1 0,-1 3 0,0 3 0,-4 1 1,-3 3-1,-4 4 0,-4 1 1,-5 6 0,-2 2 0,-3 4 0,-1-2 0,2 1 0,3 1 0,5-6-1,5-1 0,11-7-1,5-6 0,9-10 0,9-4 0,5-8-1,5-7-1,1-6 0,4-6 0,-2-5-2,-3-6 0,-4 1 1,-7-5-1,-5 3 1,-8 3 1,-7 5 1,-9 6 1,-6 8 1,-7 10 1,-5 10 0,-3 13 1,-2 6 0,1 7 1,0 6-3,5 1 1,4 2-1,5-3-1,6-6 0,7-4-1,9-8 0,6-9-2,10-9 0,5-8-2,7-7 0,4-12-3,4-3-1,-1-9 0,1-3 0,-6-3 0,-3-1 3,-9 3 1,-7 6 2,-8 6 3,-7 5 3,-7 15 3,-5 10 0,-9 16 2,-6 15-1,-2 18 0,-9 14-2,-4 12 0,-8 12-2,-2 9-3,-3 5-2,-5 0-2,5-4-2,-1-9-5,6-8-2,9-14-4,4-15-6,10-14 0</inkml:trace>
  <inkml:trace contextRef="#ctx0" brushRef="#br0" timeOffset="10094">10149 678 7,'14'18'9,"-7"7"-2,-7 0 0,-6 1-1,-9 0-1,-1-6 0,-6-2-2,-2-6 0,1-4 0,1-7-1,2-2-1,2-3 0,7-3 0,11 7 0,-11-17-1,11 17 0,14-14-1,2 7 1,6 1-1,6 1-1,5 0 1,6-1-1,2-3 0,3-2 0,2-5 0,1-3 0,-5-2-1,-3-5 2,-6-2 0,-6-2 3,-5 3 2,-12 1 2,-7 5 0,-9 4 2,-7 8 1,-6 6 1,-4 11-2,-2 5-2,-1 10-1,2 3-1,7 9-1,4 0-1,10 4-1,6-5 0,11-2 0,9-7-1,7-4-2,8-12-1,7-8-1,6-8-1,2-15-2,5-6-4,-4-14-3,3-7-1,-2-11 1,-1-9 1,-4-4 3,-6-1 3,-6 2 6,-7 4 5,-9 9 5,-9 9 3,-5 12 3,-14 14 0,-3 17 0,-11 14-1,0 19-3,-7 9-2,0 17-3,-6 8-1,-2 12-3,1 6 0,0 0-3,2-2-2,4-7-2,6-8-1,0-13-1,9-11-1,0-15-1,10-13 0,3-9 0,-3-16 3,6-8 0,3-2 3,1-5 1,3 1 0,5 1 3,0 2 1,7 4 0,1 5 0,7 7 1,5 3-1,4 3-1,7 2 1,2 4-2,3-1 0,3 0 0,-3 0 0,-2-4 0,-2-2 1,-7-1 1,-9-4 2,-6 0 0,-11-6 4,-7 6-1,-14-3 2,-2 7 0,-14 2-1,-2 12 0,-9 5-1,4 8-1,-4 6-3,8 9 0,3 3-1,8 0 0,7 0-2,9-5 0,8-6-1,5-5 0,9-9-2,3-9-1,6-6 0,-2-12-2,2-3 1,-4-9 0,1-1 1,-4-4 1,-6 2 1,-3 2 2,-8 5 1,-3 10 2,-5 12 1,0 0 0,-8 11 1,4 13 0,-1-1-1,7 9 0,1-2-1,10 0-1,7-3-1,7-6-2,8 0-6,1-7-14,2-7-8,-2-4-2,-9-6 1</inkml:trace>
  <inkml:trace contextRef="#ctx0" brushRef="#br0" timeOffset="11453">9032 1090 2,'-9'-3'22,"9"3"2,0 0-4,0 0-3,0 0-5,0 0-2,17-2-2,-1-1 0,14 6 0,7-6-3,18 3 0,11 0-2,19 0-1,15 0 0,16 0 0,13 1-1,10 2 0,11-1 1,11 1-1,6-1 0,5 0 0,2-2 0,1 2 0,-1-2-1,-4-2 0,-10 1 1,-11-2-1,-9 2 0,-19 0 1,-16 1-1,-19 0-3,-17 1-9,-22-1-18,-23-1-3,-24 1 1,-16-13-1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20:02.984"/>
    </inkml:context>
    <inkml:brush xml:id="br0">
      <inkml:brushProperty name="width" value="0.09701" units="cm"/>
      <inkml:brushProperty name="height" value="0.09701" units="cm"/>
      <inkml:brushProperty name="color" value="#FF6600"/>
      <inkml:brushProperty name="fitToCurve" value="1"/>
    </inkml:brush>
  </inkml:definitions>
  <inkml:trace contextRef="#ctx0" brushRef="#br0">262 340 2,'-11'-7'9,"1"2"-1,0-1 0,10 6-1,-19-17 0,11 3 0,2-3-2,2-3-1,4-4-1,3-4 0,4-3-1,4-2-1,6 3 0,4-1 0,4 5 0,1 5-1,3 4 1,0 6 0,-2 9 0,0 7 0,-4 8-1,-5 7 1,-9 9-1,-3 5 1,-8 9-1,-6 5 0,-9 5 1,-9 2 0,-6 1 0,-7-1 1,-4-3 0,-6-4-1,-2-4 2,1-10-2,5-7 0,4-9 0,9-8 0,8-6 0,11-7-1,13 3 1,7-19-1,9 9 0,6 1-1,4 0 1,0 5 0,3 4 0,-2 1-1,-3 6 1,-1 3 0,-3 0-1,0 3-3,-4-1-8,4 4-9,-5-3 0,3 0-1</inkml:trace>
  <inkml:trace contextRef="#ctx0" brushRef="#br0" timeOffset="547">568 693 15,'0'0'23,"-16"-13"-3,16 13-3,-6-11-24,6 11-12,19-3-2,-6 0 0</inkml:trace>
  <inkml:trace contextRef="#ctx0" brushRef="#br0" timeOffset="734">926 337 5,'14'-43'15,"-3"0"-8,2 2 1,1 5-1,-4 2 1,1 11-1,-4 5 2,-7 18 1,10-4 1,-5 21-1,-5 6-1,2 16-2,-2 9-1,2 12-1,-1 7-4,-1 5-8,-1 5-18,3 4-3,-4-8 1,1-2-2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6:30.1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122 230 14,'-8'16'18,"-7"7"-11,-1 11 0,-1 10 0,-1 6 0,0 9 0,2 1-1,6 2 0,6 0-2,7-2-1,5-6-1,11-6-1,4-9-1,8-7 1,5-11-1,6-9-1,2-10 1,1-16-2,-1-9 1,-2-12 0,-5-11-2,-3-12 2,-4-9 1,-10-10-1,-4-4 1,-9-2 1,-3 2-1,-9 5 0,-6 7 1,-4 13 0,-2 11-1,-8 17 2,0 12-2,-4 16 0,0 14 2,0 12-2,2 15 1,1 13 0,6 12 0,2 8-1,4 6 1,8 0-2,8 2-6,4-7-5,5-8-9,11-9-1,1-19 1</inkml:trace>
  <inkml:trace contextRef="#ctx0" brushRef="#br0" timeOffset="500">706 14 11,'0'0'20,"-16"13"0,11 16 0,-7 6-19,4 14 1,0 11-1,2 8 1,0 5-1,0-3 1,3-3-1,1-6 1,4-9-2,0-10 0,4-8 0,0-15-1,4-9 0,0-12-2,0-7-1,3-6 0,3-10 1,1-1 0,4-4 0,1 3 1,4 1 1,-1 7 3,2 10 0,2 9 1,0 10 0,-1 9-1,-3 7 1,-5 4-1,-9 8 0,-7 1-1,-7-3 1,-9 0 0,-8-6 1,-4-4 0,-3-4 0,-4-8 0,3-8 0,2-7-1,4-4-2,7-9 0,4-4-2,8-3-2,8-6-1,11-1-4,7-7-1,12-1-2,5-5-3,9-8-2,4-1-1</inkml:trace>
  <inkml:trace contextRef="#ctx0" brushRef="#br0" timeOffset="969">1329 24 11,'-9'-16'17,"-7"8"-1,-4 12-3,0 11-1,0 11-3,5 10-1,2 10-3,5 11-2,3 9 0,6 9-2,1 1 0,2 2-3,-1 1-2,0-5-2,0-6-4,-4-13 0,2-10 0,-4-15 0,-1-11-2,4-19 0,0 0 3,-8-16 1,5-8 3</inkml:trace>
  <inkml:trace contextRef="#ctx0" brushRef="#br0" timeOffset="1219">1299 531 2,'29'-18'4,"3"3"0,-2-1 1,1 1 0,-3 1 2,-6 1 0,-2 6 2,-7 5 1,-3 7 1,-7 9-1,-2 7 1,-4 5-3,1 6 0,-3 3-1,3 2-3,-1-1-1,6-2-2,0-2-2,4-8-5,2 0-10,5-7-9,0-4 0,3-7 0</inkml:trace>
  <inkml:trace contextRef="#ctx0" brushRef="#br0" timeOffset="1500">1766 452 28,'5'15'24,"-2"9"-2,-9 0 1,5 4-21,-2 8-4,2 3-2,-1-7-3,-1-3-3,0-6 1,2-7-2,-2-7-1,3-9-1,0 0-1,13-17 2</inkml:trace>
  <inkml:trace contextRef="#ctx0" brushRef="#br0" timeOffset="1688">1958 464 34,'20'-6'20,"-5"12"-1,-5 7-2,-1 10-4,-8 3-6,1 8-2,-4 0-2,2 0-1,3-3-1,3-5-1,5-6 1,8-4-1,3-8 0,9-5 0,4-6-2,6-6-1,-1-3 0,1-11-2,0-2 0,-6-9-1,-2-2 1,-10-4 0,-6 0 3,-11 4 2,-6 2 2,-6 9 2,-8 4 1,-1 16 0,-5 7 1,1 14 0,1 4-1,7 10-1,4 0-1,9 6 0,6-2-1,9-2-1,6-3 0,9-7-1,5-3-2,0-8-4,6-2-6,-2-6-15,-3-6-1,-3-6 1,-10-8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6:32.8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364 770 19,'4'-31'21,"-13"-3"-1,-3 3-11,-4 4 0,-7 4-1,2 8-2,-8 2 1,0 14-1,-5 6 0,-1 13-1,0 8-1,0 10-1,5 6-1,4 4-1,5 1-1,11-3 1,8-4-2,11-10 1,9-7-1,11-13 0,6-12-1,4-12 0,5-12 1,-2-11-1,1-10 1,-3-8-1,-3-7 1,-3-8 0,-3-3 0,-6-2 0,-3-1 0,-6 3 0,-5 8 0,-3 7 1,-6 12 0,-4 14 1,-6 14 0,-2 18-1,-4 16 1,-3 15 1,1 12-1,-1 11-1,0 7 1,1 8 0,3 2 0,6-1-1,3-4 0,6-5-1,7-8-1,4-10-3,6-8-2,6-19-2,5-6-3,1-18 2,6-6 0,-5-12 0,2-7 2,-3-9 3,-5-3 2,-5 1 5,-6 1 3,-9 9 1,-5 6 1,-5 11 0,-8 13 0,-2 13-1,-4 13 0,4 8 0,-2 7-5,5 3 0,2 0-1,7-6-1,7-3-3,8-10-1,6-11-3,3-9-1,8-11 0,3-13-1,4-6 1,-2-8 1,0-5 2,2 0 3,-4-2 3,1 5 3,-3 6 2,-2 6 0,0 10 0,-3 9 0,-3 12 0,-2 8-1,-6 6 0,-5 9-2,-2 5-1,-8 2 0,-4 1 0,-6-3-1,-1-3 0,-2-4 1,-4-7-1,0-6-1,3-6 0,-2-8 0,6-4-2,2-6 1,7-1-1,1-5 0,6-4-1,7-2 1,6-2 0,6-4 2,4-3-1,6-2 1,2-3 0,4-6 0,1-5 0,0-3 1,0-3 0,-3-7 0,-5 0-1,-5-4 2,-7 3 1,-5 3 1,-9 6 2,-6 8 0,-8 8 1,-4 17 1,-5 14 1,-5 17 0,-1 16-1,-3 16 0,1 10-3,3 16 0,0 7 0,5 7-1,2 1-2,7-1 0,3-5-1,3-8 0,5-7-1,1-15-1,5-9-1,3-16-2,2-11-3,2-18 0,5-11 0,2-13 0,1-5 0,2-9 1,1-1 3,-1-3 4,-2 4 3,-2 11 2,-5 3 3,-3 14 1,-16 15 0,15 1 2,-16 13-1,-2 12-3,-7 1-1,3 8 0,-2 2-3,3-1 0,0-2-2,4-5 0,5-7 0,4-6-3,6-5 0,4-10-3,5-4-1,0-10 0,4-4 0,-2-10 0,2-1-1,-7-3 3,0-1 2,-5 5 4,-4 1 2,-2 6 1,-5 7 1,-3 13 0,0 0 0,3 19 0,-5 1-1,2 5-2,-1 5-1,1 3-1,4 0-2,-1-6-4,9-2-12,0-7-9,2-11 0,5-7-1</inkml:trace>
  <inkml:trace contextRef="#ctx0" brushRef="#br0" timeOffset="1734">1079 241 43,'0'-12'26,"23"2"0,18 1-5,22 2-32,22 3-15,14 0 0,15 1-2</inkml:trace>
  <inkml:trace contextRef="#ctx0" brushRef="#br0" timeOffset="2172">2372 109 0,'-9'-10'22,"9"10"1,-20 20 0,6 7-11,0 16 0,-2 8-5,2 12-2,-1 2 0,-1 7-2,0-2 1,4-6-2,1-3-1,2-9-2,2-9 1,3-9-1,1-10-1,2-14-1,1-10-1,7-18 1,2-6 0,0-11-1,6-3 1,3-8 0,2 1 1,1 4 1,0 4-1,2 10 2,0 10 1,1 8 0,-2 11 0,-1 13 0,-1 6 1,-3 6-1,-2 6 1,-6 7-1,-6-1 0,-6 5 0,-7-2 0,-7-3 0,-7-2-1,-4-6 1,-1-4-2,-2-8 1,1-5-1,3-9 0,4-5-1,4-5 0,3-4 0,10-4 0,3 0 1,7-2-2,7 0 1,7 3-2,5-2 1,5 0-1,7 2-2,2-2 1,6 0-1,-1-3 0,2 0 1,-3-3 1,-1-1 0,-5-1 2,-6 0 2,-8 2 3,-7 2 3,-9 6 1,-5 12 1,-12-6 0,-4 13 1,0 11 2,-5 2-4,3 9-1,1 1-2,7 3-1,3 1-2,10-3 0,4-3-1,8-9-2,10-5-2,1-8-4,10-6-1,-1-11-3,3-4-1,-1-11 1,-1-3-1,-7-5 3,-1-4 3,-9 2 7,-4-1 5,-8 8 3,-6 2 4,-2 11 0,-6 5 1,7 11-1,-19 10 1,9 8-5,-1 7-3,5 5-2,0 4-1,5 2-1,3 1 1,5-6-1,5-1-1,5-6-1,6-6 0,5-10-1,4-5-1,3-11 0,3-6-1,0-12-2,3-7-1,-5-10-2,4-10 1,-2-8 0,-2-7 0,-2-9 1,-5-1 1,-3 0 4,-6 5 1,-3 4 4,-7 11 2,-3 12 1,-7 12 0,-2 17 1,2 17 1,-17 13-1,4 17 1,-1 16-2,-1 8-1,0 11 0,-5 7 0,4 5-2,2-2 0,4-3-1,5-7 0,6-7-2,6-10 1,8-10-2,5-12-2,7-9-1,5-10-3,0-13-3,6-9-3,-3-9-3,2-3 0,-7-10 2,0 3 3,-11 0 7,-1 1 4,-7 7 6,-9 10 4,-2 16 4,-13-4 1,3 18 2,-5 4-4,3 10-4,-1 1-3,4 4-2,6-2-1,7-4-2,5-2-2,9-9-3,5-1-6,2-7-6,4-7-11,3-2 1,0-6 0</inkml:trace>
  <inkml:trace contextRef="#ctx0" brushRef="#br0" timeOffset="3500">3903 695 18,'9'14'20,"-5"-4"-2,6 0-8,3 1-3,4-4-2,6 0-1,1-5 0,6-6-2,-1-2 1,0-6-2,-6-2 0,-2-4-1,-7-3 0,-6-2 0,-8-2 1,-6 2-1,-7 0 0,-6 5 1,-2 5 0,-3 7 1,-1 6 0,-1 7 0,3 5 1,3 9 1,4 2 0,8 5 0,5-2-1,8 3 1,5-2-1,7-4 0,4-2-2,6-7-1,3-2-4,0-7-10,-1-4-13,3-9-1,-3-8 0,1-5-1</inkml:trace>
  <inkml:trace contextRef="#ctx0" brushRef="#br0" timeOffset="3906">4222 223 29,'-11'-9'2,"-2"3"-1,-2 2-1,-5 5-26</inkml:trace>
  <inkml:trace contextRef="#ctx0" brushRef="#br0" timeOffset="4062">3138 317 54,'0'0'33,"13"-10"-3,16 0-1,8 0-27,14 1-2,10 4 0,6-2-2,-4 4-4,-8-1-7,-4 6-16,-14 4-1,-14 3 1,-10 8-1</inkml:trace>
  <inkml:trace contextRef="#ctx0" brushRef="#br0" timeOffset="4281">3357 1125 57,'-5'40'2,"1"-3"-1,4 2-12,-5-7-17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6:38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196 277 18,'-2'22'22,"-3"8"0,-4 12-12,4 15-2,-4 8 0,1 8-1,-4 4-1,-1 2-1,0-6-2,-2-1 0,0-1-3,-1-8-4,1-5-5,0-8-12,-1-9-3,3-8-1,-2-13 0</inkml:trace>
  <inkml:trace contextRef="#ctx0" brushRef="#br0" timeOffset="250">142 483 4,'27'-9'22,"1"4"1,7 9-1,2 7-15,3 8-2,3 7-1,-7 5-1,-4 4-1,-6 6-1,-13-2-1,-7-1 0,-12-5 1,-7-5-1,-9-7 2,-3-6-1,-5-9 1,-3-6-1,3-6 1,2-6-2,5-2-3,7 0-6,8-1-13,6-8-2,11 2 0</inkml:trace>
  <inkml:trace contextRef="#ctx0" brushRef="#br0" timeOffset="562">835 18 11,'-11'-15'22,"1"13"-1,-8 4 2,-8 14-20,4 16 3,0 4 0,0 15 0,-1 5 0,5 7 0,-2 2 1,8 2-2,5-3-2,6-3-2,6-5-1,6-6-2,7-4-5,2-14-8,5-5-12,5-9 0,0-15 0</inkml:trace>
  <inkml:trace contextRef="#ctx0" brushRef="#br0" timeOffset="828">1073 192 14,'-15'2'23,"7"13"1,-5 5 2,5 7-19,2 10-3,-1 5 0,4 4 0,-2 1 0,5-2-1,-1 0-3,2-5-8,0-3-12,2-3-7,-2-8 1,2-3 0</inkml:trace>
  <inkml:trace contextRef="#ctx0" brushRef="#br0" timeOffset="1062">938 483 18,'15'-6'23,"11"5"-1,2-4 1,8 3-23,5 2-5,7-1-9,2 1-8,-4-5 0,-2-3-1</inkml:trace>
  <inkml:trace contextRef="#ctx0" brushRef="#br0" timeOffset="1234">1321 10 18,'12'1'24,"5"9"2,17 11 0,10 13-20,7 10-2,7 12 1,-2 7 0,-4 7-1,-14 3 0,-12 3-2,-18 1-1,-19 0-5,-14 4-11,-16-2-13,-13-13 1,-4-5-1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6:40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349 548 3,'2'-36'20,"-11"0"1,-5 6-9,-2 8-3,-8 6-1,-2 12-1,-5 7 1,-2 13-2,-3 8 0,0 11-2,1 6-1,1 5-1,8 2 0,4-1-1,10-4-1,10-10 0,11-6-1,11-13-1,13-11-1,7-15-2,10-7 1,3-14-1,4-9 0,-6-12-1,0-5 0,-4-12 2,-4-2 1,-10-6 1,-5 0 1,-6 6 2,-9 4 2,-5 14 0,-9 10 2,-4 22 1,-10 17 1,-5 27-1,-8 16 0,0 17-1,-5 12-1,1 8-1,3 4 0,4 2-1,7-6 0,9-6-2,7-11 0,9-8-1,10-12-2,4-13-1,8-5-2,2-16 0,6-10-1,-4-11-1,1-6 0,-6-7 1,-1-5 2,-5-3 2,-7-1 2,-2 6 3,-8 5 1,-3 9 1,-6 10 1,4 10 0,-20 13 1,8 10-2,0 7-1,2 4-6,5 5-7,7 4-13,1-11-1,10 0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6:40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152 273 9,'28'-65'17,"-11"1"2,-3 9-12,-1 13 0,-9 8 1,-4 18 0,-11 15 3,-5 21-1,-9 14 0,-1 20-2,-2 7-3,0 12 0,-1 7-2,3 3-1,5-6-1,8-4-2,9-11-1,6-13-5,10-7-3,5-14-8,9-11-8,6-9-1,0-10 0</inkml:trace>
  <inkml:trace contextRef="#ctx0" brushRef="#br0" timeOffset="235">306 692 11,'0'0'16,"15"11"-3,-15-11-2,19 17-2,-6-9-1,3 2-2,6-5-2,0-2 0,7-4-1,-2-5-1,4-4-1,-4-4 0,-5-4 0,-2-5-1,-9-4 1,-6-4 0,-7 4 1,-6 1-2,-10 3 2,-2 7-1,-6 8 1,-5 9 1,0 11-1,1 8 1,8 5 0,5 3 0,15 4 1,16 1-1,17-1-3,22-2-7,17-2-19,9-6-1,17-3 0,6-11-1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6:41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202 6 11,'-4'9'22,"-3"18"-1,-4 12-4,0 16-3,-5 6-3,0 17-2,-3 1-2,0 4-3,-1-2-2,0-8-1,3-6-1,1-9-1,4-7-5,3-16-6,3-10-14,9-8 0,-3-17 0</inkml:trace>
  <inkml:trace contextRef="#ctx0" brushRef="#br0" timeOffset="266">466 56 11,'0'0'22,"-4"27"0,-1 6 2,-1 8-20,-3 10 3,0 10-1,-5 6-1,3 4 1,-3-2-1,1-1-1,-2-4-3,0-5-6,1-1-8,3-8-14,-4-11 1,2-7-1</inkml:trace>
  <inkml:trace contextRef="#ctx0" brushRef="#br0" timeOffset="516">28 580 17,'9'-15'23,"11"13"1,5-2-1,7 4-21,12 7 0,7-2 0,7 2 0,2-4 0,0 2 0,2-7 0,-2-3 0,-3-5-1,-6-4 0,-6-3-1,-8-7 1,-8-2-2,-10-4 2,-10 0 0,-9 2 1,-7 4-1,-9 4 1,-9 8 1,-1 12 1,-8 4 0,4 13 0,-4 4 0,8 10-1,2 3 0,11 4-1,3 0 0,10 0-1,5-5 0,8-2 0,5-4-2,6-8-1,6-1-2,-1-9-4,8 0-5,-3-9-6,2-4-11,-1-3 1,-1-8 1</inkml:trace>
  <inkml:trace contextRef="#ctx0" brushRef="#br0" timeOffset="875">897 625 16,'0'0'23,"0"0"0,-5 20-8,9-5-5,2-3-5,5 0-3,6-1-1,4-4 0,5-4-1,1-5 0,2-5 0,0-5-1,-1-3 1,-7-9 0,-3-2-1,-6-6 1,-5 0 0,-7-1 0,-7 1 0,-4 4 1,-5 3 0,-3 10 0,-5 7 0,-2 11 0,-1 9 2,-1 10-2,1 6 1,5 5-2,0 4 0,9 1-3,5 0-2,6-8-5,8-5-5,8-6-9,1-15-1</inkml:trace>
  <inkml:trace contextRef="#ctx0" brushRef="#br0" timeOffset="1250">1289 38 10,'6'-28'22,"-1"17"-2,-5 11-5,-5 27-3,3 10 0,-7 9-3,0 12-1,-6 5-1,0 9-2,1-3-1,1 0-3,1-6-2,0-8-5,7-4-7,3-10-15,1-11 1,7-6 0</inkml:trace>
  <inkml:trace contextRef="#ctx0" brushRef="#br0" timeOffset="1484">1462 638 7,'17'-2'12,"11"3"-1,-1-2-14,3-5-2,2-4 0,3-2-1,-4-6 2,-5-5 4,-5-3 3,-9-2 4,-9 2 1,-7 0 2,-7 8 2,-9 2-1,-5 9 2,-7 8-2,1 10 1,-4 8-3,5 13-3,1 6-1,6 10-1,5 6 0,9 8-1,4 5 0,8 4-1,4-3-1,0 1 0,-1-1 0,-3-4-1,-6-8-1,-6-7 1,-7-10 0,-7-8 0,-5-9 0,-2-8-1,-3-13 0,1-8 1,2-10-1,1-8-1,4-5 0,4-6 1,9-2-1,7-4 0,9 2-1,7-2 1,12 5-1,7 3 0,15 4 1,7 1 0,8 7 0,8 1 0,5 4 1,4-1 0,-1-1 1,-1 0 0,-4-2 1,-7-5-1,-10-2 1,-11 1 1,-13-5 1,-10 1 1,-14 0-1,-8 5 2,-12 3-1,-6 9 0,-5 5 1,-3 14 0,-2 4-2,3 13 0,3 6-1,6 7-1,11 6 2,8 1-2,14 1 0,10-2-1,14 2-5,3-8-14,11-3-10,6-7-3,3-9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3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20 371 10,'-9'21'9,"2"0"-1,4 3-2,3 2 0,3-2 0,6 0-1,6-2 0,6-1-1,4-7-1,4-4 0,5-4-1,2-4 0,4-6 0,0-3-1,0-5 0,-2-7 0,2-6 0,-7-4 0,-2-1 0,-7-9 0,-6-4 0,-8-5 1,-7-3-2,-10-1 2,-9 3 0,-6 1-1,-7 4 0,-3 8 0,-5 8-1,0 11 1,-2 12-1,1 13 0,-1 12 0,5 15 0,2 9-4,2 11-8,5 8-9,6 9 0,4-4-1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20:04.828"/>
    </inkml:context>
    <inkml:brush xml:id="br0">
      <inkml:brushProperty name="width" value="0.09701" units="cm"/>
      <inkml:brushProperty name="height" value="0.09701" units="cm"/>
      <inkml:brushProperty name="color" value="#FF6600"/>
      <inkml:brushProperty name="fitToCurve" value="1"/>
    </inkml:brush>
  </inkml:definitions>
  <inkml:trace contextRef="#ctx0" brushRef="#br0">282 168 9,'9'-31'7,"4"-1"-1,4 2 0,3 4 1,2 3-1,1 7 0,3 8-1,0 5 0,-2 7 0,-1 9 0,-5 7 0,-6 11 0,-9 4-1,-8 7 1,-12 6 0,-8 5-2,-13 7 0,-14 1 0,-7 1-1,-3-4 0,-1-5-1,5-8 0,5-10 0,12-11-1,12-13-1,13-13-1,17-9 0,11-9-1,9-2 1,8-2-1,4 4 1,2 0 0,2 7 1,-1 4 0,-3 6 1,-2 5 0,-3 6 0,0 3 0,-5 3-2,2 3-9,-2-3-9,5 7-1,-4-9-1</inkml:trace>
  <inkml:trace contextRef="#ctx0" brushRef="#br0" timeOffset="437">742 674 16,'5'12'21,"-5"-12"-2,0 0-5,0 0-32,0 0-1,20 9-1</inkml:trace>
  <inkml:trace contextRef="#ctx0" brushRef="#br0" timeOffset="625">1056 255 4,'4'-29'21,"8"7"0,2-3-1,5 6-12,6 7-4,2 7-1,1 5-3,-1 5 1,-4 8 0,-7 5 1,-10 6 1,-7 5 0,-10 9 1,-8 0-1,-6 7 1,-8 1 1,2 3-1,-1-2-1,3-2 0,5-5-1,12-3 0,9-10-1,14-7 1,15-8-1,15-4-2,16-2-7,16-2-18,6-6-1,6 2-1,-5-7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6:48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296 43 5,'-14'-31'19,"4"15"2,-8 14-9,4 12-1,-1 20-2,1 17 0,3 19-2,-1 9-1,3 18-1,2 3-1,2 7-1,3 5-3,5-2 0,0-6 0,-1-8-1,1-11-1,-3-12 1,0-10 0,-6-14 0,0-12-1,-6-13 1,-2-12 1,-2-9 0,-2-9 0,-1-3-1,1-7 2,-1-2-2,3-2 2,1-1-2,4 0 2,5 2-2,4 1 1,8 3 0,3 1 0,6 3 0,6 0 0,4 2-1,3 1 1,5-1 0,2 0 0,3-1 0,1-3 0,1-1 0,0-3 0,-2-1 1,-2-2-1,-6-1 0,-4 0 0,-5 1 0,-10-1 1,-8 5-1,-6 7 1,-6 3 0,-6 9 1,-3 8-1,-3 6 1,2 11-1,0 8 0,3 4 0,6 4 0,4 4-1,7 0 1,6-2-1,5-3 0,8-10 1,2-5-1,8-10 0,4-12 0,4-12-1,7-11 0,-1-13-1,0-9 1,-2-10-2,-2-10-1,-5-6-1,-4-5-1,-8-5-1,-4 2 0,-9 1 1,-3 7 1,-7 8 1,-3 12 2,-3 11 3,-6 16 1,-2 20 1,-1 17 1,-4 16 1,3 12 1,3 11 0,-1 11 0,4 9-1,4 1-1,4 4-1,4-5 0,5-3-1,2-5-1,8-9 0,0-9-2,7-11 0,1-9-2,2-15-1,3-9-1,-2-14-1,0-9-2,-3-11-1,-2-5 0,-3-7 0,-3-1 2,-4 0 2,-4 4 3,-8 9 2,-1 6 2,-3 10 4,3 14 2,-16 11 1,6 9-1,3 13 2,-2 4-4,6 4-1,3 3-2,6-2-5,5-2-5,6-10-12,4-11-4,8-7 0,2-15-1</inkml:trace>
  <inkml:trace contextRef="#ctx0" brushRef="#br0" timeOffset="1063">1423 767 14,'-3'12'17,"-6"-6"-1,4 3-15,5-9-1,0 14-1,0-14-1,0 0 0,13-4 0,-13 4 1,9-19 0,-7 4 0,-2-2 2,-3 0 2,-3 2 0,-4 6 1,-2 5 1,-5 4 2,3 9 0,-4 5 0,6 9 0,-1 3-1,7 5 0,2-2-1,11 1-1,5-3-2,6-4 0,8-9-1,5-10 0,5-7-2,4-10 0,2-8-1,0-11-1,-1-7-1,-4-9-2,-2-9 0,-7-6-1,-2-4 2,-8-8 0,-4 2 2,-8 4 4,-3 5 3,-3 9 1,-5 9 4,0 19-1,-7 16 1,3 24 1,-3 17-1,4 19-3,-2 12-1,4 14-2,-1 8 0,2 5 0,-1 0-2,4-7 0,-2-9-1,-1-11-1,3-9 0,-3-13-1,3-10-2,-2-16-1,4-13-1,0 0-1,-5-12 0,1-9 1,6 0 0,-4-7 1,5 2 1,0 1 2,2 2 2,5 3 1,1 3-1,3 3 1,3 4 0,3 1 0,1-2 0,2 2-1,2 0 1,-1-4 0,0-3-1,-1-1 0,-1-3 0,-4-1 0,-5-3 0,-4 3 1,-5 2 1,-3 6 2,-5 3 0,4 10 1,-18 10 2,7 10-1,-2 4 0,5 8-1,-2 1-1,7 6-1,1-1-2,7-3-1,7-5-1,4-5-2,10-2-4,3-11-4,6-3-5,-1-7-11,4-7-1,-3-2 1</inkml:trace>
  <inkml:trace contextRef="#ctx0" brushRef="#br0" timeOffset="1906">2219 848 18,'0'0'23,"0"0"1,6 13-7,-3-2-5,3 2-5,2-3-4,5-1-1,5-3-1,4-5 0,1-6 0,2-6-1,1-6-1,-4-3 1,-3-4-1,-4-6 0,-8 2 1,-4-3-1,-9 0 0,-5 3 2,-7 4-1,-1 8 2,-5 6 0,0 13 1,-2 8 0,7 13 0,-2 8 0,9 8 0,3 4-1,8 1 0,5-2-2,7-7 0,8-7-2,6-10-1,6-9-2,1-14-2,5-8-2,-3-10-1,5-6 0,-3-8 0,2-2 3,-4-6 0,0-1 5,-4 4 4,-2-1 4,-2 10 2,-3 5 1,-1 11 2,-6 9 0,2 15-1,-6 9 0,-1 14-4,-5 3-2,0 10-1,-5 1-1,-3 3-1,-2-3-1,-3-7-1,-1-6-1,-1-11-3,4-5-1,5-16-3,0 0-1,-6-17 1,15 1 0,1-9 0,7 3 3,2 0 3,2-1 6,2 8 3,0-1 2,1 10 0,-3 2 0,1 8 0,-7 1 0,3 5-2,-3-3-2,2 2-1,-1-1-2,2-3 1,1-4-1,4-4 0,-1-4 0,0-3 0,-1-4 0,-5-3-1,-5-1 1,-6-3-1,-7 0 0,-7 2 1,-5 0 0,-5 7 1,-2 6 0,-4 7 0,0 6 0,3 10 0,4 5 0,4 6 0,4 3-1,7-3-2,6 0-3,5-8-4,11-2-11,2-13-10,3-9-3,1-6 2,0-10 0</inkml:trace>
  <inkml:trace contextRef="#ctx0" brushRef="#br0" timeOffset="2797">3202 399 54,'18'-19'31,"9"0"-1,7 4-1,12 4-24,7 7-7,1 3-25,8-4-2,-3 2-2,-8-2 0</inkml:trace>
  <inkml:trace contextRef="#ctx0" brushRef="#br0" timeOffset="4266">3826 926 1,'-5'11'17,"5"-11"-1,0 0-10,21-11-1,2-2 1,7-4 0,3-9 0,6-7-1,2-7-1,3-2-1,-3-5-2,-2-1 0,-6 0-1,-6 2 0,-5 3 0,-9 6 0,-4 8 0,-7 6 1,-6 10-1,4 13 2,-20 6 0,4 13 2,0 8-1,-1 8 0,2 5 1,4 8 0,4-2-1,6 2-1,5-2 0,5-2-2,7-5 0,3-7-2,5-7-2,2-10-2,4-6-8,0-8-9,-4-12 0,2-7 0</inkml:trace>
  <inkml:trace contextRef="#ctx0" brushRef="#br0" timeOffset="4672">4318 302 0,'0'0'17,"-13"-5"-3,13 5-3,-6 17-19,5-3-7,11 12-2</inkml:trace>
  <inkml:trace contextRef="#ctx0" brushRef="#br0" timeOffset="4891">4614 672 4,'-7'21'17,"3"-7"3,0 3-12,4 8 0,-2 2 1,3 5 1,-4-1 1,3 2-2,-2-1-3,5 1-1,2-1-2,3-4-1,8-4-1,1-5-1,7-3-5,-1-7-3,6-4-10,0-3-6,-6-7-1,0-3 0</inkml:trace>
  <inkml:trace contextRef="#ctx0" brushRef="#br0" timeOffset="5172">4529 849 19,'-16'-1'24,"6"-5"0,10 6 2,7-9-19,8 5-2,14 1-1,8-1-1,8-2-3,4 3-5,4 0-15,-1-3-6,5 2 2,-5-3-2</inkml:trace>
  <inkml:trace contextRef="#ctx0" brushRef="#br0" timeOffset="5453">5237 563 24,'17'-4'24,"2"-5"0,7 3 0,2 1-20,10 0-1,4 0-1,4 1-2,1-1-2,-3 4-3,-3-2-10,-8 2-8,-2 5 0,-9-3-1</inkml:trace>
  <inkml:trace contextRef="#ctx0" brushRef="#br0" timeOffset="5672">5292 743 39,'0'0'26,"0"0"1,23-12-2,9 4-23,12-1-3,14 1-3,5-5-7,3 3-10,2 3-4,-4-3 0,-1 4-1</inkml:trace>
  <inkml:trace contextRef="#ctx0" brushRef="#br0" timeOffset="5860">6239 464 5,'20'-26'19,"-9"-4"3,-1 9-11,-10 21-1,0 0 0,-1 15 0,-8 11-1,4 13 0,-6 5-1,8 12-3,-4 1 0,7 6-2,-1 1-1,2 4 0,1 0-1,-1 1 0,-1-3-1,-2-3 0,0-3 0,-3-9 0,-2-5 0,-2-9 0,-1-10 1,-2-6-1,1-6 1,-1-6-2,0-6-1,2-7-2,10 4-6,-13-21-10,7 0-8,7-3 0,-3-11 1</inkml:trace>
  <inkml:trace contextRef="#ctx0" brushRef="#br0" timeOffset="6266">6171 80 34,'-4'-11'18,"0"1"-9,4 10-8,0 0-25,0 0-1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6:56.78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236 702 12,'-6'-17'18,"6"17"0,-13-16-13,2 14 2,11 2-3,-11 7 0,11-7 0,-10 7 0,10-7 0,0 0-2,0 0 1,4-14-2,4-2-1,-1-1 1,-1-7-1,1-1 0,-6-2 0,-6 2 0,1 2 1,-6 4 0,-4 9 1,-7 10 1,0 12 1,-5 8 0,0 12 0,1 4 0,3 12 0,1 0 0,7 5-2,5-6 0,10-3-1,9-6 1,8-7-2,7-9 1,9-10-1,8-6 0,9-10-1,1-6 0,1-10 0,1-5 0,-5-4-1,-2-2 0,-9-3 0,-5 3 0,-11 2 1,-6 4 0,-9 7 0,-5 8 1,-2 10 1,-13 7 0,2 11 1,-1 6-1,2 5 0,1 2 1,5 0-1,4 0 0,8-5-1,5-6 0,8-6-1,5-9 1,3-6-2,6-5 0,-1-9 0,2-3-2,-1-6 0,-2-2-1,-6-2 1,-3 3 0,-6 1 1,-5 3 0,-6 8 2,-7 13 2,0 0 2,-6 10 1,1 12 0,2 2 0,7 5 0,7-1 1,9 1-5,15-3-7,13-5-18,7-11 0,15-7-1,5-12-2</inkml:trace>
  <inkml:trace contextRef="#ctx0" brushRef="#br0" timeOffset="1094">1893 278 7,'0'0'20,"-22"2"0,7 14-3,-9 21-13,-2 18-1,1 13 0,-8 12 0,-5 11 0,-5 4 0,-2 7 2,0-2-3,2-2-1,1-6-1,4-11-1,3-8-1,5-16 0,5-15-1,4-19 1,7-16 0,1-19 1,8-13 0,5-19-1,6-11 1,7-13-4,6-3-1,9-11-2,6 0 1,6-1-1,6 6 1,3 8 2,3 11 2,2 9 2,0 12 4,-1 19 1,-5 14 1,-7 14 0,-9 13-1,-12 10-1,-8 8-1,-12 5-1,-11-2 1,-7-3-1,-4-8 0,0-8-1,0-10 0,8-13-2,14-2-1,-6-27-1,17 0-2,8-6-1,5-4 0,8-6-1,5 0 2,5 3 3,3 1 2,-2 9 3,0 6 3,-3 7 3,-5 12 2,-8 12 2,-11 10 0,-9 11-1,-12 4-1,-7 9 0,-11-2-2,1 8-2,-5-10-2,7-1-1,2-8-1,10-9-2,11-5-1,9-10-1,14-8-1,6-9-1,9-3 0,1-9 0,6-3-1,0-3 0,2 0 1,-5 0 2,-9 3 1,-5 9 1,-8 6 3,-10 9 0,-13 4 2,5 18-1,-14 3 1,-4 5-1,-4 4 0,0 1-1,2-2-1,3-4-2,6-5 1,3-7-2,9-3-1,4-10-1,6-6-1,0-7-1,5-4-2,-4-7 0,3-1 0,-5-7 2,-3-2 0,-2 1 1,-3 3 2,-5 1 1,-3 7 1,-2 4 0,-3 9 1,6 9-1,-12 4 1,7 10 0,3-1 0,3 5-1,5-5 1,7-2-2,6-6 1,10-10-1,8-8-1,5-10 1,5-7-1,1-9 0,3-8-1,-1-7 0,-4-4 0,-1-1 0,-12 3 1,-6 2 1,-9 9 2,-5 8 2,-9 12 2,-8 15 2,-13 18 1,-5 20 1,-8 17-1,-5 19 0,-4 11-2,0 12-2,0 6-2,5-2-2,7-7-1,7-13-1,11-12-1,7-15-2,10-15-2,7-19 1,7-11 0,3-14 1,3-5 0,-3-9 0,1-3 2,-3-6 1,1-1 1,-2 1 3,-5 5 1,0 4 0,-3 7 1,-3 4 0,0 6 1,1 7 0,-1 2 0,1 8-2,1 1 1,2 2-2,2-1-1,2 5 0,0-3-2,1 0 0,-2-1-1,-2 2-1,-3-3 1,-3-2 1,-10-5 0,3 18 3,-8-7 0,-5 6 3,-3 0-2,0 5 1,-1 3 0,0 0 0,6 2-2,4-3 0,5-2-1,8-7-1,6-1 1,6-7-1,7-7 0,4-6 0,2-6-1,3-6 0,1-6 0,-2-7 0,-3-5 0,-6-4 0,-6-5 0,-9 3 0,-6 1 1,-11 6 1,-6 7 0,-8 9 0,-11 15 0,-3 15 1,-5 8-1,0 12 0,1 7 0,3 2 0,7 6-1,5-6-1,13-1-2,8-8-1,10-2-2,6-10-2,8-4-1,3-10 1,3-1-1,-3-7 3,0-1 2,-6-3 2,-3 1 3,-4-1 2,-13 7 1,16-6 1,-16 6 0,0 0-1,9 3 0,-9-3-2,15 10 1,-3-8 0,6-2-2,5-3 0,7-9-1,5-3 1,5-13-1,1-9 0,1-8-1,0-8 1,-3-9 0,-4-4-1,-3 0 1,-10 0 1,-3 6 1,-7 10 0,-7 10 2,-5 18-1,0 22 1,-24 10 0,2 19 0,-2 23 0,-2 10-2,0 11 0,0 3-2,7 0 0,4-4-2,6-9-1,8-13-1,1-15-1,10-11-2,-1-16 0,6-9-1,-2-10 2,7-8 1,-2-7 1,2-3 1,2-4 1,2 0 1,0 0 2,-1 4 2,3 0-1,-2 7 1,0 2 0,0 6 0,-2 5 1,-2 6 1,-1 6-2,-5 5 1,1 6-1,-7 1 1,0 9 0,-8-1 0,-1 5-1,-3-1 1,-1 2-2,0-4 1,0-2-1,-1-1-1,2-6-1,5 1-2,-1-17-7,13 15-11,2-12-8,2-9 2,2-2-1</inkml:trace>
  <inkml:trace contextRef="#ctx0" brushRef="#br0" timeOffset="3390">4317 352 3,'-8'-14'3,"5"2"-3,3 12 0</inkml:trace>
  <inkml:trace contextRef="#ctx0" brushRef="#br0" timeOffset="3531">4433 474 15,'28'-17'21,"-7"-5"-1,9-4 1,0-3-21,7-5 0,1-6-1,0-6 0,-4 1 1,-7-2 0,-4 4 2,-9 2 1,-6 6 2,-8 6-2,-8 14 1,-8 9 1,-5 16 2,-8 10 0,-5 19 0,-8 11-1,1 19-2,-5 7 1,5 9-2,2 0 0,9-2-1,5-3-1,13-10 0,8-10 0,11-13-1,8-13 0,7-10-1,7-11 1,3-11-2,2-11-2,1-7 1,2-7-1,-5-7 1,1-3-1,-8-3 1,-1 2 1,-9 5 1,-1 5 1,-8 8 1,-6 16 0,0 0 1,-18 5 0,7 13 1,-4 6-1,2 4 0,1 0-1,5 0 1,4-2-1,7-3 0,6-5 0,9-7-1,4-4 0,8-8 0,5-5-1,5-9 0,4-11-2,2-13 0,5-8-3,0-14-2,1-5-1,-5-10 0,5-2 0,-10-2 1,0 4 4,-11 8 2,-5 9 3,-9 14 5,-8 13 2,-10 19 0,-14 12 2,-4 22-2,-11 10 0,0 20-2,-7 9-2,1 14 0,-1 5-1,6 1-1,7-1-2,7-9-1,8-5-2,8-14-2,11-6-3,4-18-4,8-6-3,-2-12-3,6-5 2,-3-9 2,4-2 3,-6-3 5,0-2 5,-6 1 5,-4 3 4,-1 2 5,-11 6-1,12-1-1,-12 1-1,0 0-2,10 12-2,-10-12-1,20 13-1,-5-9-2,7-4-1,2-3 0,5-6-1,1-4 0,-2-7 0,0-6-1,-4-5 1,-9-7-1,-5 0 1,-10 1 0,-8 4 2,-8 7-1,-8 9 1,-5 9 0,-5 13 0,2 10-1,-1 7 1,6 5-1,7 2-1,7 3 0,9 0-1,8-4 1,10-2-1,3-3 0,4-2 0,5-4 0,3-2 1,3-5-1,2-3 1,4-3 0,-1-5 0,5-6 0,4-5 0,2-11 0,1-8 0,2-16 0,0-6 0,0-13-2,2-7 1,-2-7 0,-3-1-1,-10 4 1,-2 7-1,-9 11 1,-7 14 1,-8 13 1,-10 15 0,-12 17 1,-5 16 1,-5 11-1,-6 14 0,-1 7 0,-2 9 1,5 9-1,0 2 0,11-2-1,6-2-1,7-5 1,9-7 0,11-9-1,5-10-1,9-10-1,4-12 0,4-11-1,2-7 1,-4-12-1,-1-4 0,-6-9 1,-11-2 2,-5 0 0,-11 4 3,-9 7 0,-9 6 1,-5 15 0,-6 9 1,-1 14-1,1 5-1,4 7 0,5 3-1,5 0-1,9-1-2,11-6 0,8-3-3,6-11-3,11 2-3,-2-11-4,11 0-3,-8-8-1,8 1 3,-10-8 3,1 5 4,-6-3 4,-4-1 4,-7 4 6,-2 2 2,-4 2 2,-1 0-1,-1 4-2,3-2-2,1 2 0,-2 0-2,6-1-1,0-2-1,3-2 0,-2-2-1,0-5 0,-5-3 0,0-4 0,-5-3 0,-6-3 1,-3 0 0,-5 0 1,-5 3 0,-3 6 1,-6 4 1,-3 10 1,-2 3-1,0 11 0,1 0 0,4 8 0,5 1-2,7 1 0,8-1-1,8-2-2,13-1-2,1-7-5,12 1-6,0-7-15,1-8 1,-2-4 0</inkml:trace>
  <inkml:trace contextRef="#ctx0" brushRef="#br0" timeOffset="5437">6288 175 41,'0'-19'27,"22"12"1,13-5-3,9 5-24,13 8-2,6-1-1,0-1-4,-2 2-6,-9 0-11,-16-5-3,-8 4 1,-28 0 0</inkml:trace>
  <inkml:trace contextRef="#ctx0" brushRef="#br0" timeOffset="5672">5091 190 46,'-14'0'31,"24"-4"-1,19-3 0,23 0-29,15 7 0,16 1-1,11 2-4,1 2-23,-5-1-3,-8-4 1,-15-2-2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34.2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0 449 3,'0'0'16,"0"0"2,10-10-10,6 3-1,2-3-2,8-2 1,0-5-1,11-4-1,0-6 0,9-5-2,-1-3 0,2-2-1,3-4 0,-5 1 0,-2 3 1,-4 2-1,-8 6 2,-7 5 0,-4 6 1,-3 8 0,-6 2 1,1 11 1,-2 4-1,2 8 1,0 5-1,8 8-1,-1 3 0,6 7-1,1 0-1,3 0 0,-2-4-1,5-3 0,-2-2-3,-5-6-10,1 0-15,-7-5-2,-6-8 0,-13-10-1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7:03.8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207 450 10,'0'12'20,"-5"15"2,-1 8-12,-5 18 1,4 17-1,-7 12 1,2 13-1,-6 6-2,2 6-2,-2-2-2,1 2-1,-2-1-1,3-8-3,2-11 0,0-11-5,6-8-5,3-13-16,0-15 2,2-13-1,3-27 0</inkml:trace>
  <inkml:trace contextRef="#ctx0" brushRef="#br0" timeOffset="297">67 884 18,'32'-12'21,"3"1"0,5 8-15,6 12 1,-1 7 0,2 10 0,-7 1-3,-5 6 0,-10 0-1,-8 5 0,-11-7 0,-8 2 0,-9-7 1,-7-4-1,-5-2 1,-7-7-2,-3-6 1,3-3-2,0-6 1,2 1-2,5-5 0,6-2-1,6 0-1,11 8-5,2-13-9,8 10-10,3 3 1,6 1-2</inkml:trace>
  <inkml:trace contextRef="#ctx0" brushRef="#br0" timeOffset="938">771 1112 2,'12'-2'21,"-14"11"1,4 13 0,-4 8-13,1 4 2,3 13-4,-2 3 1,1 5-2,-2 1 0,1 2-2,-6-6 1,3-2-2,-3-6-1,-3-3-1,0-10 0,-1-7-1,-1-5-2,-2-14-7,13-5-10,-13-10-8,7-12 1,4-7-1</inkml:trace>
  <inkml:trace contextRef="#ctx0" brushRef="#br0" timeOffset="1219">834 1035 24,'0'0'12,"0"0"-11,9 1-1,-9-1-21</inkml:trace>
  <inkml:trace contextRef="#ctx0" brushRef="#br0" timeOffset="1438">1247 598 9,'-9'2'22,"-9"6"2,1 7 1,-1 10-14,-4 8-2,6 18-1,-5 0 0,6 10-1,-2 1-1,11 2-3,1 3-5,6-5-9,7-5-15,9-6-2,1-10 1,9-7-1</inkml:trace>
  <inkml:trace contextRef="#ctx0" brushRef="#br0" timeOffset="1688">1551 953 3,'10'-55'9,"4"6"1,-1 1-12,-2 10 2,-3 11 1,-2 5 1,-1 9 6,-5 13 5,-9 12 0,1 11 0,1 11-2,-5 8-2,3 9 0,-1 4-1,1 4-2,2 2-1,7-5-1,2-7 0,8-4-3,3-9 1,4-10-3,7-2-3,0-12-8,6-6-13,-3-5-2,-4-7 1,-3-6-1</inkml:trace>
  <inkml:trace contextRef="#ctx0" brushRef="#br0" timeOffset="1984">1517 948 39,'0'0'26,"0"0"2,18-12-2,9 10-21,8 5-3,10 0-3,10 0-5,4-6-9,-1-3-11,3-1-1,-3-9 1</inkml:trace>
  <inkml:trace contextRef="#ctx0" brushRef="#br0" timeOffset="2188">2091 467 23,'0'0'24,"21"23"-1,-4-3 2,6 7-21,9 11 0,2 8 0,2 9 0,-5 1 1,-5 10 0,-12-5-1,-4 2 1,-9-2-2,-5-2 0,-8-2-1,-4-5-2,-3-4 0,-4-7-3,3-4-4,-1-10-10,4-2-11,6-9 0,11-16 0,0 0 1</inkml:trace>
  <inkml:trace contextRef="#ctx0" brushRef="#br0" timeOffset="2516">2618 803 39,'18'-7'26,"7"0"1,6-1-2,10 2-23,5 5-2,7 2-1,-1-3-4,-3 5-7,-7-1-14,-9 0 1,-6 5 0</inkml:trace>
  <inkml:trace contextRef="#ctx0" brushRef="#br0" timeOffset="2719">2493 1078 49,'0'0'29,"29"4"0,6-8-2,12-1-24,10 3-5,7-1-13,7-1-13,-4 0-1,-9-3 0,-7 2-1</inkml:trace>
  <inkml:trace contextRef="#ctx0" brushRef="#br0" timeOffset="3609">3639 1102 4,'0'0'20,"0"0"-1,-12-6-10,10-8-1,4-4 1,1-10-1,6-10 1,0-7-3,5-6-2,6-4 0,-1-7-2,5-2-2,-2 2 0,3 3 0,-3 7-1,-2 7 0,-5 11 1,-3 8 0,-5 16 2,-7 10 1,2 18 0,-9 11 1,0 12 1,-2 4-1,0 11 1,-4 3-1,-1 4 0,0 1-2,1-2 0,-2-6-1,3-7-1,2-2-1,0-13-4,6-3-6,4-7-16,4-10-2,5-9 1,4-8 0</inkml:trace>
  <inkml:trace contextRef="#ctx0" brushRef="#br0" timeOffset="4031">4049 857 30,'18'-9'27,"2"2"1,9 4-1,8-2-22,11 3-1,8 5-2,10-1-6,2 0-19,1-3-3,-1 0-1,-11-7-1</inkml:trace>
  <inkml:trace contextRef="#ctx0" brushRef="#br0" timeOffset="5016">5236 463 6,'-2'-9'19,"2"9"1,0 0-9,-7 23-3,3 4-1,-3 5 0,0 9 1,-6 6 0,0 7-1,-6 6-3,0 3-1,-8-1-1,0-3-1,-4-2-1,-3-5 0,-3-11 0,-3-8 0,2-11 0,3-14-1,5-9 0,6-10-2,7-9 0,5-8 0,12-1-1,8-4 0,7 3 1,4 3 0,6 7 3,5 7 2,2 8 1,5 11 1,2 6 0,3 6 1,1 0-1,3 5-1,-1-3-2,-2-2-4,-1-1-5,-8-5-16,-7-8-1,-1-3 0,-11-11-1</inkml:trace>
  <inkml:trace contextRef="#ctx0" brushRef="#br0" timeOffset="5484">5582 401 9,'30'51'25,"2"7"0,3 6-7,-1 12-3,-5 3-3,-4 3-2,-14-3-3,-12-1-2,-19-2-4,-18-7-5,-11 1-8,-18-11-16,-14-7 1,-11-9-1,-11-15 0</inkml:trace>
  <inkml:trace contextRef="#ctx0" brushRef="#br0" timeOffset="5859">3773 155 4,'-19'22'21,"-7"11"2,-5 13 1,-2 17-13,-6 9 1,4 18-2,1 5 1,7 10 0,4-1-2,17-2-3,14-1-2,23-7-4,26-3-9,18-12-20,22-12-1,17-15-1,7-14 0</inkml:trace>
  <inkml:trace contextRef="#ctx0" brushRef="#br0" timeOffset="7984">6305 541 8,'0'0'25,"0"0"0,-7 16-9,3 15-1,-6 7-3,5 16-1,-9 8 0,3 15-3,-7 3-3,1 6-1,-4-1 0,3 0-2,-2-1-1,1-7-2,2-5-1,-1-11-4,6-3-6,-2-14-11,2-8-8,2-11 2,0-14-1</inkml:trace>
  <inkml:trace contextRef="#ctx0" brushRef="#br0" timeOffset="8266">6195 724 17,'19'-23'23,"0"6"2,9 9 2,4 9-21,4 4-1,9 10-1,-1 5 0,-1 7 0,-6 5 0,-7 5-2,-9 1-2,-11 0 1,-13-2-1,-10-3 1,-11-5 0,-8-6 0,-5-7 1,-2-3-1,-2-7 1,4-4-1,3-2 0,6-5-1,10 2-3,7-4-7,11 8-13,10-6-6,5 5 1,8 4-1</inkml:trace>
  <inkml:trace contextRef="#ctx0" brushRef="#br0" timeOffset="8656">6666 1034 3,'22'-22'4,"4"0"2,0 1 2,-2 4 3,-5 4 3,-3 5 2,-4 7-3,-4 15 0,-3 2-3,-3 15-1,-7 2-1,2 12-2,-4 7-1,3 6-1,-5 1-1,4 6-1,-4-1 0,-3 1-2,1 0 1,-4-8-1,-2-5 0,-2-7-1,-4-10 1,-2-11 0,0-9 0,-1-11 0,4-11 0,-1-7 0,5-8 1,5-7-1,2-4 0,8-4 0,6-2 0,9-1 0,3 1 0,6 3-2,6 4-3,1 1-7,4 3-11,0 5-7,-3-4 2,-1 3-1</inkml:trace>
  <inkml:trace contextRef="#ctx0" brushRef="#br0" timeOffset="9078">6871 727 16,'-5'-12'16,"5"12"-12,4-14-4,-4 14-21</inkml:trace>
  <inkml:trace contextRef="#ctx0" brushRef="#br0" timeOffset="9250">7321 413 16,'0'0'25,"-9"-8"1,-3 13 1,-4 11-18,-4 4 0,-1 16-2,-4 2 0,1 12-1,-6 3 1,8 5-2,2 3-1,7 0-3,4 2-4,6-8-5,11 0-14,5-6-9,4-8 0,6-7 0</inkml:trace>
  <inkml:trace contextRef="#ctx0" brushRef="#br0" timeOffset="9516">7549 726 4,'12'-55'16,"8"8"1,-6 5-14,0 7 1,1 7 1,-3 4 0,-3 13 5,-9 11 0,0 0 3,-2 16-2,-5 12-3,-7 4 0,1 10-1,-6 5 0,2 6-1,1 0-2,5 2 0,5-6-2,9-3 0,5-4-1,7-5-2,10-8-1,1-7-2,8-4-5,-4-13-8,-1-3-12,-6-9-3,-3-6 2</inkml:trace>
  <inkml:trace contextRef="#ctx0" brushRef="#br0" timeOffset="9813">7551 776 21,'-14'-6'26,"14"6"1,0 0 0,21-13-18,8 14-5,8 0-3,7-2-3,8 1-4,1-3-10,1-5-11,1 0 1,-7-8-1</inkml:trace>
  <inkml:trace contextRef="#ctx0" brushRef="#br0" timeOffset="10000">8031 336 3,'0'0'24,"0"-11"1,14 19 2,6 10-12,3 1-4,13 17-1,3 5-1,4 15 0,-5 2-1,0 11-1,-13 3-2,-8 6-2,-12 1-2,-16 0 0,-12-3-3,-16-6-5,-7-5-22,-9-6-2,-8-11-2,1-13 0</inkml:trace>
  <inkml:trace contextRef="#ctx0" brushRef="#br0" timeOffset="12156">9019 661 3,'0'0'23,"-8"14"3,-2 0 0,-3 7-15,5 11-2,-2 1-1,3 7 1,-2 1-1,1 2-2,-2-3-2,3-3-2,0-3-3,1-5-4,1-2-8,-3-5-15,1-8-1,-1-5 0,-2-8 0</inkml:trace>
  <inkml:trace contextRef="#ctx0" brushRef="#br0" timeOffset="12422">8685 867 25,'17'-3'29,"9"-2"0,11 1 0,11 3-20,11 1-4,10 0-4,8 5-10,0 0-18,-8-4-2,-3 1 0,-15-6-1</inkml:trace>
  <inkml:trace contextRef="#ctx0" brushRef="#br0" timeOffset="14516">10214 45 7,'9'-17'22,"-7"0"-1,-2 17 1,4-12-18,-4 12 2,-6 27 1,1-1-2,-1 14 0,-4 9 1,-2 10-1,-6 6 0,-4 7-2,-2 2-1,-4 0-1,-4-3-1,-6-4 0,-6-6-1,-5-9 0,-2-8 0,1-10-1,2-11 1,3-11-1,7-12 0,8-13 1,10-9-1,11-9 1,9-1 0,9-6 0,11 1 0,4 3 1,8 8-1,7 5 2,1 8 0,3 9 1,1 5-1,4 10 0,1 3 1,2 3 0,-1-1-1,0-1-1,5 0-5,-7-7-8,-4-7-14,-2 0 2,-10-9-2</inkml:trace>
  <inkml:trace contextRef="#ctx0" brushRef="#br0" timeOffset="15859">9453 1184 11,'-9'-15'22,"12"5"2,-3 10-11,21-18-3,9 11 2,11-5 0,23 5 0,10-4 0,23 5-3,12-2-2,21 4-2,6-3-3,8-1 0,-3 1-2,-8-4-2,-10 2-1,-18-5-5,-15 4-5,-21 0-15,-20-1-3,-21 4 0,-22-3 1</inkml:trace>
  <inkml:trace contextRef="#ctx0" brushRef="#br0" timeOffset="16297">10037 1377 13,'2'28'24,"-9"-3"2,1 6-12,-5 13-1,-4 3-1,-1 7-2,-5-3 0,1 3-3,-4-6-2,1-4-3,5-3-3,-3-10-7,11-3-8,3-6-13,3-12 0,4-10 0</inkml:trace>
  <inkml:trace contextRef="#ctx0" brushRef="#br0" timeOffset="16547">10318 1442 33,'8'11'24,"-18"-4"1,-4 7 0,-4-2-23,-10 6-1,-2 1 1,-5 2 0,1 0 1,-5 0 0,7 1 1,0-4-1,9 5-1,6-2 1,13 4 0,5-3 0,14 4 1,10-4 0,11 5 0,7-4-1,10 2-4,9 0-6,-1-1-21,1-6-3,-4-2-1,-5-9-1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20:06.593"/>
    </inkml:context>
    <inkml:brush xml:id="br0">
      <inkml:brushProperty name="width" value="0.09701" units="cm"/>
      <inkml:brushProperty name="height" value="0.09701" units="cm"/>
      <inkml:brushProperty name="color" value="#FF6600"/>
      <inkml:brushProperty name="fitToCurve" value="1"/>
    </inkml:brush>
  </inkml:definitions>
  <inkml:trace contextRef="#ctx0" brushRef="#br0">443 490 2,'-19'3'4,"3"-3"-1,1-6 0,4-8-1,5-10 0,3-8 0,6-8-1,5-5 0,5-4 1,5-3 2,7 2 1,2 0 1,6 8 1,2 4 1,1 11 0,1 8 0,-2 13-1,-3 10-2,-6 11 1,-10 13-3,-7 8-1,-10 12-1,-12 7 1,-13 6-1,-14 7 0,-15 0 1,-14 5 0,-9-2 0,-8-4 0,1-6 0,6-11 0,9-12 1,13-9-2,12-13 0,23-14-1,22-2 0,5-26-1,19 2 1,7 2-2,11-1 1,4 4 1,1 2-1,0 7 1,-2 6 0,-4 5 0,-5 4-1,-6 6-2,-3 3-3,-2 2-10,-3 1-6,4 0 0,-4-4-1</inkml:trace>
  <inkml:trace contextRef="#ctx0" brushRef="#br0" timeOffset="485">844 728 2,'13'0'18,"-13"0"-1,19-6-2,-10 4-20,-9 2-8,21 1-3,-10-5-1</inkml:trace>
  <inkml:trace contextRef="#ctx0" brushRef="#br0" timeOffset="672">1415 159 18,'21'-25'19,"3"8"-1,-3 4-9,2 9-2,-4 9-4,0 8-2,-4 7 0,-5 6 0,-8 5 0,-8 6 0,-11 1 0,-6-1 0,-3-1 0,-5-7 0,3-4 2,-1-7-1,10-4-1,3-6 1,16-8-1,0 0 1,16-3-2,8-4 1,9 1-1,5 2 0,5 3 0,1 4 0,0 8 0,-3 5 0,-6 7 0,-9 8 0,-7 6 0,-10 0 1,-7 2-2,-10 0 2,-10-4 0,-6-4 1,-11-4 1,-3-9 0,-3-5 1,-4-7-1,4-4 2,0-8-1,6-1-1,4-4-1,8-2-6,9 5-9,14 8-11,-12-12-3,12 12 0,0 0-1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7:29.1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336 42 0,'0'0'18,"-20"-11"1,-3 20-9,-3 17 0,-1 12 0,-7 14 0,-2 11-1,0 8-1,0 6-2,6 4-1,2-1-1,9-2-2,7-2 0,6-10-1,6-6 0,8-7 0,6-11 0,6-12-1,8-8 0,6-13-1,6-13 1,5-11-1,3-14 0,2-12 0,-1-8-1,0-11 1,1-8-2,-6-12 1,-5-4-2,-6-4 1,-3 1 0,-7 2 0,-8 6 0,-11 9 1,-6 14 0,-11 16 2,-7 15 0,-4 15 1,-8 15 1,-5 17 0,-3 13 0,0 14 0,-2 10 0,2 10 0,4 6-1,4 3 0,6 1 0,6-3-2,12-6-2,7-9-3,10-10-6,11-12-10,1-13 0,12-13 0</inkml:trace>
  <inkml:trace contextRef="#ctx0" brushRef="#br0" timeOffset="531">845 109 0,'-1'25'18,"-3"19"0,-7 7-7,-4 11-2,0 9-2,-3 5 0,-3 1-3,1-4 0,3-8-3,2-11 1,5-11-1,2-11-1,4-13 0,4-19-2,0 0-1,19-16 0,-3-7-1,4-5-1,4-2 0,7-2-1,2 3 2,3 5 0,2 6 2,0 9 0,-1 6 1,-5 10 1,-3 6 1,-9 9 0,-8 5 1,-12 2 1,-9 6 0,-11 1 2,-8-1-1,-9 0 0,-4-4 0,-1-6 0,-1-4-1,4-6-1,3-7-1,8-6 0,11-6-1,10-9-2,12-5-1,10-3-1,10-8-3,14-5-3,8-2-5,7-8-4,13-1 0</inkml:trace>
  <inkml:trace contextRef="#ctx0" brushRef="#br0" timeOffset="1000">1481 33 4,'-11'13'21,"-13"14"0,1 17-6,-1 13-4,-3 13-3,3 11-1,-2 4-2,2 4-3,2-2-2,0-4-2,4-9 0,0-16-1,6-12 1,2-15-2,3-14 0,7-17 0,-9-4 0,9-14 1,0-8 0,2-7 0,3 0-1,4-5 2,3 2 0,5 0 2,1 4-1,6 2 1,0 5 0,7 3 0,-1 2 0,0 2 0,2 2 0,-3 2 1,0 2 2,-6 1 1,-2 5 1,-5 4 2,-6 8 1,-4 8 1,-4 4-1,-7 10 0,-4 1-1,1 6-1,-4 1-2,2 0-2,1-2 0,2-4-2,3-2-2,2-6-6,8-1-6,0-4-13,-6-17 1,24 7 1</inkml:trace>
  <inkml:trace contextRef="#ctx0" brushRef="#br0" timeOffset="1484">1841 523 19,'0'0'22,"2"31"0,-12-8 1,-6 6-19,1 10-2,-4 2-1,4-2-2,-5-3-2,4-5 0,4-8-3,3-8 0,9-15-2,0 0 0,15-8 0,1-13 1,6-3 2,3-5 0,4-1 2,4-4 2,1 2 4,-4 6 3,1 2 1,-6 11 2,-6 6 0,-4 8 1,-8 8 0,-3 10 0,-8 5-3,-1 5-2,-3 0-1,2 2-2,4-1 0,4-4-1,5-5 1,8-4-2,6-7 0,7-8 0,10-4-1,3-8-2,6-6-1,0-8-2,1-3-2,-5-7-1,-4-3-1,-8-2 3,-8 3 1,-13 2 3,-10 7 3,-8 8 3,-8 8 3,-4 12 2,-5 6 2,0 14-1,2 1-1,8 9-1,3 1-2,12 2-2,7-5 1,9 0-3,8-5 0,6-6-6,8-2-5,4-6-14,0-9-3,1-4 2,-7-11-1</inkml:trace>
  <inkml:trace contextRef="#ctx0" brushRef="#br0" timeOffset="2547">3080 842 13,'-2'-23'20,"7"-2"-1,-2-11-2,6-3-18,5-2 0,11-4 0,4-7 0,3-4 0,4 6 2,4 2 2,-4 6 0,-2 7 1,-3 14 0,-8 12 2,-6 18-1,-8 9 0,-9 14-1,-9 7 0,-4 6-1,-3 3 0,-3 1 0,1 0-1,2-2-1,2-11 1,7-3-1,7-9-1,8-7 0,9-8-1,9-12-1,9-10-1,8-9 1,7-7 0,0-8-1,1-8 0,-3-8 1,-2 0-1,-8 0 1,-7 2 1,-11 5 1,-9 8 1,-7 12 1,-8 12 0,-8 20 1,-8 12 1,-3 14 0,-3 10-1,2 6 0,2 2-1,5 3-1,6-5 0,9-6-3,10-7-4,7-13-4,11-7-10,12-11-5,1-8 1,8-7-1</inkml:trace>
  <inkml:trace contextRef="#ctx0" brushRef="#br0" timeOffset="3078">4149 411 2,'-10'19'13,"-2"-5"0,3 0-11,8-1-1,1-13-1,3 12 0,-3-12-1,8-5 1,0-4-1,-2-4 1,2-5-1,-5-1 1,0-1 1,-6 0 2,-4 3 1,-3 5 2,-6 5 2,-4 8 1,-5 10 2,0 12-1,-5 4 2,3 12-3,1 3-1,5 6-2,4 0-2,8 0-2,9-8-1,9-5-1,11-10 1,9-8-2,14-9 0,9-12-2,6-6 0,3-11-1,4-5-1,-3-5 0,-3-3-2,-7-4 0,-8 0 1,-11 1 3,-10 6 3,-10 8 2,-10 5 3,-3 18 0,-25 1 1,2 20 1,-8 5-1,4 10-2,-3 1-3,5 2-1,5 0-2,8-8-2,7-2-1,6-12-2,8-5 0,3-10-4,5-7 0,5-6-1,2-7 1,3-7 0,-1-5 1,5-3 1,-1-6 1,3-1 5,-1-1 4,0 1 4,-1 8 3,0 5 2,0 7 1,-3 11 0,-4 10 1,-6 14-2,-5 9-2,-5 7-2,-8 1-3,-8 4 0,-5-2-1,-6-1 0,0-5-1,-3-6-1,4-5-3,1-7-2,4-5-4,4-7 0,9 2 0,0-19 0,9 1 0,4-4 1,8-5 2,4-5 5,7-1 3,4-2 4,2 4 0,1 7 3,-1 3-1,-3 9 2,-7 10-1,-5 13 0,-8 6-2,-6 13-3,-9 1 0,-9 5-2,-3-3-1,-3 1-1,-2-8-1,2-5-2,3-8-3,1-9-2,11-4-2,4-14 1,9-2 1,4-6 0,7-3 1,6-7 3,3 1 3,4 0 3,-4 1 3,-1 6 1,-5 3 2,-4 13 1,-10 3 1,-4 18 0,-11 4-1,-1 10-1,-4 5-3,1 0 0,-1 3-2,5-3-2,4-5 0,8-7-1,7-7-1,8-10-1,8-6 1,4-10-1,7-5 0,0-11 0,4-4 0,-4-9 0,0-1 0,-5-4 1,-5 1 1,-6 3 0,-9 8 0,-7 8 0,-4 11 1,-8 16 0,-8 12 1,-7 24 0,-5 15 0,-8 15 1,-3 12-2,-5 11 1,-6 10 0,0 6-1,-3-1 0,5-4-1,1-8 0,4-9 0,4-15 0,7-13 1,4-15-1,6-16-1,5-18 1,5-16-1,7-15 0,4-20-1,5-10 1,9-16-3,9-5 0,4-14-1,9 2-1,-1 2 1,3 9-1,-2 9 0,-1 17 1,-5 14 2,-6 13 0,-7 16 3,-9 11 0,-1 10-1,-8 5 1,-4 5 1,-6-1 0,-7 4 2,-2-5-1,-5-1 2,-1-4 0,-1-5-1,-2-4 0,1-5 0,4-3-1,4-3-2,13 4 0,-9-17 0,14 7-1,5-2 1,7-2-1,7-1-1,5 0 1,4-3-1,5 2 0,3-5 1,1 0-2,1-4 1,2-1 1,-1-4 0,-3-1 0,-4-3 1,-7 0 0,-4 0 1,-6 3 2,-12 4 2,-10 5 0,-7 9 0,-9 6 1,-2 15-1,-7 8 0,-1 12 0,2 7-2,6 6-1,5 2-1,8 2 0,6-2-2,7-8 0,10-5-1,8-10-3,8-7-2,1-11-3,10-6 0,-1-10-3,4-3 1,-1-10 1,-2-1 0,-9-6 5,-4-1 5,-5 5 7,-14 3 2,-6 10 2,-8 5 2,3 12 2,-27 17-1,10 9-1,-5 5-5,5 3-2,2 0-2,4 0-1,8-5-2,9-7 0,11-9-2,7-9-2,9-5-1,4-12-2,6-1-2,0-11-1,2 0-1,-6-9 1,-1 2 3,-9-1 5,-9 8 2,-7 7 4,-10 9 2,-3 9 1,-17 23 2,3 6-1,-2 5-2,2 7-4,3-3-1,5-2-3,6-5-3,8-15-4,13-8-7,6-9-5,5-11-2,10-5 1</inkml:trace>
  <inkml:trace contextRef="#ctx0" brushRef="#br0" timeOffset="10641">6708 650 11,'0'0'16,"0"0"1,8-17-14,10 2 0,8-10-1,9-6 0,3-10-1,7-3 0,-1-5-1,0 1 1,-6 2 0,-5 11 0,-9 5 1,-5 13 0,-7 13 0,-7 14 0,-5 11 1,-4 10-1,1 10-1,0 2 1,-2 6-1,3-2-1,-1-3 0,0 0 1,-2-10-1,0-4 0,-4-5 0,-1-8 1,-3-7 0,-2-4 1,0-7 2,-2-5-2,0-3 1,2-4 0,-1-4 0,4 2 0,1-1 0,2 2-1,3 1-1,5 2 0,1 11-1,12-13 0,-2 11-1,7 1-2,6 1-2,4-1-1,6 0-2,5-4-1,2 0 1,1-6 0,3-1 1,-5-3 2,-2 2 3,-6 1 3,-8 2 3,-5 6 2,-8 4 1,-10 0 1,4 23-1,-6-5 1,-3 1-3,5 4 0,0-2-3,5-2-1,6-3 0,8-8-1,6-6 0,10-6 0,1-8-1,5-7 1,-2-3 0,1-10-1,-6-3 0,-4-5 1,-11-2 0,-7 1-1,-9 3 1,-7 4 0,-9 6 1,-7 11 0,-8 9 1,-9 12 0,-4 11 0,-1 10 1,-2 8-1,4 5 1,5 3-1,8 0-1,11-3-1,11-4 0,11-6-2,8-10-1,12-3-1,4-10-1,5-4 0,0-6 0,6-2 0,-5-6-1,-1 4 3,-4-1 1,-9 2 1,-2 3 3,-8 1 0,-2 8 1,-10-4 2,13 14-2,-6-4 1,2 6-1,6-3-2,5 2-4,11-1-12,6-2-7,4-6 0,8 1-1</inkml:trace>
  <inkml:trace contextRef="#ctx0" brushRef="#br0" timeOffset="12687">8426 392 15,'31'-24'9,"-1"6"-1,-1 8 0,-4 9-1,-5 10-1,-7 11 0,-6 10 0,-8 10-1,-9 4 1,-7 7-1,-9 5 1,-4 1-2,-5 0 0,-1-3-2,4-6-1,1-3 0,6-5-1,9-10-1,9-7 0,9-15-1,10-5 0,10-14 0,6-6 0,8-12 1,5-7-1,2-6 1,3-6-1,-1-1 2,-2 2 0,-4 2 2,-5 5-1,-9 11 0,-7 9 1,-8 10 1,-10 10 1,-3 21 0,-12 4 0,-1 8 1,-6 7-1,2 7-1,-3-1 0,7 2 0,0-3-1,8-3-2,5-5 1,9-4-1,6-10-1,8-7 0,9-7 0,5-11-1,7-4 0,1-11-1,3-3 0,-2-6 0,1-1-1,-7-3 2,-6 3 0,-8 5 1,-7 4 0,-5 3 1,-11 15 2,0 0 0,-10 4 1,-1 13-1,-4 3 1,-1 5-1,0 1 0,3 3 0,4-4-2,4-2-1,5 0-4,4-10-4,6-2-7,6-5-10,1-10 2,8-5-1</inkml:trace>
  <inkml:trace contextRef="#ctx0" brushRef="#br0" timeOffset="13375">9150 563 0,'-13'-16'8,"13"16"-7,0 0-1</inkml:trace>
  <inkml:trace contextRef="#ctx0" brushRef="#br0" timeOffset="13594">9422 674 19,'3'12'23,"-10"9"0,-4 4-11,-5 6-1,-1 9-2,-5 2 0,1 7-3,-3-1-1,4 0-1,2-4-2,3-1 0,4-5-1,8-5 0,3-7 0,7-4-1,7-8 0,5-6-2,5-4-2,-1-8-4,7-1-5,-4-3-13,-4-6 0,1-3 0</inkml:trace>
  <inkml:trace contextRef="#ctx0" brushRef="#br0" timeOffset="13859">9255 918 21,'-12'-4'26,"12"4"1,0 0 1,11-6-16,13 7-3,13 5-6,10 0-6,9 2-21,5-5-3,8 3 0,-7-7-2</inkml:trace>
  <inkml:trace contextRef="#ctx0" brushRef="#br0" timeOffset="15391">10322 402 4,'23'-20'17,"-8"2"-6,-4 4 1,-11 14-2,0 0 0,0 0 0,-20 10 2,2 15-4,-9 3 0,-1 12-1,-9 3-1,2 7-1,-2 1 0,4 5-1,2-3-1,9 0 0,8-4-1,11-3-1,13-5-1,14-4 0,12-10 0,6-6-1,11-7-2,5-8 0,4-6-2,-2-8-3,1 1-5,-8-6-12,-6-3-2,-9 3 1,-14-7 0</inkml:trace>
  <inkml:trace contextRef="#ctx0" brushRef="#br0" timeOffset="15750">10141 754 21,'-17'-9'25,"17"9"0,0-15 1,14 6-17,17 5-3,7 1-2,13 1-3,5-1 0,10-1-7,7 2-10,3 2-10,1-5 1,0-1-2</inkml:trace>
  <inkml:trace contextRef="#ctx0" brushRef="#br0" timeOffset="15984">11227 305 17,'26'-12'22,"12"5"-1,0-4 0,6 6-20,6 4-2,5 0-1,1-1-5,-3 1-6,-3 2-7,-13-4-1</inkml:trace>
  <inkml:trace contextRef="#ctx0" brushRef="#br0" timeOffset="16187">11335 309 10,'-21'15'20,"7"11"2,-1 5-9,-1 6-3,1 10 0,-3 2-2,0 6 0,-2 0-1,3 2-1,1-4-1,2 0-1,2-6-1,4-4 0,4-6-1,6-3 0,4-8-1,6-2-2,8-4-2,2-8-5,10 1-9,4-6-12,2-6 2,6-3 0</inkml:trace>
  <inkml:trace contextRef="#ctx0" brushRef="#br0" timeOffset="16469">11711 874 23,'-11'18'24,"3"-6"0,6 2 1,-2-2-20,7 4-2,10-1-2,2-2 0,8-4 0,5-6 0,6-5-1,4-3 1,3-8 0,0-3 0,0-5-1,-2-5 0,-4-4 0,-5-4 0,-11-2 0,-6 0 0,-8-2 1,-13 4-1,-5 5 2,-9 4 0,-5 9 1,-7 7 0,-4 10 0,-5 6 0,2 9 0,1 5 0,3 6-1,0 4-2,8 1-2,8 4-6,5-4-9,10-4-12,12-1 1,4-8 0</inkml:trace>
  <inkml:trace contextRef="#ctx0" brushRef="#br0" timeOffset="16844">12139 1009 35,'0'25'27,"-4"4"0,-7-2-1,-1 3-23,-5 6-2,3 1-4,-1-4-5,2-6-9,4-1-10,2-8 2,8-6-1</inkml:trace>
  <inkml:trace contextRef="#ctx0" brushRef="#br0" timeOffset="17062">12537 709 16,'31'-42'23,"-9"5"-7,-1 8-3,-5 14 0,-16 15 1,14 4-2,-20 12-1,0 15-3,-6 5-3,-1 9-1,-4 2 0,2 3-2,-3-2-1,2-3-3,5-3-4,1-11-6,4-6-11,5-4-6,2-12 0,-1-9 1</inkml:trace>
  <inkml:trace contextRef="#ctx0" brushRef="#br0" timeOffset="17344">13014 376 24,'19'-13'22,"7"9"0,-5-2 0,1 4-22,7 5 1,-1 3-1,1 3 1,-6 2 3,0 4 1,-8 4 0,-1 10 0,-8 2 0,0 8-1,-6 2-1,1 4 0,0 4-1,3 3 0,0-3-1,2 2 0,1 1-1,2-1 1,-5 1-1,-3-1 0,-4-2 0,-4-3 2,-8-4 0,-1-3 1,-6-9 0,-2-1 0,-5-9 0,2-3 0,0-6 0,1-1-4,5 1-11,-2-2-19,3-7 0,1 1-1,-2-5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20:09.875"/>
    </inkml:context>
    <inkml:brush xml:id="br0">
      <inkml:brushProperty name="width" value="0.09701" units="cm"/>
      <inkml:brushProperty name="height" value="0.09701" units="cm"/>
      <inkml:brushProperty name="color" value="#FF6600"/>
      <inkml:brushProperty name="fitToCurve" value="1"/>
    </inkml:brush>
  </inkml:definitions>
  <inkml:trace contextRef="#ctx0" brushRef="#br0">377 282 1,'-15'0'6,"5"-1"0,-1-4-1,4-6-2,-2-3 0,9-8-1,5-2 0,4-5 0,4-4 1,5 1 1,4 0 0,3 5 0,2 3 0,-2 8 1,0 6 0,-1 8-1,-5 9 0,-5 10 0,-5 9 0,-8 10 0,-9 6 0,-10 6 1,-8 8-2,-11 4-1,-9 1 0,-6 2-1,-8-1 0,-1-6-1,1-6 0,4-10 1,5-8-1,10-14 1,12-13-1,11-12 0,16-10 1,10-10-1,13-1 0,5-1 0,6 2 0,1 6 0,2 6 0,-5 4 0,1 11 0,-5 8-1,-3 4-3,-2 8-5,2 3-13,-5-2 1,5 4 0,-6-7 0</inkml:trace>
  <inkml:trace contextRef="#ctx0" brushRef="#br0" timeOffset="453">606 631 14,'10'0'20,"-10"0"-1,7-9-8,-7 9-6,0 0-11,13 1-10,-13-1-2,21-12-2</inkml:trace>
  <inkml:trace contextRef="#ctx0" brushRef="#br0" timeOffset="625">1127 57 2,'0'0'21,"0"0"1,-9-1 0,-7 13-11,1 11 2,-2 3-6,-3 8-2,2-1-1,-2 3-1,3-3-2,2-6 0,4-4 0,4-5-1,1-7 1,6-11-1,6 11 1,4-12-1,3-2 1,3 1-1,4-2 1,2 0-1,-1 2 0,4-2-1,-1 3-1,-5 1-2,6 1-2,-6-1-6,1-1-10,-2 3-1,-1-3 0,1-2 1</inkml:trace>
  <inkml:trace contextRef="#ctx0" brushRef="#br0" timeOffset="953">1433 137 20,'0'0'24,"-21"-3"2,1 19-4,-5 2-7,3 13-3,-7 2-2,4 14-2,-7 2-3,4 11-3,0 5-5,1 0-12,2-1-11,-2 0-3,0-7 1,3-7-2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7: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409 327 4,'0'0'20,"-6"21"0,-2 5-6,-5 16-2,0 3-2,-1 10 1,-7 4-4,-1 6-3,-4-2-1,2 2-1,-2-4-1,1-7-1,2-5-2,-1-9-2,4-7-7,4-12-13,0-14 2,6-13-1</inkml:trace>
  <inkml:trace contextRef="#ctx0" brushRef="#br0" timeOffset="265">0 335 6,'17'-14'21,"4"-1"2,11 0-7,12 4-3,7-3 0,13 2-4,6-1-3,6 2-1,2-3-3,2 0-1,-2-2-1,-7 2-2,-6 2-4,-10 3-8,-14 2-10,-10 8 1,-14 4-1</inkml:trace>
  <inkml:trace contextRef="#ctx0" brushRef="#br0" timeOffset="531">589 835 9,'0'0'15,"1"-30"0,15 3-9,9-5-4,9-5-1,5-2-1,4 0 0,0 5 2,-2 3 1,-3 10 2,-5 5 1,-8 12 1,-11 8 1,-6 17 2,-10 3-2,-6 12 0,-6 3-2,-5 6-2,-2 2-1,1-1-1,4-6 0,6-4-1,8-9-1,11-8 0,7-10-1,11-13-2,10-7-1,4-14-1,5-4-2,1-9-2,0-6-3,-3-6 1,-3 2 1,-9 2 3,-9 6 4,-10 11 3,-7 5 3,-12 13 3,-7 11 3,-9 14 1,-4 8 1,1 9-3,-1 2-2,7 5-2,0 0-2,7-2-2,8-5-4,8-10-7,5-5-13,11-6 1,-1-13-1,8-9 0</inkml:trace>
  <inkml:trace contextRef="#ctx0" brushRef="#br0" timeOffset="1171">1622 472 15,'-5'11'21,"-2"11"-1,-8 1 1,0 7-16,-3 7-1,0 7-1,-4 2 1,-2-3-1,1 0 0,2-7 0,6-8-2,1-5 0,5-6 0,2-8-2,7-9 0,3-12-1,9-6 0,6-9-2,7-4 0,8-4-1,3-7 0,5-5 1,3 1 2,1 2 3,-3 10 2,-4 3 0,-3 9 3,-7 10 0,-3 14 0,-9 12 0,-4 7-1,-10 9-2,-5 4-2,-10 3 1,-3 0-2,-3-1 0,0-7 0,0-7-1,3-6-3,4-6 0,12-10-2,0 0 0,5-19-1,11 1-2,5-4 2,6-3 1,2-5 1,5-2 2,-1 4 3,-1 2 1,-7 7 3,-4 2 2,-7 11 1,-14 6 2,5 24-1,-14 1-1,-3 9 0,-5 5-2,2 3-2,-3-3-1,7-1-1,4-8-1,9-7 0,8-9-1,11-11 0,9-9-2,5-9 0,11-7 0,0-4 0,3-7-1,-1-5 1,-2-1-1,-9 2 2,-5 5 2,-9 4 2,-8 7 0,-7 7 1,-8 14 1,0 0 1,-20 25 0,10 0 1,-4 4-2,5 4-1,0 1 0,5-1-1,6-4 0,9-8-2,4-4-1,4-8-3,9-6-7,2-7-14,0-7-2,0-5 1,-3-7-1</inkml:trace>
  <inkml:trace contextRef="#ctx0" brushRef="#br0" timeOffset="1953">2538 353 0,'0'0'10,"-2"-13"-9,2 13-1</inkml:trace>
  <inkml:trace contextRef="#ctx0" brushRef="#br0" timeOffset="2109">2875-2 18,'0'0'25,"-9"6"0,2 14 2,1 12-14,-3 11-4,0 15-2,-7 8-1,-2 9-2,-2 4-1,5 1-1,-4-5-1,1-4-2,2-7-1,2-12-3,6-8-3,2-18-5,6-5-4,0-21-4,0 0-1,11-11 1,0-8 2</inkml:trace>
  <inkml:trace contextRef="#ctx0" brushRef="#br0" timeOffset="2328">2860 602 3,'26'-16'4,"4"1"-1,0-2-1,1-1-1,-1-1 0,0-3 1,-2 0-1,-4 0 3,-9 1 1,-3 0 3,-8 6 1,-4 5 1,0 10 1,-22 3 1,8 15 3,-8 7-4,7 11-2,-2 2-1,12 5-2,3 0-1,12-2-1,15-5-4,12-8-12,15-6-14,17-10-2,8-9 0,11-7 0</inkml:trace>
  <inkml:trace contextRef="#ctx0" brushRef="#br0" timeOffset="3046">2389 303 32,'53'-19'27,"21"-1"0,12-3-2,19 0-28,17 10-17,7-2-4,11 4-1,-7-8-4</inkml:trace>
  <inkml:trace contextRef="#ctx0" brushRef="#br0" timeOffset="3734">3894 726 12,'-5'-22'16,"7"-1"0,-1-9-11,11-9-3,9-8-2,8-3 0,9-7-1,3 3 1,3 5 0,1 9 1,0 7 0,-4 12 0,-6 13 1,-10 15-1,-4 12 2,-13 12-1,-6 5 0,-9 4 1,-7 6 1,-6 2 1,0 1-1,-2-2 2,2-1-2,5-5 0,9-2-1,7-6-1,12-6-2,9-11-2,13-11 1,7-8-1,8-14 0,4-5 0,4-10 0,-4-5 0,-2-6 0,-6-3 2,-8-3 0,-9 3 3,-14 6-1,-7 6 2,-10 6 0,-10 10-1,-1 14 1,-7 10 0,-2 15-1,-3 9-1,5 10-1,0 5-1,6 4 1,2 1-1,4-2-1,8-1-4,5-9-6,8-8-8,8-5-4,4-15-1,9-8 1</inkml:trace>
  <inkml:trace contextRef="#ctx0" brushRef="#br0" timeOffset="4234">4996 371 3,'0'0'13,"0"0"-1,-8 12-2,1 4-3,-1 1-2,0-1-1,2-2-1,1-2-1,5-12 0,0 0-1,0 0 1,12-2 0,-4-11 0,-2-2-1,0-4 1,-2 1 0,-2-2 0,-3 2 2,-3 3-1,-5 4 2,-5 9 0,-4 3 0,-5 14 1,-4 4-1,-2 14 0,0 3-1,5 9-1,2-1 0,9 1-1,9-4 0,12-6-2,13-7-1,12-8-1,12-11 1,9-10 0,6-7-1,4-10 0,3-5 1,-3-6 0,-3-5 0,-8-1 1,-8-1 0,-13 5 1,-14 3 0,-9 10 1,-14 7 0,-11 11 1,-10 11-1,-3 10 1,-2 9-1,0 7-1,4 3 0,6 0-2,4 0-1,6-8 1,10-6-1,3-9 0,-2-17 0,20 3 0,-1-15 1,3-9 0,4-6 1,1-7-1,5-2 0,2-5 0,3-1 0,-2-2 0,1 3 0,-1 6 1,0 6 0,-1 9 0,-5 9 1,-4 13 1,-6 10 0,-6 11 0,-10 8 0,-5 5-1,-8 5 1,-5-1-2,-3-1 1,-4-7-1,0-4 0,1-9 0,5-6 0,0-8-1,16-5 0,-13-14-1,17-2 1,6-4-1,7-5 0,5-3 0,6-3-1,5-2 0,4-1 0,1 3 1,-2 6 0,-3 4 1,-2 6 2,-6 11 1,-6 9 1,-6 13 1,-10 6 0,-3 9-1,-10 4 0,-2 1-1,-4 1-1,-3-7-1,0-5 0,2-8 0,1-4-1,7-12 0,9-3 0,-1-19 0,11 2-1,7-6 1,5-3-1,5-5-1,6 0 0,2 1 1,1 4 0,-2 2 1,-3 6 0,-8 8 2,-2 9 1,-8 11 2,-9 6 0,-3 8 0,-4 2 0,0 6 0,-1 0-1,7-1-1,4-7 0,9-5-2,12-5-2,7-10-14,9-7-10,12-4-1,4-12 0,8-5-1</inkml:trace>
  <inkml:trace contextRef="#ctx0" brushRef="#br0" timeOffset="5640">6838 49 9,'-13'16'19,"-3"15"1,-6 16-8,-6 15-3,-3 16-2,-8 13 0,-2 13-2,-3 9-2,-1 0-1,-1 0-1,0-11-1,2-8 0,2-15 0,5-15 0,3-21-1,5-23 1,9-19 0,6-19 0,8-20 0,10-18 1,10-12-1,7-12 0,12-10-1,7-1 0,6 2-1,5 9 1,0 12 0,1 10 0,-1 17 0,-1 15 0,-9 15 2,-6 16-1,-7 10 0,-8 5 0,-11 5 0,-9 5 1,-9-1-1,-11 0 1,-1-6 2,-10-4-1,1-7 1,-2-2 1,6-3-1,0-6 0,8-4 0,1 1-2,8-1 0,9 3-1,0 0 0,7-14-1,5 9 0,8-1 0,2-1-1,9-2 1,2-1 0,7-1-1,1-3 1,2-2-1,4-3 0,-3-4 1,-2-3-1,2-2 0,-6-7 1,-2 2 0,-7-3 2,-8 2 0,-5 2 2,-9 5 0,-6 7 1,-9 9 0,-6 10-1,-5 11 1,-4 14-1,-1 7-1,-1 7-1,3 7-1,3 1 0,8 0 0,5-3 0,8-5-1,4-8 0,10-8-1,5-10 0,8-8-1,4-10 0,7-5 0,-1-10 0,4-6 0,1-5 1,-3-5 1,-1-5 0,-6 2 1,-7 3 0,-9 4 2,-7 11 1,-10 6-1,-1 16 1,-23 13 1,4 12-1,-5 10 0,-1 6 0,4 1-2,4 2-1,7-3 0,6-9-2,10-8 0,9-10 0,7-8 0,9-10-1,3-8 1,6-5 0,-2-9 0,3-3 1,-5-3 0,-5-4 0,-5 3 1,-7 4 1,-7 5 1,-7 8 0,-5 16 0,-10 3 0,-3 14 1,-2 14 0,0 3-2,2 6-2,4-1-1,6-6-2,8-5 0,6-15-2,11-7-1,7-12-1,6-9 1,3-13 2,3-4 1,0-9-1,0-2-2,-2-2 0,-1 0 2,-6 1 0,-4 9 3,-8 6 2,-3 7 2,-8 17 2,-9 5 5,2 23 1,-9 6 2,-5 10-2,-3 4-1,2 7-2,-3-5-3,2 0-1,0-8-1,-1-4 0,2-11-1,1-6 1,0-8-1,3-6 1,9-2-2,-12-8 0,12-1-1,3-5-5,8 0-5,7-2-14,3-5 2,10 4-1,0-3 0</inkml:trace>
  <inkml:trace contextRef="#ctx0" brushRef="#br0" timeOffset="6937">8084 430 28,'5'15'21,"-1"9"-1,-5-1-7,1-1-6,2 0-5,4-3-1,4-5-1,4-7 0,9-5 1,1-6-1,7-7 0,-2-3 0,3-7 0,-3-4 0,-4-6 0,-6-3 1,-7 0-1,-7 1 2,-8 4 0,-7 3 0,-6 11 1,-7 8 0,-4 12 1,-4 9-1,1 11 0,1 5-2,4 3 1,7 1-1,12-1 0,10-6 0,14-3-2,14-5-2,15-4-16,12-10-6,16-3 0,12-6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7:57.5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480 211 17,'-14'0'23,"-4"17"-2,-7 12 1,-4 13-15,0 13-4,-2 8-3,1 8-2,-2 2-1,-1-5 0,3-7-1,-1-9 1,1-9 1,-1-10 2,2-15 2,4-10 1,2-12 1,4-8-1,6-5 0,6-5 0,5-2-1,9-2-1,5 3 0,7-1-2,3 5 1,8 2-1,8 0 0,6 3-2,7 1-1,2-2-2,3 2 0,0-1 1,-3 0-1,-4-1 1,-8 4 3,-9 0 3,-10 3 2,-7 7 3,-15 1 2,2 20 1,-12-2-1,0 13-1,-5 2-1,-1 7-3,0 1-4,3-2-8,4-6-15,7-4 0,2-13 0,9-11 0</inkml:trace>
  <inkml:trace contextRef="#ctx0" brushRef="#br0" timeOffset="469">837 250 1,'0'0'8,"0"0"-8</inkml:trace>
  <inkml:trace contextRef="#ctx0" brushRef="#br0" timeOffset="641">1043 376 15,'13'15'22,"-17"2"-1,-2 9 2,-3 3-14,-8 9-3,-1 9-2,-7 3-2,0 3 1,-4-3 0,2-2-1,2-9-1,3-4 0,3-12-1,6-9-1,13-14-1,0 0 0,7-20-1,10-6 0,9-6-2,4-9-2,12-2-1,2-6 1,6 3 0,0 1 1,-1 6 2,-4 7 2,-3 8 2,-7 11 4,-9 10 1,-10 12 0,-9 11 1,-9 8 0,-9 6-1,-7 5-1,-7 3-2,-3-1-1,-1-4-1,1-5 0,4-7-2,5-9-3,7-6-4,12-10 0,0-10-1,13-5 0,6-5-1,9-6 1,4-4 0,8-3 2,2-4 3,3 1 1</inkml:trace>
  <inkml:trace contextRef="#ctx0" brushRef="#br0" timeOffset="1032">1463 478 2,'37'-20'8,"-6"8"3,-11 12 2,-7 9 1,-12 13 0,-9 8-1,-9 7-2,-5 7-2,-1-1-5,-3 0-2,4-6-1,4-4-1,8-9 0,9-8-3,1-16-1,23 4-4,0-18-2,8-2-1,6-10 0,6-5 0,1-5 0,1-2 3,-1-2 5,-6 1 6,-5 7 5,-8 4 3,-8 12 1,-13 7 0,-4 9 1,-14 21 1,-4 6-3,-5 7-4,-1 6-2,0 1-3,3 1 1,6-7-2,9-3 0,8-8-2,10-9 0,9-9 0,7-11-2,6-4 0,4-10-1,3-5-2,-1-8-1,1-3 1,-8-4 1,-2 5 3,-7 2 3,-8 3 1,-6 13 1,-10 6 3,0 10 1,-21 13 1,5 13-2,-5 5-2,0 7-2,1 2-1,4 2 0,4-4-1,7-4 1,7-7-1,8-8 0,7-8 0,9-9 0,8-8 0,7-12 0,7-8 0,6-9 0,8-11 0,2-7-2,0-8 1,3-9-2,-4-4-1,0-5 1,-9 3 0,-9 1 1,-6 8 0,-10 11 2,-10 10 1,-10 16 2,-13 18-1,-11 20 2,-11 16 0,-5 17 0,-13 15-2,-5 13 1,-3 10 0,-2 7-1,5-2-1,11-2 0,8-6-2,11-11-1,16-11-2,12-14-3,13-10-2,10-18-1,7-8-1,3-14-1,5-3 3,-2-12 4,-2 0 4,-7 0 4,-5-2 4,-8 10 2,-6 0 1,-7 12-1,-10 5-1,-4 10-3,-4 7-2,-1 1-3,-1 3-1,4 1 1,1-4-1,5-2 0,6-6 0,5-7 0,7-5 0,3-7 0,2-6 0,3-6 1,-3-5-1,-2-4 1,-3-1-1,-11 0 1,-1 2 1,-12 7 1,-5 6-1,-5 14 1,-7 9 0,-1 15 0,-4 9-1,2 5-2,5 7-3,5 0-4,10 0 0,6-9-1,15-4-1,8-13 0,15-6 1,11-13 3,10-11 4,6-9 5,5-13-1,5-9 2,-1-11-1,1-5 1,-2-11-1,-3-3-2,-6-4-1,-6 1-2,-5 5 1,-9 6 1,-10 10 1,-9 15 1,-15 14-1,-10 27 2,-16 3 0,-10 27 2,-12 16-2,-4 14-1,-5 12-1,-7 7 0,-1 6-1,1-4 0,7-3 0,4-10-1,6-9 0,6-14 0,8-13 0,6-13 0,7-13 0,10-6 0,0-19 1,8-2-1,6-4 1,6-6-1,7 4 1,2-4-3,5 5 0,1 1-2,1 6-4,2 7-6,-1-3-5,5 11 0</inkml:trace>
  <inkml:trace contextRef="#ctx0" brushRef="#br0" timeOffset="2500">3793 495 9,'17'-15'21,"-4"6"0,-13 9-2,-5-13-1,-7 15-5,-11 5-2,-4 9-1,-9 5-2,1 11-2,-2 2-1,1 7-2,5 0-2,2-3 0,8-2-2,8-8 0,12-5-1,5-11-1,11-7 0,4-10 1,7-3 0,3-13-1,3-3 2,2-6 0,1-5 0,-2 1 1,-5 0 1,-2 5 0,-8 2 0,-2 13 0,-16 14 1,0 0 0,2 19 0,-12 8 0,-3 6 0,3 2-1,-2 5-1,3-4 0,6-4-2,8-7-3,9-4-10,5-8-12,4-9-1,5-5 0,-1-10 1</inkml:trace>
  <inkml:trace contextRef="#ctx0" brushRef="#br0" timeOffset="2969">3912 146 56,'6'-21'31,"6"4"-2,9 2-1,6 3-24,10 9-3,5 4-3,2-4-8,2 5-18,-3 0-2,-5-3 0,-7 0 0</inkml:trace>
  <inkml:trace contextRef="#ctx0" brushRef="#br0" timeOffset="8500">4409 610 3,'7'-22'19,"10"2"1,1-3-7,9 2-4,10 1-2,2-1-1,7 4-1,4 0-1,1 6 0,0 4-1,-5 5-1,-6 5 2,-8 6 0,-10 5 0,-10 10 0,-11 3 0,-11 6 0,-10 2 0,-6 4-1,-7 2-1,-3-1 0,-5-5-1,1-2 0,1-3-1,9-7 0,2-7 0,10-4 0,18-12-1,0 0 1,12-7-1,14-8-1,10-7-1,7-8-1,10-3 0,-2-8-1,4-1 0,-6-1 0,-2 4 2,-8 5 2,-11 5 0,-6 8 2,-10 9 0,-12 12 1,-8 10 1,-5 11-1,-7 5 0,-1 8 0,-2 3 0,5 5 0,3 1 0,10-4 0,7 0-1,10-7 0,9-2-3,8-7-3,7-6-5,8-3-12,4-11-3,7-2-1,-7-11 1</inkml:trace>
  <inkml:trace contextRef="#ctx0" brushRef="#br0" timeOffset="9188">4822 280 2,'-9'1'19,"9"-1"1,0 0 0,6-11-14,11 4-2,10-1-1,6-2-1,6-4-1,2-1 0,1-3 0,-1 0 1,-4 0 0,-8 3 3,-4 1-1,-8 6 0,-2 7 2,-6 4-1,-2 10-1,-5 5 0,0 5-1,-2 2-1,0 3-1,1 2-1,0-2-1,6-2-2,-4-6-9,5-5-14,2-1 1,1-10 0,3-2-1</inkml:trace>
  <inkml:trace contextRef="#ctx0" brushRef="#br0" timeOffset="9610">5903 194 3,'-10'6'22,"-5"10"1,-9 3 3,-7 8-15,-2 15 0,-4 4-2,-4 14 1,-3 2-1,2 7-3,2 1-4,5-4-6,11 4-8,5-6-15,8-10-1,16-4 1,2-14-1</inkml:trace>
  <inkml:trace contextRef="#ctx0" brushRef="#br0" timeOffset="9860">5890 864 13,'26'-38'18,"7"0"-1,2-7-13,-1-3-2,3-1-1,0 0-1,-4 3 2,-5 5 2,-4 8 2,-8 6 1,-5 13 1,-11 14 3,0 0 0,-22 17 0,0 11-2,-4 8-1,-4 12 0,-3 2-1,-1 8-2,5-3-2,5 2 1,6-4-2,6-6-1,8-4-1,7-11-3,8-3-4,7-10-8,2-6-15,8-4-2,-2-11 2,-1-3-1</inkml:trace>
  <inkml:trace contextRef="#ctx0" brushRef="#br0" timeOffset="10203">6087 716 22,'0'0'22,"11"-6"-1,5 3-4,6 5-24,7 0-9,3-6-5,6 0-1</inkml:trace>
  <inkml:trace contextRef="#ctx0" brushRef="#br0" timeOffset="10375">6606 297 18,'0'0'27,"0"0"1,44-3 2,-44 3-14,0 0-3,38 64-2,-38-64-3,10 87-1,-12-35-3,-3 5 1,3-7-4,-29 84-3,-17 3-10,-9 5-19,-20-8 0,-14-19-2,-9-24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4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28 8,'11'-3'22,"11"0"1,5-4-1,5-1-16,13 6 1,6 0-7,9 2-13,3 0-8,8 3-1,0-8-1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09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-2 610 9,'3'20'18,"7"-7"-7,9 1 1,7-3-2,7-3-1,13-5-3,5-6-1,11-9-3,8-12 1,9-5-1,4-8-1,3-8-1,2-6 0,-5-7 0,-3-5 0,-7 1-1,-13 0 1,-12 3 0,-13 5 0,-12 7 0,-11 10 0,-12 14 1,-10 10-1,-11 16 1,-6 13 1,-7 19 0,-6 14 1,-3 15 0,-5 10 1,-1 12 0,2 2-1,9 4 0,6-6-2,13-9 0,12-11-3,15-17-2,13-13-3,13-19-1,13-13-4,6-15-1,3-10 0,2-9 1,-3-5 1,-7 2 2,-4 0 5,-11 7 2,-8 5 3,-9 9 2,-5 7 2,-11 5 0,0 10 1,-4 4-1,-2 4-1,1 2-1,2 1 0,3-2-1,7-2 0,6-6-1,5-5 0,5-6-1,6-9 1,6-4 0,2-5-1,-1-10 1,-1-3 0,-6-3-1,-7-7 1,-6 1 0,-10-1 0,-11 3 2,-10 3 1,-10 8 0,-5 8 1,-5 12 1,-6 12-2,2 11 1,0 11-1,6 10-1,5 4-2,10 4-2,8 0 0,8-5-3,11-1 0,7-12-1,8-4-3,2-10 2,6-6 0,-3-6 2,0-6 1,-1 0 2,-6-3 2,-3 2 1,-3 1 2,-1 1 0,-4 3 0,2 4 0,3 2 0,3 0-1,6 0-2,7-4-2,5 1-10,14-2-10,3-11 0,16-3-1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10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195 5 0,'0'0'20,"0"0"1,4 23 1,-14 12-12,-3 15-1,1 13 0,-7 7-1,0 10-2,-4 2-1,1-1-1,-1-3-2,6-11-2,1-8-1,3-10-3,6-11-3,3-16-6,7-9-11,7-13 0,2-16 0</inkml:trace>
  <inkml:trace contextRef="#ctx0" brushRef="#br0" timeOffset="250">498 0 3,'0'0'21,"-4"25"2,-5 10 0,-4 11-11,-2 8-2,2 11-3,-5 6 0,3 2-3,-1-1-2,3-8-5,2-2-6,1-9-8,0-10-7,7-6 0,-3-15-1</inkml:trace>
  <inkml:trace contextRef="#ctx0" brushRef="#br0" timeOffset="484">199 459 13,'0'0'20,"0"0"0,9 2-11,11 9-2,6 2-3,9-1 1,4-2-2,7-2-1,4-4-2,4-7 0,1-5-1,-1-5 1,-1-6-1,-7-2 1,-9 0 1,-8 1 2,-10-1 0,-6 6 1,-10 5 0,-3 10 0,-22 5 0,6 10 0,-2 8 0,-1 8-2,2 6 0,0 2-1,8 0-2,6-3-2,9-2-3,6-11-3,9-3-3,5-14-4,4-4-1,3-8-1,1-3 0,-1-7 5</inkml:trace>
  <inkml:trace contextRef="#ctx0" brushRef="#br0" timeOffset="766">933 603 1,'14'-11'8,"-14"11"3,11-2 2,-11 2 0,0 20-2,-1-3-4,2 0-3,2 2-2,6-2-1,5-5-1,2-3 1,8-9 0,6-8-1,3-2 1,4-11 0,1-3 0,-2-4 0,-1-5 0,-4-1 0,-9-2-1,-8-2 1,-5 0 0,-10 2-1,-9 6 1,-6 5-1,-5 8 1,-7 11 2,-6 11-1,-1 12 0,-1 11 0,-1 12 1,4 3-1,3 4 0,6-2-2,10-1-1,8-10-1,8-7-1,9-8 0,11-17-1,7-7 0,9-14 1,3-7 1,5-10 1,4-7 0,-3-8 0,2-6-1,-6-5 0,-4-2 1,-9 3 0,-7 4 3,-6 6 1,-12 7 1,-4 19 4,-9 9-1,-5 25 1,-6 13 1,-1 17-1,-3 12-2,4 7-2,-1 6-1,6 5 0,1-5-2,12-5-1,8-11-3,6-12-2,12-8-1,3-16-2,10-6-1,0-14 2,6-3 1,-5-8 1,2 2 0,-6-1 4,-7 4 2,-3 6 1,-8 9 4,-4 6-4,-3 6 0,-3 5-1,-1 2 0,0-1-2,6 0 0,-1-6-1,4-8 0,4-9 1,0-5-1,1-10 2,-2-4 0,-1-4 1,-5-5 0,-5-1 1,-4 0-1,-4 4 1,-4 4-1,-3 5 1,-3 7-1,-6 8-1,1 10 1,-3 10-1,1 11 0,1 10 1,2 7 0,2 11-1,-1 7 1,5 8 0,1 6-1,0 4-1,-2-2 1,-4-2-1,-2 0 0,-7-7 1,-2-11-2,-4-11 2,-3-14 0,-1-10 3,0-11-5,0-13 3,-1-10-1,1-8 0,3-7 2,5-7-2,4-4 0,6-6-1,9-7 3,10 1-1,10 1 0,12-2-1,9 4 0,10 2 0,8 3 0,9 6-1,6 2 1,6 3 0,3 0 0,5 1 0,-1 1 0,0-1 0,-2-1 0,-8-2 0,-6 0 0,-11 0 0,-10 3 1,-10 1 2,-14 1 0,-8 9 0,-11 3 0,-1 16 0,-17-3 0,-1 16 1,1 5-1,-2 10-2,4 3 0,3 4 0,3 0 0,4-2-1,7-1-1,5-8-4,5-4-6,3-4-15,1-10-3,4-2 2,-3-8 1</inkml:trace>
  <inkml:trace contextRef="#ctx0" brushRef="#br0" timeOffset="2062">2575 525 25,'21'13'26,"0"10"0,-6 7 1,-3 11-12,-4 10-16,-11 11-23,-9 9-3,-18-3 0,-9 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13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0 584 11,'9'-3'16,"8"6"0,4-4-15,8 1-1,9-3-1,4-5 0,5-6 0,5-6 0,3-6 0,-2-4 0,0-8 1,-8 0 0,-4-1 1,-9 0 1,-6 6 2,-10 7 2,-7 9 0,-9 17 1,0 0-1,-16 28 0,0 8 1,-3 9-1,-2 8-3,1 4-2,5 0-1,4-5-2,8-7-1,9-10-3,9-13 0,8-9-2,10-14 2,10-15 1,2-9 0,8-6 2,-1-10 2,0-4 2,-2-4 1,-2-2 3,-6 7 1,-12 3 1,-7 9 2,-11 8 1,-8 13-1,-4 11 0,-14 7 0,-5 14-2,-2 10-1,-2 2-3,1 9-1,0-3 0,6 1-2,5 0-3,3-9-5,12-1-9,8-11-11,3-9 1,9-5-1</inkml:trace>
  <inkml:trace contextRef="#ctx0" brushRef="#br0" timeOffset="531">1178 412 21,'-12'23'23,"-2"-3"-2,2 7 1,-4 2-19,4 0-4,0-3-2,2-5-1,-1-7 1,11-14 0,0 0-1,0 0 1,14-26 0,1 4 1,2-11 0,7-2-1,2-3 1,2 0 0,3 2 3,-5 6 4,4 8 1,-4 4 2,-1 17 2,-7 7 0,-1 20 0,-10 3 0,-1 14-1,-8 2-4,-4 8 0,-3 1-2,0-4-2,0-6-4,1-9-4,10-6-10,2-9-11,7-12 0,7-9 0</inkml:trace>
  <inkml:trace contextRef="#ctx0" brushRef="#br0" timeOffset="906">1602 549 10,'5'15'18,"0"1"-1,-2 0-9,4 0-2,4-1-1,1-1-1,9-6-1,1-3 0,8-6 1,2-5 1,3-4 0,1-8-1,0 1 0,-2-7 0,-5 0 0,-10-6 0,-4-2 0,-10-1-1,-7 1 0,-9 1 0,-8 7-1,-7 7 1,-5 11-1,-6 9 1,-2 15 0,-3 7-1,1 10-1,3 6 0,3 0-1,9 3-1,5-6-1,13-5 0,6-8-1,9-8-3,7-12 3,9-8-1,3-8 2,7-8-1,2-9 1,1-5 0,2-10 0,-2-4 2,-4-7-3,3-4-1,-4-5 0,-2 0 1,-8 0 1,-4 3 2,-4 11 2,-7 8 1,-3 15 2,-9 13 2,-4 21 0,-10 7 0,0 20-1,-3 9-1,1 13-1,-2 4-1,5 7 0,1-5-1,8 0 0,6-10-1,7-6 0,8-11-1,7-12 0,6-10 0,7-8-1,6-9 1,2-8-1,4-6 0,0-7 0,3-4-1,-4-9 0,-5 0 0,-6-1 0,-8 2 1,-7 4 0,-8 5 2,-8 9 0,-8 9 2,-7 15-1,-3 11 1,1 12 0,0 2-1,4 7-1,2 2 0,10-1-1,7-4 1,9-6-2,11-6-4,8-8-12,13-6-12,10-6-2,5-9 1,12-5-1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2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0 335 1,'0'0'21,"0"0"0,0 0-10,10-6-1,5 3-1,8-3-1,4-5-1,5-6-2,5-8-2,3-1-2,2-8 1,1-1-2,-4-2 1,-3 0 0,-5 4 1,-7 4 0,-4 7 1,-6 9-1,-14 13 1,14-1-1,-11 14 0,-1 11 0,-2 9-3,0 7-3,3 3-21,2 9-2,-3-7 1,4-4-2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19.2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40 8 6,'-16'9'21,"16"-9"-2,-7 15-12,7-15-2,5 19-1,-5-19-2,13 18 0,-13-18-3,18 11 2,-8-10-2,1-3 1,-1-1 2,0-6-2,-2-1 1,-1-1 0,-3-2 0,-3 0 0,-3 1 0,2 12 0,-14-9-1,2 10 1,-2 6 0,-1 3 0,0 4-1,0 4 1,1 0-1,4-3 0,4 0-2,6 0-7,0-5-13,8-1 0,-8-9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20.8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115 42 18,'-6'-16'25,"6"16"-2,8-13-13,5 11-1,8 3-3,3 0-1,7 0-1,6 0 0,8 1-1,4-3-1,5 1 0,0-3-1,1 0 0,-1-1 0,-5-1-4,-3 3-8,-5 2-16,-16 1 1,-9 1-1</inkml:trace>
  <inkml:trace contextRef="#ctx0" brushRef="#br0" timeOffset="313">0 308 23,'25'-3'25,"4"-2"-1,12-2-14,14 3-2,11-1-5,12 0-9,4 1-17,9 2 0,1-3-2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23.37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-1 332 2,'28'-25'5,"7"6"1,5-1-2,3 7 2,-2 6-2,-1 5 0,-5 6-1,-7 5 1,-7 8 1,-9 4-2,-8 8 3,-10 1-2,-11 4 2,-7 3 1,-5 3-2,-6 0 0,-2 0-1,-1-2 1,2 0-3,3-6-1,8-3-1,6-8 0,10-6-1,9-15-1,0 0 0,26-2-2,-2-16 1,11-7 0,3-12 1,5-3 0,1-8 0,-1 0 0,-5-2 2,-5 1 0,-5 7 1,-10 4-1,-5 11 2,-8 6 0,-5 21 1,-10-6 0,-2 20 1,-7 7 1,-2 10-2,-3 9 2,0 6-2,-1 5 0,5 1-1,3 1-1,6-4 1,6-6-1,10-7-1,9-10 0,11-9-1,5-10 0,11-11-1,4-6 1,3-10-1,2-3 0,-3-9-1,-1-2 1,-6 0 0,-5 5 1,-8 1 0,-8 5 1,-6 6 1,-7 7 0,-6 10 0,0 0 1,-16 20 0,4 1 0,-1 4 0,0 4-1,2 3 1,1-2-1,3-1 0,5-4-2,3-6-2,7-3-3,4-5-9,2-8-10,8-5 1,0-5-1</inkml:trace>
  <inkml:trace contextRef="#ctx0" brushRef="#br0" timeOffset="750">763 233 5,'0'0'12,"0"0"-12,0 0 1</inkml:trace>
  <inkml:trace contextRef="#ctx0" brushRef="#br0" timeOffset="2250">991 833 2,'21'-29'2,"0"0"1,1-1-2,0 2 1,-5 2 1,-2 3 2,-3 4 1,-5 6 0,-7 13 0,8-10 1,-8 10 0,-5 17-1,0 3-1,-3-3-1,-1 9-1,-1-1 1,0 1 0,1 3 0,0 2 1,2-6-3,1 2 1,5-4-2,1-2 1,8-2-4,1-5-2,6-4-7,4-3-7,-2-4-4,6-3-2</inkml:trace>
  <inkml:trace contextRef="#ctx0" brushRef="#br0" timeOffset="2656">978 769 4,'0'0'22,"0"0"0,0 0-1,26 1-15,-4-1-3,9 0-2,7 0-1,2-3-3,4 0-5,3 1-14,-4-4 1,3 2 0</inkml:trace>
  <inkml:trace contextRef="#ctx0" brushRef="#br0" timeOffset="3046">1906 120 1,'-18'-5'21,"5"10"0,-5 2 2,0 10-14,-3 11 1,-2 7-5,3 9 1,-4 7-2,2 8 0,-1 6-2,5 0 1,4-5-4,7 0 2,4-5-3,4-7-2,8-7-6,5-7-14,1-11-1,9-6 0</inkml:trace>
  <inkml:trace contextRef="#ctx0" brushRef="#br0" timeOffset="3359">2136 321 10,'6'-15'10,"1"6"-1,-7 9 2,0 0 0,0 10 0,-8 10 1,0 9-1,-8 5-2,6 10-2,-7 1-1,4 5-1,5-4-2,3-1 0,4-5-2,6-8-1,5-6-3,7-8-6,8-4-4,1-8-9,2-6-4,3-3-1</inkml:trace>
  <inkml:trace contextRef="#ctx0" brushRef="#br0" timeOffset="3640">1986 486 22,'0'0'26,"-2"-9"-1,17-1-2,13 8-22,11 3-11,12 0-15,3-5 1,6 0 0</inkml:trace>
  <inkml:trace contextRef="#ctx0" brushRef="#br0" timeOffset="3859">2635 0 17,'8'14'23,"6"11"-1,3 10-9,-3 8-2,2 13-2,-4 7-3,-2 10 0,-7 4-3,-5 4 1,-7-3-2,-6-1 1,-9-2-2,-4-4 0,-1-8-5,-9-8-7,-3-10-17,5-5 1,-4-15-1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28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314 320 15,'0'0'16,"2"29"-1,-8 4-2,-6 11 1,-3 14-2,-8 12-4,0 14-1,-7 5-3,-1 5-1,0-4-2,0 0 0,1-8-5,4-7 0,4-13-9,6-11-12,1-18-1,9-11 0</inkml:trace>
  <inkml:trace contextRef="#ctx0" brushRef="#br0" timeOffset="1093">856 503 8,'-6'25'20,"-9"3"1,0 14-12,-1 9 1,-3 11-2,-3 12 1,-3 1-5,-1 6 2,-4-4-5,0 4 3,-4-6-2,0-1-1,-2-9 0,1-3-2,5-9-1,0-8-8,7-12-6,6-7-9,4-11 1,13-15-1</inkml:trace>
  <inkml:trace contextRef="#ctx0" brushRef="#br0" timeOffset="1421">846 725 5,'41'2'16,"-1"3"-13,1 7 2,-2 6 0,-5 7 1,-6 3 0,-8 2 1,-6 4 1,-13-2 0,-8 3 0,-9-7 1,-8 2-2,-5-8-1,-2-2 0,-4-7-1,-1 1-1,2-6 0,7-3-2,3-2-3,7 0-14,4-3-12,13 0 0,0 0-1</inkml:trace>
  <inkml:trace contextRef="#ctx0" brushRef="#br0" timeOffset="9593">1439 969 10,'0'0'11,"0"0"-1,0 0-1,-12 18-2,5-6-1,-2 5 0,0 2-1,-1 7-1,1-2 1,2 4-2,1-5 0,4 2 0,2-3-2,6-1 2,-2-2-2,8-5-1,1-1-1,6-5-5,0 0-3,4-6-9,-3-5-4,5 1-1</inkml:trace>
  <inkml:trace contextRef="#ctx0" brushRef="#br0" timeOffset="9921">1531 889 13,'-5'-10'15,"5"10"-14,0 0-8,10 0-7</inkml:trace>
  <inkml:trace contextRef="#ctx0" brushRef="#br0" timeOffset="10125">1839 922 12,'-4'15'18,"1"5"-11,0 9 0,-1-3 0,-2 7 0,-3-2-1,-3 0 0,1-4-2,0 3 1,1-3-2,1-3 0,0-1-1,5-1-1,2-2-2,3-3 2,1-1-2,3-2 0,4-4-3,0 1-3,3-5-5,5 0-11,-5-5 1</inkml:trace>
  <inkml:trace contextRef="#ctx0" brushRef="#br0" timeOffset="10484">1632 1165 4,'0'0'19,"0"0"2,-7-12-11,18 11-2,5-1-2,9 4-2,2-3-1,5 1 1,4 1-2,2-1-1,2 0-3,0 2-6,-5-3-13,1 4-1,-8-5-1</inkml:trace>
  <inkml:trace contextRef="#ctx0" brushRef="#br0" timeOffset="10890">2430 551 2,'0'0'18,"0"0"3,-19-1-8,3 14 0,-3 7-4,-1 10 2,-6 8-4,0 11 0,-1 7-1,5 6-2,0 1-2,7 1 0,6-4-2,3-2-3,9-4-4,4-9-7,3-10-12,13-8 0,2-8 1</inkml:trace>
  <inkml:trace contextRef="#ctx0" brushRef="#br0" timeOffset="11171">2633 983 16,'0'-14'16,"0"-5"-11,6-1-2,4-1-2,4-6 1,0 1-1,5-3 1,-2-1 0,-1 1 1,2 3 2,-5 2 1,-1 6 0,-3 4-1,-9 14 0,0 0 2,0 0-1,-4 14 0,-5 13-2,-1 3-2,-2 9 1,1 4-1,-1 2 0,2 1-1,5-1 0,2-4-2,3-6-2,4-4-4,1-5-6,4-12-11,5 0-1,-4-8 0</inkml:trace>
  <inkml:trace contextRef="#ctx0" brushRef="#br0" timeOffset="11531">2636 863 11,'0'0'23,"3"-15"0,15 11-2,2 1-19,11 6-4,5 1-8,4-3-5,4 3-6,-3-7-1</inkml:trace>
  <inkml:trace contextRef="#ctx0" brushRef="#br0" timeOffset="11734">3201 507 8,'12'10'21,"7"15"2,-5 8-5,2 7-9,3 10 1,-6 9-5,-5 6 0,-8 5-2,-8 2-1,-12-5-2,-6 0 0,-12-1-6,-9-4-16,-11-13-4,2-6 2,-8-15-2</inkml:trace>
  <inkml:trace contextRef="#ctx0" brushRef="#br0" timeOffset="12296">973 376 4,'1'12'19,"-1"-12"1,20-14-11,2 2-1,7-4-1,8-6-2,2-7 0,4-3-1,0-4 0,1-3-1,-4-1 0,-5 5 0,-6 0 1,-2 7-1,-6 4 1,-1 8-1,-6 5 1,1 11 0,-1 8-1,0 10 0,3 12-1,1 9 0,3 10-4,1 4-6,2 5-17,2 2-2,-3-4 1,0-4-2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16.2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0 165 5,'17'-29'8,"7"5"2,5 1 0,9 3-1,1 8-2,2 6 1,5 9-3,0 6 0,-1 8 0,-6 7-2,-5 4 0,-7 6 1,-10 3 2,-12-1-1,-7 2 0,-8 1 0,-6-1 0,-9-1-1,25-37-1,0 0 0,-40 55-1,40-55 0,0 0-1,-36 49-1,12-40 0,21 2 0,3-11-2,19-19 0,3-10-2,18 0 0,9-18-1,5-4 1,-5-4-1,-1 1 1,-7 1 1,-5 5-1,-10 3 3,-12 9-2,-8 6 4,-9 11-3,-8 13 6,-7 11-2,-5 13 0,-6 10 3,1 8-2,-5 7 3,7 6-2,1 3 1,9 3-2,10-1 0,13-5-1,-7-49-3,28 40-7,22-2-16,10-11-3,16-12 1,7-12-1</inkml:trace>
  <inkml:trace contextRef="#ctx0" brushRef="#br0" timeOffset="860">1291 339 4,'0'0'21,"0"0"1,4 11-10,-4-11-2,0 0-1,3 59 0,-3-59-4,-1 77 0,-3-29-2,4 9 1,-2 2-3,-4 5 2,-2-1-2,3 6 1,-3-2 0,-1-1-1,-4-4 2,5 0-1,-4-5-1,1-6-1,-1-10 0,12-41-1,-27 54 0,27-54-1,0 0-4,0 0-7,-42-6-13,42 6 0,-12-51-1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17.8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167 133 17,'-19'13'23,"-1"8"-9,-1 15-2,-3 5 0,3 12-1,-2 4-2,7 10-2,0-7-1,9 7-2,7-5-1,0-62-1,14 62-1,-14-62-2,22 54-4,-22-54-10,41 43-11,-8-16 0,25-8 0</inkml:trace>
  <inkml:trace contextRef="#ctx0" brushRef="#br0" timeOffset="313">541 518 15,'5'-25'7,"7"0"-1,4-6-3,2-5-2,1-8 1,1 2-1,-2 1 1,-1 1-1,-4 6 3,-4 7 0,-2 5 1,-5 8 1,-2 14 0,-12 8 1,3 11 0,-4 10 1,-1 7-2,-3 9-1,0 8-1,2 0 1,4 5-2,1-7 0,2 1 0,5-7-1,4-5 0,7-10-1,5-6 0,8-7-3,3-5-2,10-9-6,1-5-9,3-9-9,1-1 2,-5-5-1</inkml:trace>
  <inkml:trace contextRef="#ctx0" brushRef="#br0" timeOffset="688">545 399 16,'-19'-3'21,"19"3"1,0 0-14,16-9-2,13 7-3,12 0-3,9-1-2,3-2-2,8 1-6,0-6-12,6 1 2</inkml:trace>
  <inkml:trace contextRef="#ctx0" brushRef="#br0" timeOffset="906">1139 0 11,'22'17'24,"5"1"1,6 11-13,10 11 2,-1 2-4,0 11-2,-5 5 0,-3 4-4,-8 0 0,-11 3-1,-14-1 0,-13 8-4,12-72-4,-35 83-13,11-38-10,-6 3 0,-11-3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5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-1 505 0,'4'-14'5,"3"-6"-1,0-2-1,3-3 0,-4-9-1,7-3 0,-4-5-1,4-4 0,-1-1 0,-3 0-1,1 2 2,-3 7 1,-1 5 0,-4 8 0,0 7 1,-4 6-1,2 12 2,0 0-1,-15 13 0,7 5-1,0 7 0,-1 8 0,0 5-1,-1 8 1,4 2-1,-3 1-1,5-1 1,-2-4-1,3-1 0,-1-4 0,3-7-1,-1-5 1,2-4 0,-1-3-1,1-6 0,-1-3 0,1-11-2,2 14-3,-2-14-5,0 0-10,0 0 1,0 0-2</inkml:trace>
  <inkml:trace contextRef="#ctx0" brushRef="#br0" timeOffset="578">223 515 5,'10'6'5,"4"1"0,3-5-1,2 0-1,1-4 0,3-4-1,0 0-1,-1-6 0,0 0-1,-2-5 1,-1-1 0,-3-3-1,-4-6 1,-2 0 0,-5-6 0,-4 0 1,-3 0 0,-4 2 1,-5 2 0,-7 5 0,-2 5 1,-2 7-1,-4 9 0,-2 10-1,-4 8 0,3 8 0,-2 5 0,8 4-1,0 6-1,9-1-3,7 4-4,8-9-6,12 3-6,1-10 0</inkml:trace>
  <inkml:trace contextRef="#ctx0" brushRef="#br0" timeOffset="1094">582 456 0,'0'0'16,"5"16"-9,7-4-1,5 2-1,6-6-1,3 3 0,2-6-1,6-3-1,2-2 1,-1-4-1,0-5 2,-3-7 0,-4-3 2,-7-7 0,-5-3 0,-12-2 1,-7-4-1,-11 2-1,-9 2-1,-9 9-1,-3 8-2,-6 11 0,-3 13-4,0 12-4,2 12-13,8 4-4,10 11 0,6-4-1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18:54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700 345 9,'0'0'10,"0"0"-1,0 0-3,0 0 0,0 0-3,0 0-5,0 0-8,-45 6-8</inkml:trace>
  <inkml:trace contextRef="#ctx0" brushRef="#br0" timeOffset="4047">167 207 3,'0'0'20,"0"0"-3,0 0-3,0 0-1,0 0-1,-41 6-2,41-6-1,-24 43-2,24-43 1,-25 67-3,12-26 1,-1 1-4,3 8 2,0-2-1,0 4-1,3 1 0,3-2 0,4-3 0,3-2-1,6-4 0,-8-42-1,29 64 0,-29-64 0,43 30-1,-43-30 0,53-10 0,-53 10-1,63-47 0,-63 47 2,65-86 1,-8 17-2,-3-49 3,-9-3-3,-20 4 2,-10 12-1,-15 16 2,-8 20-2,-11 27-1,-5 25 2,-3 15-1,-2 17 0,29-15 0,-35 45-4,35-45-13,-39 80-11,22-27-3,2 2 2,0 4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2T07:20:51.2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496 0 2,'-21'3'5,"-3"1"-1,-5 1 1,2 1 0,-8 1-1,4 1 1,-4 2 0,2 0 0,3 2-1,-1-1 0,6 4 0,0 2-1,3 1 0,6 4 0,1 3-1,5 1-1,5 6 1,5-2 0,0 6 0,5 1 0,6 0 0,1 6-1,3-2 1,0 4-1,0 2 0,-2-1 0,4 2-1,-7 4 0,4 3 0,-4-4 0,-3 6 0,-2-1 0,-3-2 0,-2-1 0,-4-3 0,-1-2 0,0-7 1,-5-1-1,-1-8 0,-2-2 0,-4-10 0,0 0 0,-1-10 0,-3-4-1,2-6 1,-2-1 0,4-9 0,1-4 0,1-4 0,7 0 0,1-4 0,4 1-1,3-4 1,5 1 0,1 1 0,8 0 0,2 1 0,6 4 0,4 3 0,6 7 0,-1 3 0,7 6 0,-1 8 0,-1 7 0,1 8 1,-8 5-1,-5 6 0,-4 9 0,-4 4 1,-11-2-1,0 6 1,-10 4 0,0 3-1,-5 0 0,-5 0 0,2 0 2,0 0-2,1 2 1,2 1-1,0 1 0,4-3 0,2 4 0,8-4 1,2 2-1,3-6 2,5-4-1,6-9 1,5-5 0,2-5 0,3-8 0,6-3-1,0-4 0,4-4-4,3-4-15,9 9-4,-6-12-1,4 6-2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9.4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27 32 0,'24'-4'21,"5"-2"0,13 1-1,6 1-12,12 0-1,4 2-4,10 0-4,2 1-9,4-1-10,4 2 0,-5-3-1</inkml:trace>
  <inkml:trace contextRef="#ctx0" brushRef="#br0" timeOffset="5844">0 1163 6,'0'0'19,"19"-9"-4,1 8-1,6-3-2,9 2-1,6 0-1,7-1-2,9 2-2,7 0-4,5 1-6,5 1-19,2-1 1,3 1-3,-7-7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19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17 13,'0'0'21,"0"0"-1,13-4-8,6 3-3,3-3-2,10 4 0,5-4-1,7 3-3,6 1-6,5-1-6,7-2-13,9 6-1,-5-4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01.0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-4 507 11,'0'0'18,"2"-10"-2,-2 10-9,11-19-2,0 2 0,4-1-2,3-8-1,5-1 0,3-4-1,3-4 0,2-4 0,1 0 0,0-2 0,1 2-1,-4 0 1,-3 3 0,-5 4 2,-2 7 0,-7 5 2,0 5-2,-12 15 1,0 0 1,0 0-1,2 22-1,-5 6 0,-1 7-2,-2 6 1,-1 9 0,0 4 0,-2 1-1,-1 0 1,1-2-1,-3-2 0,2-5 0,0-5 0,3-5-1,-3-6 1,5-5-1,1-6-1,0-5-1,3-3-7,1-2-16,0-9-1,0 0 0,0 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0.4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-2 48 6,'0'0'24,"4"-9"-1,7 2 2,10 0-13,4 0-2,13 3-3,9-1-1,8 2-7,8 2-9,8 3-14,8-4 0,7 1-2,1-3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0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44 366 12,'-18'12'16,"5"4"-7,5 3-1,3 1-2,7 1 1,4 0-1,8-3-1,4-1 0,8-3-1,3-3-1,3-3-1,3-6 1,2-2-3,0-5 1,1-5 0,-2-5-1,-4-3 1,-2-3 0,-4-5 0,-3-3-1,-6-8 1,-6-2-1,-7-6 1,-8 2 0,-6-4-1,-8 1 1,-5 0 0,-7 6 0,-3 6 0,-4 7-1,-3 15 0,-2 6 1,0 14-1,1 12-1,3 13-1,6 12-6,7 9-14,7 1 0,14 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1.7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 39 5,'-13'-8'21,"13"8"2,2-16-1,-2 16-14,24-13 0,-1 10-4,8 3 0,9 2-4,5 3-9,4 0-13,10 5 0,1-8-2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2.2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35 7,'0'0'24,"9"-5"1,10 0-1,10 2-12,6-4-3,15 5-2,3-4-4,8 3-5,6 0-14,4 5-9,-5-5 0,-2 3-2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7.0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70 220 2,'-12'23'10,"-3"3"-2,3 5 0,-1 3 0,4 2-1,2-1 0,4 1-1,3 0-1,4-4-2,6-5 0,2-2-1,7-5-1,3-5 0,3-4 0,5-6 0,2-5 0,3-5 0,1-5 0,3-6 0,-1-3 0,1-5-1,-3-2 1,-3-7-1,-6-5 1,-2-4-1,-7-5 0,-5-1 1,-8-2-1,-8 1 1,-5 2 0,-8 2 1,-6 6-2,-7 6 1,-6 10-1,-3 9 1,-4 10-1,0 10 1,-2 11-1,1 13 0,5 9-1,7 10-4,6 6-4,6 3-11,16 5-1,4-5-1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27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32 278 8,'-11'22'16,"0"2"-9,4 2 0,3 2 0,5-3-2,6 1 0,4-2 0,5-4 0,4-4-1,5-3-2,3-4 1,4-6-1,0-3-1,3-4 0,2-7-1,-2-5 1,0-7-1,-3-4 0,-4-8 0,-4-7 1,-5-4 0,-7-4 0,-11-2 2,-8 1-1,-10 3 1,-7 8 0,-7 5 0,-6 14 0,-5 8 0,-4 13-1,1 12-1,1 14-4,10 16-6,3 11-14,9 6 0,9 5-1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0.5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-5 29 13,'0'0'21,"-1"-14"0,11 10-8,6 0-2,10 1 0,4 0-3,10 4-1,4-5-2,7 7-3,7 0-5,2 3-8,1 0-13,5 5 0,-7-8-1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2.1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79 235 10,'-13'16'9,"2"7"-2,2 4 0,2 5-1,-1 3-1,7 2 0,1 1-2,5-1 0,8-7-1,2-1-1,8-5 1,2-7-1,1-6 0,6-6-1,0-7 1,2-6-1,-2-6 0,0-9 0,-2-7 0,1-8 1,-7-5 0,-1-4-1,-4-6 2,-8 1-1,-4 0 0,-7 2 0,-10 2 1,-3 6-1,-8 8 0,-5 6 0,-4 9 0,-6 8-1,-4 10 1,-2 9-1,-3 10 0,0 9 0,4 9-2,3 8-3,10 9-7,12 4-7,3 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2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42 12,'25'-16'24,"-4"9"0,10-2-1,2 2-16,7 4-2,10 3-1,3 1-3,6 3-8,-5 2-16,3 4 0,-5-2-1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4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35 193 3,'0'0'11,"-13"-4"0,13 4-2,-9 16 0,3 0-1,3 6-2,0 8 0,3 4-2,2 8 0,6 4-2,2 2-1,7-2 0,5-1 0,4-6-1,7-7 0,5-5 0,5-12 0,0-8 0,4-11 0,1-8 0,-6-10 1,3-12 0,-6-6 0,-2-10 0,-10-5 1,-5-5 1,-7-2-1,-7 2 0,-10-1 0,-6 7 0,-8 6 0,-9 8-1,-4 11 0,-8 11 0,-5 11-1,-3 13-1,1 16-3,-2 11-6,6 14-12,5 17 0,3 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8:54.1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16 683 16,'0'0'18,"-14"-13"-5,12 0-2,4-4-2,5-4-3,6-5-1,7-4-2,7-3-1,6-4 1,7-2-2,2 1-1,6 3 1,-1 4 0,-2 5 0,-1 5-1,-5 7 1,-5 8-1,-5 7 1,-9 9-1,-6 6 0,-6 6 0,-7 4 0,-5 4 0,-7 3 0,-3 2 0,-8-1 1,0-1-1,-3-4 0,1-3 0,1-5 0,4-4 1,3-4-1,4-7 0,12-6 0,0 0 0,3-20 0,12 1-1,4-3 1,5-5-2,4-3 1,5-3 0,2 2 0,0 2 0,0 3 1,-2 6 0,-3 3 0,-1 8 0,-5 6 0,-4 7 1,-6 6 0,-6 7-1,-6 4 0,-7 5-1,-4 1 0,-6 4-1,-5-1-1,0-1 0,-2-4 0,2-5 0,2-6 1,5-3 0,3-8 0,10-3 1,-4-20 1,11 3 0,5-6 0,8-2 0,5-4 0,4 0 0,6 0 1,0 4 0,0 2 1,2 5 0,-2 3 0,-4 7 0,-6 4 0,-3 6 0,-7 6-1,-5 6 0,-8 4 0,-9 3-1,-4 4-1,-4 2-3,-4 1-5,-2 0-10,3 0-1,0-7 0</inkml:trace>
  <inkml:trace contextRef="#ctx0" brushRef="#br0" timeOffset="828">1084 532 11,'0'0'4,"0"0"-2,0 0-1,15-6 1,-5 4-1,4-1 0,5-3 1,1-1-1,5-2 1,-1-3 0,1-2 1,2-3 1,-5-2 0,-1-3 1,-6 0 2,-5 1 0,-2-1 0,-8 4-1,-2 1 0,-7 5-1,-2 6 0,-6 5-3,-4 8 1,-4 5-2,0 7 0,-2 2-1,1 5 1,0 0 0,2 2 0,6-2-1,5-1 1,4-2-1,6-3 1,4-2-1,6-3 0,4 0-3,4-5-4,5-1-11,4 0-4,0-7 0,3 3-1</inkml:trace>
  <inkml:trace contextRef="#ctx0" brushRef="#br0" timeOffset="1219">1373 585 2,'0'0'17,"0"0"-1,-2 9 0,2-9-13,12 9-3,0-4 1,1-2 0,4 2-1,3-5 1,2-5 0,3-1-1,0-3 0,-2-4 0,0-3 0,-3-2 0,-1-2 1,-5-3 0,-4 2 0,-7-2 2,-1 2-1,-7 3 1,-4 2-1,-4 3 1,-4 6-1,-2 4 0,-4 6-1,1 5 0,-1 5 0,0 4-1,3 3 0,3 0 0,4 2 0,3 0-3,6-2 0,6-2-3,5-5-4,4-3-5,5-4-3,4-8-1</inkml:trace>
  <inkml:trace contextRef="#ctx0" brushRef="#br0" timeOffset="1594">1749 242 5,'17'-34'19,"-7"4"-3,-2 7-2,-2 8-3,-3 5-3,-3 10-1,0 0-2,-5 16-2,-2 5-2,-2 7-1,-3 7 0,-4 5 0,-3 6 0,-1 1 0,-1 1 1,1-2-1,4-6 0,2-4 1,2-7-1,7-4 0,4-8 1,5-4-1,8-9 1,2-6 0,5-8-1,5-3 1,4-6 0,1-6 0,2-2-1,1-5 0,-6 1 0,-1 3 0,-5 3 1,-5 4 0,-4 6-1,-4 4 1,-7 11 0,0 0-1,-8 12 1,-2 4-1,-2 3 0,-3 4 1,1 2-1,0 2 0,2-1 0,5 0 0,5-6 0,5-2-1,5-5 1,5-7-1,4-3 0,3-7-1,5-6 1,2-6 0,0-5 0,1-4 1,-1-3 0,-3 0 1,-3 1 0,-4 3 2,-6 3-1,-3 6 1,-5 5-1,-3 10 0,0 0 0,-17 19-1,6-2 0,-1 5-1,1 2 0,-2 2 0,5 1 0,2-4-1,6-2 0,3-6-1,7-2 0,4-7-1,5-4 0,5-6 0,4-5 0,3-5-1,1-4 2,-2-2 0,1-4 1,-5 1 1,-4 1 1,-4 3 1,-7 2 1,-3 5 0,-6 3 0,-2 9 0,0 0-1,-13 8 0,4 3-1,1 4-1,-2 1 0,4 2 0,2 1 0,4-2-1,5-1 0,3-3-2,10-2-3,0-5-6,6-2-9,4-1-1,-1-6-1</inkml:trace>
  <inkml:trace contextRef="#ctx0" brushRef="#br0" timeOffset="2562">2153 20 29,'-14'-11'19,"14"11"-8,-9-9-11,9 9-22,0 0-2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6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22 0,'16'-9'19,"-1"7"1,4-3 0,8 1-14,13 5-2,8 2 1,9 3-2,5 1-4,5 3-8,3-2-9,9 5-2,-6-6-1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7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 93 12,'-10'-12'23,"10"12"1,13-20-1,5 7-14,14 4-3,6-1-1,10 1 0,2 0-2,4 2-3,6 5-5,2 1-14,2 0-6,0 5 1,-4-3-1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39.4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110 187 3,'-16'10'15,"-2"4"-8,1 6 0,1 8-2,2 4 1,0 4-1,3 4-1,6 1-1,7-3-2,5 0 1,10-4-2,5-5 1,5-7 0,5-7 0,3-9 0,4-8 0,2-9-1,-1-10 1,1-8 0,0-7 0,-4-5 0,-3-6 0,-4-5 1,-9-3 0,-6 1 0,-9-1 0,-10 4 0,-11 6 0,-6 6 0,-9 10-1,-6 11 1,-7 14-4,-2 10 1,-1 17-3,0 10-4,4 13-12,11 15 0,3 4-1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1.2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15 48 5,'-16'-11'21,"16"11"0,3-17 2,4 8-16,12 4 1,3 2-3,10 1-1,7-1-1,2 3-6,8 0-12,5 2-6,-1-3-2,7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1.8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6 488 11,'-4'-8'16,"1"-9"-9,2 2 0,5-3-2,1-4-2,2-2 1,1-2-2,0-4 0,4-5-1,-1 1 0,1-4-1,1 0 1,-1 0-1,-4 2 0,0 4 0,-1 4 1,-2 7-1,-4 2 0,0 10 0,-1 9 1,0 0 1,-14 7 0,7 7 1,0 10 0,-1 2 1,-1 9-1,-1 3 1,3 2 0,-1 2-1,3-1-2,0-2 0,3-4 0,-2-1-1,3-6 1,0-4-1,1-4 0,2-4 0,-1-3-2,3-1-3,-3-2-5,-1-10-9,8 13-2,-8-13-1</inkml:trace>
  <inkml:trace contextRef="#ctx0" brushRef="#br0" timeOffset="531">267 501 7,'15'-3'8,"5"0"0,1-3-2,2-2-1,2-5-2,0 1-2,1-3 0,-4-4 0,-3 0 0,1-6-1,-7 3 1,-4-4 0,-2 0 0,-7 0 1,-4 3 0,-4 1 0,-4 6 1,-6 1 0,-3 8-1,-3 4 1,-4 7 0,-1 5 0,0 6-2,0 2 1,3 4-1,5 1 0,4 2-1,4 0-2,8 0-3,5-1-8,8 1-5,1-7-1</inkml:trace>
  <inkml:trace contextRef="#ctx0" brushRef="#br0" timeOffset="1016">704 443 3,'3'17'17,"-3"-17"-10,19 16 0,-3-9 0,4-4-1,4-3 0,2-4-1,0-1-3,4-5 0,-3-2-1,-1-3 0,-4-4 1,-6-1 0,-5-2 0,-7-1 1,-6 1-1,-10 0 1,-8 5 0,-6 6-1,-8 6 1,-5 6-2,-1 9 0,2 7-4,-3 7-7,5 7-10,11 6-1,5 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4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65 3,'0'0'21,"14"-6"0,2-3 1,10-4-12,14 6 0,11-3-4,10 4-1,7-2-1,5 2-5,9 5-6,1 3-16,2-2 1,8 3-1,-5-6-2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5.3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32 179 15,'-10'20'18,"-2"3"-6,5 5-2,4 3-1,4-1-1,8 0-2,1-2-1,9-2 0,4-5-3,9-3 0,4-6 0,1-6-2,6-5 1,0-5-1,-1-6 1,-3-7-2,-4-7 1,-5-4 0,-9-6 0,-5-5-1,-7-4 1,-8-4 0,-9 0 0,-6 1 1,-6 6-1,-9 5 0,-6 11-1,-4 9 0,0 16 0,-4 13-3,4 14-5,4 13-6,5 8-6,16 10 1,3 0-2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7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-5 30 2,'-5'-14'18,"5"14"0,15-8-6,0 5-1,7 1-3,5 0-1,10 3-1,-1-1 0,9 1-2,1 1-5,8 0-8,-4 1-11,12 4-1,-8-6-1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8.2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23 17,'11'-1'24,"6"1"0,3-7 1,4 3-16,11 2-3,3-1 0,8 1-2,4 0-6,3 2-11,1-2-11,4 6 0,-3-8-2,-5 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49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49 288 15,'-15'4'18,"4"7"-9,0 3-2,4 5 0,3 2-1,3 0 0,5 3-2,2-3-1,9-1-1,2-3 0,5-3-1,3-7 1,5-4-2,2-5 1,3-5-1,1-3 0,0-8 0,-1-2 0,-4-5 0,-2-5-1,-7-6 1,-3-4 0,-8-3 0,-6-3 1,-8 0-1,-6 3 0,-6 4 0,-6 6 2,-4 8-2,-4 9 0,-6 12 0,-3 11 0,1 12 0,-2 8 0,3 10-2,5 5-2,8 4-6,8 0-10,17 6 1,8-10-1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02.2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9 356 15,'-13'8'21,"13"-8"-1,0 0-11,10-8-3,0 1 1,5-6 1,4-2-3,4-7-2,4-4-1,6-7-1,3-3 1,-4-1-2,0-2 1,-3 5-1,-4 2 1,-5 4 0,-4 9 1,-6 4-1,-10 15 0,0 0 1,0 0-1,4 20 1,-8 4 0,-4 8-1,1 8 0,-1 5 0,-2 5 0,1 3 0,-1-2 0,0-1-1,0-4 1,1-6-1,-1-5 0,2-3-4,-2-7-10,1-5-11,5-6 0,4-14-1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39:50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47 368 7,'8'-45'7,"3"-1"-1,-2-3-2,0 3 0,-2 2 0,0 3 0,-4 7 0,0 5 0,-2 10 1,-1 3-1,0 16 1,0 0 0,-14 7 0,7 11 1,0 11-1,-3 6 1,0 12 0,-1 3-1,2 4-1,-1-1-1,3 1 0,-2-3-1,4-2 0,1-7-2,1-7 0,3-3-4,2-6-6,1-3-14,5-3 1,0-9-1,6-3 0</inkml:trace>
  <inkml:trace contextRef="#ctx0" brushRef="#br0" timeOffset="453">308 581 7,'22'-1'7,"2"-4"-2,2 0-1,-1-7-1,2-2 0,-4-3-1,-1-3 0,-2-5-1,-6-2 0,-4-3 0,-7-4 2,-5 0-1,-6 4 1,-5-2 1,-4 8-1,-4 4 2,-6 8 0,1 9 1,-4 7 0,2 9 0,-1 7 0,4 7-1,3 1-1,7 6 0,6-2-2,7 3-2,7-2-4,8-4-7,5-3-12,9-2 1,-1-6-1</inkml:trace>
  <inkml:trace contextRef="#ctx0" brushRef="#br0" timeOffset="828">660 516 0,'0'0'18,"21"20"-1,-4-11-11,6 0 0,5-5 0,4-3 0,1-2 0,-1-5-2,2-1-1,-1-5 0,-2-2-2,-2-3 1,-4-5 1,-9-3-1,-6-5 2,-8-3-1,-8 0 1,-11 0 0,-8 3-1,-7 7 0,-9 7-1,-5 11 0,0 11 0,0 12-2,2 8-9,7 9-15,11 5 0,9-2-1,17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6.750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-2 74 12,'-4'-12'22,"4"12"-6,11-15-2,2 9-1,6-1-2,10 1-1,-1-1-2,8 2-2,5-1-2,6 2-1,2 0-1,6 1-2,-4 4-2,-3-2-5,0 3-8,-3 4-12,-13-4 1,-10 5 0</inkml:trace>
  <inkml:trace contextRef="#ctx0" brushRef="#br0" timeOffset="296">15 291 5,'28'-3'21,"-3"-4"1,9 1-12,12 0 0,6-2-2,9-4-4,6 3-7,3 3-15,-3-3-3,7 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7.343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127 226 6,'-10'11'23,"2"8"1,-6 4 0,4 9-15,1 10-2,1 5-1,0 5-1,-1-1 0,2 1-2,0 0 0,0-3-2,1-4-2,0-6-3,1-2-5,0-7-10,-1-7-6,6-3-1,0-20 0</inkml:trace>
  <inkml:trace contextRef="#ctx0" brushRef="#br0" timeOffset="266">21 268 7,'3'-36'23,"-3"-3"0,8 3 0,2 6-13,6-2-4,7 8-1,5 1-2,6 5 1,1 0 0,5 10 0,-1 4-1,4 6 0,0 5 0,4 7 0,-6 5-1,-1 6-1,-5 6 0,-7 4 0,-8 4 0,-11 2-1,-9 3 0,-11 1 1,-14 2-1,-8-2 1,-10-2-1,-7-5 1,-4-4-1,0-4 1,-1-8-1,4-6 1,4-8 0,9-7-1,6-4 0,10-4 0,8-4 0,7 1 0,10-1 0,6 3 0,7 6-1,4 4 1,7 6-1,5 7 1,3 7 0,5 3 0,4 7 0,2 2 0,3 0 0,2 0-1,0-3 2,-3-4-1,0-7 0,-3-5 0,-3-9 1,-4-4-1,-6-4 1,-3-6-2,-3 0-6,-7 2-19,-6-2-3,-4 1 0,-10-3-1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0:02.250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-3 77 10,'2'-10'9,"-2"10"-1,12-9-1,-3 5 0,5 0-2,4-1 0,5 1-1,4-2 0,7 1-2,1-1-1,6-1 0,0 1 0,0-1-2,-3 3 2,-2-1-2,-2 2 1,-8 1 0,-4 2 0,-8 2 0,-3 0 1,-11-2-1,12 7 1,-12-7 0,0 10-1,0-10 1,-3 12 0,3-12 0,-5 15 0,5-6 0,-1 1 0,1 2 0,0 3 0,1 0 1,1 4-1,1 4 1,1 2 0,0 5 0,1 3 1,3 4 0,0 4-1,3 3 0,0 2 1,2 3-1,-2 2 1,3 5-2,-4-2 1,2 4-1,0 3 1,0 4-1,-2 5 0,-2 1 0,2 2 0,1 4 0,1 2 1,0 4-1,1 0 0,1 1 0,-2 1 1,4 2-1,-3-1 1,1 0 0,-1 0 0,-1 0 0,-3 3 0,2 1-1,-2 0 0,0 1 0,0 5 0,-1 1-1,0 3 1,4 3-1,-4 0 0,1 0 1,-1-2-1,-1 1 1,1-3-1,-1-1 0,0 2 0,2 0 1,0-2-1,-4 1 0,3 0 0,-2 2 1,4 3-1,-3 2 0,-1-2 0,2 0 0,-1 1 1,-1 0-1,2 3 0,-1-3 0,-1 1 0,0 0 0,-2-1 1,2-3-1,-1 1 0,1 3-1,-2 0 1,1-1 0,-3-1 0,3-2-1,-2-1 1,-2-5-1,1-1 1,1-6 0,-2-5 0,1-5 0,-2-4 1,1-4 0,-1-6-1,2-9 1,-2-3 0,0-8-1,0-5 1,1-7-1,0-6 0,0-7 0,-1-2 0,-1-4-1,0-5 1,1-9 0,-5 14-1,5-14 1,-12 5 0,0-3 1,-3-1 0,-1 0 0,-7 1 0,1 0 1,-6 1 0,2 3 0,-4 1 0,0 3 0,2-1-1,1-2-2,8 2-14,4-3-15,5-6-2,10 0 1,-4-10-2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2:16.140"/>
    </inkml:context>
    <inkml:brush xml:id="br0">
      <inkml:brushProperty name="width" value="0.09701" units="cm"/>
      <inkml:brushProperty name="height" value="0.09701" units="cm"/>
      <inkml:brushProperty name="color" value="#333399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688 59 2,'-7'20'6,"2"10"-1,-5 7 0,1 7 1,-3 7-1,-1 6 0,-2 2-1,-1 4-2,-1-1 0,-2-5-1,-1-1-1,-1-4 0,1-7 0,1-4 0,3-7 1,2-7-2,4-8-1,2-5-2,8-14-3,0 0-5,0 0-3</inkml:trace>
  <inkml:trace contextRef="#ctx0" brushRef="#br0" timeOffset="375">737 0 3,'0'15'14,"4"13"-5,-2 5-2,1 12 0,2 4-1,0 7-1,-1 4 0,2 3-2,0 1 1,0 0-2,0-3 1,0-5-2,0-4 0,-1-5 0,0-6-1,-1-7 0,-1-8 1,0-5-1,-3-6-2,2-5-4,-2-10-7,0 0-5,0 0-1</inkml:trace>
  <inkml:trace contextRef="#ctx0" brushRef="#br0" timeOffset="703">668 487 6,'0'0'16,"-6"-9"-6,6 9-1,14-2-3,-2 2-2,6 1-2,6 3-8,1-2-8,6 6-2,-1-5-1</inkml:trace>
  <inkml:trace contextRef="#ctx0" brushRef="#br0" timeOffset="5672">41 1160 13,'10'-8'8,"4"1"-3,4-1 0,2 0-2,0 1 0,3-2 0,-1 1-1,-1 3 0,-1 1-2,-3 0-2,-3 5-4,-5 0-9,-1 9 0</inkml:trace>
  <inkml:trace contextRef="#ctx0" brushRef="#br1" timeOffset="12250">0 1088 4,'8'-6'8,"-8"6"-1,15-6 1,-5 2 1,4 0-1,2-1 2,2-1-2,4-1-1,2 0 0,3-3-1,1 0 0,1 1-3,-2 1 0,-1 0-1,-2 1 0,-2 2 0,-5 1-1,-3 2-1,-1 3-1,-6 0-4,-7-1-10,6 15-7,-6-15 0,-12 24-1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18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5 175 3,'-3'14'14,"2"-1"-7,1 7-2,0 3 0,0 5-2,0 5 1,0-1-1,0 2-1,0-2-1,0 0 1,0-5-3,-2-4 2,2 0-2,-2-9-1,1-2-5,1-2-8,0-10-1</inkml:trace>
  <inkml:trace contextRef="#ctx0" brushRef="#br0" timeOffset="266">31 64 1,'11'-20'10,"4"4"-3,0 2 0,4 6-1,-1 1-1,1 7-1,0 4-1,-4 5 0,0 6-2,-6 2 0,-3 8 0,-5 0-1,-5 3 1,-4-1-1,-7 2 1,-1-1-1,-5-4 1,-1-1 0,4-5 0,-3-3-1,7-3 1,1-4 0,13-8-1,-9 4 0,9-4 1,14-7-1,0 2 0,7 0 0,0 1 0,3 0 0,3 4 1,-1 1-1,1 4 0,-2 6 1,-4 3-1,-3 2 0,-4 2 0,-3 3 0,-5 1 0,-6 0 0,-6 1 1,-5 0-1,-2-3 2,-6 0 0,-3-3 0,-4-3 0,-2-3 1,0-3-1,-1-4 0,2-3 0,1-1 0,3-1-2,5-2 1,3-1-3,6 0-1,9 4-4,0 0-11,0 0-2,8-3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19.4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336 90 0,'-6'9'4,"6"-9"0,-10 14-1,10-14 0,-10 7 0,10-7 1,0 0-1,-9-9-1,9 9 0,-6-21 0,3 9-1,-2-4 1,-3 3-1,0-3 1,-5 4 0,0 1-1,-5 4 1,-1 4 0,-2 6 1,0 7 0,-3 4 1,0 8 2,-3 3-1,5 7 2,0 1 0,4 7 1,2-2-3,7 3-1,3-4 0,11 0-1,8-4-1,8-3-1,11-5-2,11-5-9,10-8-13,12-3 0,7-11-1,7-2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20.2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75 117 1,'-7'19'16,"4"6"-1,0 9-7,1-1-5,4 6-1,1-1-1,1 2 0,-1-4 0,0-3-1,-2-5 0,1-5-3,0-3-4,-2-4-9,0-16 0</inkml:trace>
  <inkml:trace contextRef="#ctx0" brushRef="#br0" timeOffset="266">17 0 13,'0'0'15,"8"8"-8,2 3-1,2 5 0,6 5-1,2 3 1,5 4-2,5 3 0,1 3 0,3-1-2,-2 2-1,-1-1 0,-4-1-1,-4 0 1,-8-2 0,-6-5 0,-9-1 1,-7-4 0,-8-2 2,-6-5-2,-5 1 1,-5-5-1,-3-1 0,-1-2 0,-1-2-1,2 0 0,4-2-2,4 1-6,7 0-12,1-5-3,18 1 0,-10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21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77 119 3,'-12'5'15,"4"11"1,1 5-10,1 5-1,1 8 0,1 2 0,2 4 1,3-2 0,6 0-2,4-3 0,6-3 0,3-4-2,4-3 0,4-7-2,2-2 0,2-5-4,-2-4-2,-2-7-10,0-3-3,-4-7-1</inkml:trace>
  <inkml:trace contextRef="#ctx0" brushRef="#br0" timeOffset="328">126 75 7,'12'-19'8,"2"11"0,1 0-1,7 0-1,2 0-1,3 2 0,1-1-4,-1 2-4,1 4-7,-6-4-6,0 7 1</inkml:trace>
  <inkml:trace contextRef="#ctx0" brushRef="#br0" timeOffset="531">11 294 1,'-13'10'20,"13"-10"-1,0 0 1,16 4-12,7-7-3,7-2-2,8-1-1,5-1-7,7 3-13,-3-5-1,8 4-1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22.1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 54 16,'4'10'16,"-3"5"-8,-1 9-2,1 5-1,-2 6 1,0 5-1,0 2-1,0 2-1,-1 0 0,1-4-1,2-2-1,-1-4 1,0-1-2,3-8-1,-2-4-5,1-4-9,2-2-4,-4-15-2</inkml:trace>
  <inkml:trace contextRef="#ctx0" brushRef="#br0" timeOffset="329">16 57 5,'7'-4'17,"-2"-5"1,7 2-12,2 2 0,7-1-2,0 0 0,2 2 0,3 0-1,0 0-3,0 0-3,0 0-5,0 4-9,-10-4-2,2 7 1</inkml:trace>
  <inkml:trace contextRef="#ctx0" brushRef="#br0" timeOffset="594">16 321 16,'0'0'21,"16"-2"0,2-3-1,5-3-17,7 3-3,3-2-9,3-1-10,6 4-1,-4-6-1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07.4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-12 359 7,'-4'10'20,"4"-10"1,0 0-10,9-10-3,3 1 0,7-3-1,4-4-2,7-3-3,4-6-1,5-2 0,1-7 0,0-2-1,-2-2 2,-3 2-1,-4 2 1,-7 5 1,-4 4-1,-5 9 1,-5 13 1,-5 13 0,-5 13-1,-2 8 0,-5 8-1,0 6 1,-3 9-1,-1 2-3,-3 2-7,-2 1-17,-2-7-1,-1-4 0,-1-9-1</inkml:trace>
  <inkml:trace contextRef="#ctx0" brushRef="#br0" timeOffset="4547">331 877 8,'0'0'20,"-18"13"-1,2 2 0,0 11-15,-3 6-2,-3 6 1,-3 5-2,-1 1 0,0-1-1,3-3 0,2-4 0,5-8 0,2-7-1,7-2 1,3-8-1,4-11 1,8 12-1,3-10 1,5-2 0,1-3 0,5 0 0,2-2-1,2-1-1,-1 0-5,1 2-10,-3-4-1,0 4-1</inkml:trace>
  <inkml:trace contextRef="#ctx0" brushRef="#br0" timeOffset="4875">480 1065 11,'-16'-1'22,"3"13"1,-7 7 0,-1 10-14,-2 11-3,-6 9 0,-4 9-3,-4 7-6,-4 4-12,-4 0-9,1 1 1,-3-10-2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1.4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25 363 3,'-9'-4'17,"9"4"0,-11 13-8,8 2-2,1 4-2,2 6-2,2 0 0,5 2 0,5-1-2,4-5 1,6-5-2,2-6 1,4-5-1,4-10 0,1-10 1,1-7 0,-1-7 0,-2-8-1,-3-7 2,-3-6-2,-6-4 1,-4-4 0,-10 1 0,-4 4 0,-9 7-1,-6 6 1,-4 12-1,-3 10 1,-5 14 0,-1 14-1,0 14 0,1 11 0,5 9-1,5 6-3,6 7-8,7-2-7,11 1-2,7-8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1.9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1 302 14,'-2'25'16,"4"-2"-9,3-4-1,4 0-1,5-8-1,1-5 1,5-5-1,2-6 0,4-4-2,2-8 0,-3-5-1,-1-8 0,-4-6 0,-2-4 1,-5-4-1,-7-2 0,-7 0 1,-8 6 0,-5 6 0,-5 11 1,-5 10-1,-2 13-1,-4 13 0,4 15 0,-1 12-4,4 10-11,7 4-6,8 6-2,4-9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2.4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-3 311 6,'1'23'17,"0"-2"0,7 3-11,5 4-1,4-4-2,4-2 0,5-6 0,2-7-1,1-6 1,3-10-2,-1-7 0,-4-9 0,0-9 1,-3-9 0,-6-5 0,-5-7 0,-7-2 0,-5 2 2,-8 2 0,-5 8-1,-6 8 0,-6 14 0,-5 13 0,1 17-1,-4 13 0,3 14-3,6 13-3,3 5-10,8 6-9,13 2 0,8-11-1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3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0 268 11,'9'23'17,"11"5"0,1 0-15,7-2 0,4-2-1,3-6-1,1-5 1,-2-8-1,-3-10 1,-1-9 1,-5-8 1,-4-9 1,-5-5 0,-7-7 1,-3-3-1,-9-3 1,-5 2 1,-6 0-2,-4 10-1,-4 6 0,-4 11-2,-3 12 1,-2 17-1,-3 12-1,3 14-3,9 15-5,4 12-15,7 1 1,14 6-1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3.5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-1 261 12,'-3'11'19,"3"1"1,6 5-13,7 4-3,5 0 0,6-1 0,4-3 0,3-2-1,5-7-1,1-6-1,3-8-1,-4-10 1,0-9 0,-4-5 0,-8-10 2,-5-4-1,-8-4 0,-6-1 0,-9 2 0,-7 7 1,-8 9-2,-8 11 0,-6 10 0,-3 14-1,-2 15-3,1 12-6,5 11-15,10 13 1,10-4-1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4.078"/>
    </inkml:context>
    <inkml:brush xml:id="br0">
      <inkml:brushProperty name="width" value="0.09701" units="cm"/>
      <inkml:brushProperty name="height" value="0.09701" units="cm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21 2693 6,'-15'5'20,"10"7"0,5 4-12,3 4-1,10 4-1,2 1-1,7 0 0,7-1-1,3-4-2,4-7 1,4-3-3,0-9 1,-1-8-1,-3-7 0,-5-7 1,-6-9-1,-6-4 0,-9-4 1,-8-2 0,-10 2 1,-10 5 0,-9 8 0,-9 10 0,-6 13 0,-6 16-4,1 13-18,4 20-3,1 1-1,10 11-2</inkml:trace>
  <inkml:trace contextRef="#ctx0" brushRef="#br1" timeOffset="46578">435 57 10,'0'0'15,"8"-16"-4,2 9-1,0 2-2,5 0-2,6 1 0,2 0-1,4 3-2,4-3 0,2 1-2,1-1 1,0 1-2,-2 0 1,-3 0-1,-4 1 0,-5 2 0,-5 2 1,-5 4 0,-6 3 2,-3 4-1,-4 3 0,-3 5 1,-1 3 0,2 4 0,-3 5-1,1 4 1,1 0-1,3 5 0,1 1 0,2 6-1,1-2 1,3 4 0,-2 1-1,7 5 0,-2 2 1,2 6-1,1 5 0,2 2 1,-4 7-1,3 5 1,1 1 0,0 3 0,-3 0 0,2 1 1,-3-2-1,2 5 0,-1-2 0,2 3 0,-4 0-1,3 6 1,-2 0 0,2 2-2,0 3 1,0 3 0,1 3-1,-1 2 1,-1 1-1,1-1 0,-1 2 1,2 0-1,0-1 0,-1 1 1,1-1-1,1-5 1,-1 0 1,0 1-1,-2 2 0,2 5 0,-2-4 0,2 1 0,-2 1-1,0 2 1,-1 2-1,-3-3 0,3-6 0,-2-2 0,-4-6 0,0-8 0,-1-6 0,1-9 1,-2-8-1,0-7 0,2-5 0,-1-7 0,1-5 0,0-3 0,-1-3 0,-1-3 0,0-4 0,-1-1 0,-1-2 1,0-3-1,-2-3 0,-2-1 0,-1-5 0,-1-2 0,-3-1 0,-3-5 0,-3-1 0,-4-3 0,-3-2 0,0-1 0,-4 0 0,-3-1-1,-3 0 1,2-3-4,4 2-7,0-2-19,3-5-2,4-4 0,2-7-1</inkml:trace>
  <inkml:trace contextRef="#ctx0" brushRef="#br1" timeOffset="49750">1409 2574 13,'-7'-12'23,"7"12"1,8-12-12,1 6-2,8 2 0,2-1-3,6 2 0,3-4-2,4 2-2,2-1 0,4 1-2,-2 0 0,0 0-2,0 3-2,-7 0-3,-2 3-7,-6 4-12,-9 1-1,-12-6 0</inkml:trace>
  <inkml:trace contextRef="#ctx0" brushRef="#br1" timeOffset="50015">1406 2806 5,'-7'12'21,"7"-12"1,0 0-9,20 2-4,3-7-1,8 0 0,8-6-3,5 1-2,7-1-7,2 2-13,0-2-6,1 4-1,-3-5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2:34.453"/>
    </inkml:context>
    <inkml:brush xml:id="br0">
      <inkml:brushProperty name="width" value="0.09701" units="cm"/>
      <inkml:brushProperty name="height" value="0.09701" units="cm"/>
      <inkml:brushProperty name="color" value="#1C1C1C"/>
      <inkml:brushProperty name="fitToCurve" value="1"/>
    </inkml:brush>
  </inkml:definitions>
  <inkml:trace contextRef="#ctx0" brushRef="#br0">124 377 8,'-13'20'20,"-2"-1"0,2 6-11,4 7-2,2 2-1,4 4-2,3-2 0,1 0-1,3-3-1,6-2 0,2-3-1,6-5 0,0-5 0,3-4 0,3-8 0,2-4 0,2-7-1,2-5 1,-1-5 0,0-7-1,1-4 1,0-5-1,-2-3 1,-2-5 0,-4-4-1,-3-4 0,-7 0 0,-3-4 1,-6 0-1,-6-1 0,-7-1-1,-3 3 1,-6 4 0,-5 4 0,-5 5 0,0 8 0,-5 7 0,1 7 1,-1 10-1,-2 10 1,0 8 1,2 12 0,2 8 0,3 9 0,0 4 0,7 8 0,2 1 0,5 2-1,7 1-1,3-1-1,5 0-3,2-4-7,6-2-13,3-3-1,1-7-1</inkml:trace>
  <inkml:trace contextRef="#ctx0" brushRef="#br0" timeOffset="593">94 586 23,'-1'-15'15,"8"1"0,4 3-3,2-1-1,6 9-1,2-2-3,5 8 0,1 3-1,4 8-1,-1 1-2,3 6 1,-1 1 0,4 1-1,-4 1 0,1-3 0,-1-1 0,-2-6-1,-2-5 1,0-5-1,-2-3-1,-1-5 1,-1-4-1,-1-5-3,2 4-10,-3-4-17,-3-3-2,-5-2 0,-7-4-1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-1 333 10,'0'32'7,"3"5"0,3-1-2,3 1 0,6-4-2,1-2 0,3-5 0,3-8-1,4-6-1,-2-8 1,3-5-1,-1-11 2,-1-8-1,0-4 0,-4-6 0,-3-6 0,-4-6 0,-3-5-1,-3-6 1,-6-3-1,-2 2 0,-5 1 0,-4 2 0,-4 8 0,-5 7 1,0 11-1,-4 11-1,-3 12 1,-3 11 0,2 9 0,0 14-1,3 8 0,4 8 0,3 5-1,6 5-2,8 5-7,7-6-9,12 1 0,2-11-1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1.5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12 316 12,'-1'16'16,"0"-6"0,5 6-13,5 3-1,4-3-1,5-1 1,0-3-1,4-4 0,1-6 0,1-4 0,-1-7 0,-2-4 0,-1-6 0,-3-6 0,-3-1 0,-6-10 1,-4-4 0,-5-1 0,-5-2 0,-3 0 1,-6 2 0,-4 6-1,-4 7 0,-2 8 0,-1 11 0,0 12 0,0 12-1,1 10-1,3 9 0,7 7-3,6 5-2,8 4-7,6 0-8,11 4 0,5-11-1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2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34 230 13,'-11'15'17,"-2"-2"0,5 4-13,5 7-1,6-1-2,5 1 0,3-2 0,2-3 0,9-3 0,1-5-1,5-5 1,1-5-1,2-5 1,0-6-1,-1-6 1,-1-7 0,-6-6 0,-6-8 0,-2-4 0,-7-4 0,-5-1 1,-5 0-1,-6 5 0,-4 4 0,-4 9 1,-4 13-2,-2 11 1,-3 14-1,-1 15 0,0 11-2,3 11-4,3 8-11,4-1-2,9 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5-19T10:39:16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79 165 11,'-18'26'18,"-4"0"0,4 6-10,5 0-1,5 0-1,7-2-3,8-4 0,8-5 0,9-7-1,8-8-1,7-8 1,4-7-1,3-8 1,0-7-1,-1-8 1,-4-3-1,-7-7 0,-9 0 0,-8-3-1,-11 0 1,-11 2 1,-13 6-1,-11 10 0,-12 16 0,-10 16-1,-6 17-3,-2 19-11,2 20-7,4 10-2,14 13 0</inkml:trace>
  <inkml:trace contextRef="#ctx0" brushRef="#br0" timeOffset="4594">202 964 3,'-13'-9'20,"13"9"0,-19 0-1,6 8-11,0 10-2,0 4-2,0 7-1,0 6-1,4 3 0,4 3-1,5 0-1,7-5 0,7-6 1,7-7-1,6-7 0,6-9 0,5-8 0,2-8 1,2-11-1,0-5 0,0-9 1,-6-7 0,-3-4 1,-8-5 0,-9 1 0,-11-2 1,-8 5 0,-15 8 0,-12 13-1,-13 11 1,-10 17-3,-8 20-6,3 16-17,-2 10-2,14 15 0,8-6-1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2.6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25 226 1,'-12'3'16,"6"11"-1,-1 1-10,7 5-1,2 6-2,7 1 0,1 3-1,6-3 1,4-3 0,5-4 0,4-7-1,3-4 0,1-6 0,0-7 0,-2-8 1,0-5-1,-5-10 1,-5-7-1,-4-6 1,-3-5 0,-7-5 0,-4 0-1,-7 2 1,-4 3-1,-7 8 0,-4 9 1,-4 12-2,-2 12 1,-5 15 0,-1 14-1,2 12-2,4 11-3,7 7-12,6 3-2,12 3-1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3.2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0 251 13,'7'23'16,"2"3"-12,6 3 0,4 1-1,3-5 0,5-1 0,0-6-1,2-7-1,1-5 0,1-8 0,-1-6-1,-4-9 1,-1-7 0,-4-10 0,-4-6 1,-6-4-1,-4-5 2,-7 0-1,-8 1 1,-5 5-1,-5 5 1,-5 13-1,-5 7 1,-3 14-1,-5 12-1,0 15 1,2 11-2,3 11 1,5 8-3,11 3-6,6 0-11,19 2-1,7-11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3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8 283 16,'1'27'18,"0"1"-8,4-2-3,6-2 0,3-6-2,5-2 1,4-7-1,4-4 0,2-8-2,5-5 1,-1-7-1,1-9 0,-2-7 0,-2-7-1,-6-6 1,-7-6 0,-8-1 0,-10 4-1,-12 1 0,-8 10 0,-10 7-1,-5 16 0,-7 13-2,-2 9-5,0 16-9,4 15-10,-1 7 0,9 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5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61 90 1,'-12'13'15,"-2"2"0,0 8-9,4 6-1,3 8-1,3 3 0,4 2 0,6 0 0,8-3 0,7-4-1,5-6-1,6-9 0,2-9-1,5-11-1,2-11 1,-2-10-1,-1-7 1,-3-7 0,-5-4-1,-4-2 1,-8-3 0,-7 0 0,-8 1 0,-7 3 0,-9 3 0,-7 7 0,-4 4 0,-3 9 0,-4 8-1,-2 11 1,0 10-1,1 11 0,1 8 0,7 7-2,4 9-4,11 6-14,4 2 0,15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6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-1 307 11,'3'14'14,"7"-5"-12,4-1-1,7-3 0,4-5 0,3-3 0,1-4-1,0-5 1,2-6-1,-2-2 1,-3-4 0,-4-5-1,-5-4 1,-7-1 0,-5-3 1,-8 3 0,-8 3 0,-6 4 0,-6 6 0,-3 11 1,-3 7-1,0 11 0,-1 10-1,2 10 0,4 5-2,5 11-6,8 3-9,11 4-1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6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5 240 6,'-7'18'15,"10"3"1,2-4-14,8 3 1,9-4-1,1-3 0,7-5 0,-3-4 1,3-5-1,-1-8 2,1-3-1,-2-7-1,-2-4 1,-5-6-1,-3-5 0,-6-2 0,-4-2 0,-8 0-1,-8 2 0,-6 3 0,-4 9 1,-6 6-2,-2 10 1,-5 11 0,-2 11-1,1 11-3,4 11-4,3 3-12,10 11-1,5-1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7.4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9 288 11,'-10'18'16,"10"4"-2,2 0-12,7-3-2,6 0 1,4-4 1,6-4 0,3-5 0,3-4 1,3-7 0,2-6 0,-2-5 1,3-7-1,-6-4 1,-2-7-1,-5-6 0,-7-2 1,-6-3-1,-7-2 1,-10 5-2,-7 5 0,-6 8 0,-8 11-1,-3 12 0,-6 14 0,-2 12-1,-2 13 1,5 8-3,4 5-3,10 6-10,8 0-7,13-4 0,14-2-1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7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9 286 5,'-7'19'17,"4"-7"-1,10-2-13,7 0 0,6-4 0,8-5 0,3-4 0,3-4 1,3-7 0,0-6 0,-4-6 0,-2-5 1,-5-5-1,-6-4 0,-12-4 0,-6 4 0,-12 4-1,-9 8 0,-10 13-1,-6 11 0,-4 16-1,-3 14-3,3 14-15,6 14-6,3 4-1,16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38.8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-2 523 3,'-3'-10'17,"6"-2"-8,5-9 0,1-4-2,4-8-2,4-5-2,0-8 0,2-3-1,0-4-1,0 0 0,-4 2-1,-2 6 0,-3 6 2,-4 8 0,-3 13 0,-3 18 1,-8 0 1,1 18-1,-2 14 1,-2 6 1,1 7-2,0 3-1,1 4 0,0-1 0,3 0-1,2-5 0,0-6 0,2-2-2,1-6-3,1-4-7,5-4-11,-4-9-1,7-3 0</inkml:trace>
  <inkml:trace contextRef="#ctx0" brushRef="#br0" timeOffset="406">251 428 11,'-1'9'16,"4"2"-12,3 2 0,4-4 0,1-1 1,0-4-1,5-4-1,0-4 0,1-4-1,1-4 0,-2-4 0,0-5 0,-1-3 0,-4-3 1,-3-4 0,-6-3 0,-3 4 2,-6-1-1,-2 6 2,-6 4-2,-2 5 0,-3 9-1,1 8 0,-2 9-1,1 8-1,2 7 0,3 5-2,2 6 0,5-1-5,5 2-6,6-2-13,2-7 1,9-3 0</inkml:trace>
  <inkml:trace contextRef="#ctx0" brushRef="#br0" timeOffset="813">590 333 10,'-1'21'18,"1"-21"1,8 22-13,0-9-2,6 1 0,5-4 0,-1-2 0,3-5 0,0-6 0,2-2 0,-2-9-2,0-3 3,-5-6-2,-5-1 1,-4-5 0,-6 2 1,-7-3-2,-4 6 0,-7 5 0,-6 7-2,-3 8 0,-1 11-3,4 10-8,1 11-16,2 5 1,6 8-2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8-06-01T19:41:44.78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38 127 11,'-17'17'19,"7"9"0,1 8-12,7 4-1,5 6-2,8 1 0,8-4-1,4-3-1,9-7-1,8-8 0,5-13 0,4-11 0,1-11-1,-2-10 1,-2-7 0,-8-8-1,-7-4 1,-11-5 0,-10 0-1,-10-2 2,-9 5-1,-10 0-1,-7 5 1,-5 7 0,-6 9-1,-1 8 0,0 13 0,-2 11 0,7 10-2,3 12-2,9 7-5,6 4-11,13 11-1,5-6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676275"/>
            <a:ext cx="4513262" cy="338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286250"/>
            <a:ext cx="5197475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4088"/>
            <a:ext cx="30702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574088"/>
            <a:ext cx="30702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ECFF788-0F54-440D-94DE-DB3AC202952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89236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AED7B65-48C2-431A-9779-2BB13840E7E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4B2EA-C187-4D16-B41E-C53C5973F7F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1C441-CB8A-4077-A7C1-A73517A580E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69398-B183-4F7B-BF4D-7EF0FC37062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29A6A-71DB-49EA-B412-899EFBDD9AC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487488"/>
            <a:ext cx="3810000" cy="4760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487488"/>
            <a:ext cx="3810000" cy="4760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4891F-2605-431E-812E-EA227D50E37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BA7A-AD56-4438-B50E-19AF8878600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FF7E-D5C4-4567-8F9B-F942EB516B5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22553-6316-40FE-9A53-24ECDE6BE32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5C4A7-6F9B-4FD2-99DA-1C9E8D6A6B0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B5EC-54A3-47BE-B997-1CA8C006B34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4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487488"/>
            <a:ext cx="77724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EBFEC72-15A3-4E98-86E2-4DC4015B883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3087" name="Rectangle 15"/>
          <p:cNvSpPr>
            <a:spLocks noChangeArrowheads="1"/>
          </p:cNvSpPr>
          <p:nvPr userDrawn="1"/>
        </p:nvSpPr>
        <p:spPr bwMode="auto">
          <a:xfrm>
            <a:off x="755650" y="333375"/>
            <a:ext cx="71438" cy="30241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8" name="Oval 16"/>
          <p:cNvSpPr>
            <a:spLocks noChangeArrowheads="1"/>
          </p:cNvSpPr>
          <p:nvPr userDrawn="1"/>
        </p:nvSpPr>
        <p:spPr bwMode="auto">
          <a:xfrm>
            <a:off x="323850" y="549275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9" name="Oval 17"/>
          <p:cNvSpPr>
            <a:spLocks noChangeArrowheads="1"/>
          </p:cNvSpPr>
          <p:nvPr userDrawn="1"/>
        </p:nvSpPr>
        <p:spPr bwMode="auto">
          <a:xfrm>
            <a:off x="250825" y="1412875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0" name="Oval 18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1" name="Oval 19"/>
          <p:cNvSpPr>
            <a:spLocks noChangeArrowheads="1"/>
          </p:cNvSpPr>
          <p:nvPr userDrawn="1"/>
        </p:nvSpPr>
        <p:spPr bwMode="auto">
          <a:xfrm>
            <a:off x="179388" y="836613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 userDrawn="1"/>
        </p:nvSpPr>
        <p:spPr bwMode="auto">
          <a:xfrm rot="-5400000">
            <a:off x="4067969" y="-2620169"/>
            <a:ext cx="71438" cy="7705725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3" name="Oval 21"/>
          <p:cNvSpPr>
            <a:spLocks noChangeArrowheads="1"/>
          </p:cNvSpPr>
          <p:nvPr userDrawn="1"/>
        </p:nvSpPr>
        <p:spPr bwMode="auto">
          <a:xfrm>
            <a:off x="468313" y="1341438"/>
            <a:ext cx="215900" cy="2159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4" name="Oval 22"/>
          <p:cNvSpPr>
            <a:spLocks noChangeArrowheads="1"/>
          </p:cNvSpPr>
          <p:nvPr userDrawn="1"/>
        </p:nvSpPr>
        <p:spPr bwMode="auto">
          <a:xfrm>
            <a:off x="468313" y="333375"/>
            <a:ext cx="215900" cy="215900"/>
          </a:xfrm>
          <a:prstGeom prst="ellips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5" name="Oval 23"/>
          <p:cNvSpPr>
            <a:spLocks noChangeArrowheads="1"/>
          </p:cNvSpPr>
          <p:nvPr userDrawn="1"/>
        </p:nvSpPr>
        <p:spPr bwMode="auto">
          <a:xfrm>
            <a:off x="107950" y="1628775"/>
            <a:ext cx="215900" cy="215900"/>
          </a:xfrm>
          <a:prstGeom prst="ellips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eople.revoledu.com/kardi/tutorial/ReinforcementLearning/index.html" TargetMode="Externa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.xml"/><Relationship Id="rId21" Type="http://schemas.openxmlformats.org/officeDocument/2006/relationships/image" Target="../media/image37.emf"/><Relationship Id="rId42" Type="http://schemas.openxmlformats.org/officeDocument/2006/relationships/customXml" Target="../ink/ink42.xml"/><Relationship Id="rId47" Type="http://schemas.openxmlformats.org/officeDocument/2006/relationships/image" Target="../media/image50.emf"/><Relationship Id="rId63" Type="http://schemas.openxmlformats.org/officeDocument/2006/relationships/image" Target="../media/image58.emf"/><Relationship Id="rId68" Type="http://schemas.openxmlformats.org/officeDocument/2006/relationships/customXml" Target="../ink/ink55.xml"/><Relationship Id="rId84" Type="http://schemas.openxmlformats.org/officeDocument/2006/relationships/customXml" Target="../ink/ink63.xml"/><Relationship Id="rId89" Type="http://schemas.openxmlformats.org/officeDocument/2006/relationships/image" Target="../media/image71.emf"/><Relationship Id="rId7" Type="http://schemas.openxmlformats.org/officeDocument/2006/relationships/image" Target="../media/image30.emf"/><Relationship Id="rId71" Type="http://schemas.openxmlformats.org/officeDocument/2006/relationships/image" Target="../media/image62.emf"/><Relationship Id="rId92" Type="http://schemas.openxmlformats.org/officeDocument/2006/relationships/customXml" Target="../ink/ink67.xml"/><Relationship Id="rId2" Type="http://schemas.openxmlformats.org/officeDocument/2006/relationships/image" Target="../media/image28.png"/><Relationship Id="rId16" Type="http://schemas.openxmlformats.org/officeDocument/2006/relationships/customXml" Target="../ink/ink29.xml"/><Relationship Id="rId29" Type="http://schemas.openxmlformats.org/officeDocument/2006/relationships/image" Target="../media/image41.emf"/><Relationship Id="rId11" Type="http://schemas.openxmlformats.org/officeDocument/2006/relationships/image" Target="../media/image32.emf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45.emf"/><Relationship Id="rId40" Type="http://schemas.openxmlformats.org/officeDocument/2006/relationships/customXml" Target="../ink/ink41.xml"/><Relationship Id="rId45" Type="http://schemas.openxmlformats.org/officeDocument/2006/relationships/image" Target="../media/image49.emf"/><Relationship Id="rId53" Type="http://schemas.openxmlformats.org/officeDocument/2006/relationships/image" Target="../media/image53.emf"/><Relationship Id="rId58" Type="http://schemas.openxmlformats.org/officeDocument/2006/relationships/customXml" Target="../ink/ink50.xml"/><Relationship Id="rId66" Type="http://schemas.openxmlformats.org/officeDocument/2006/relationships/customXml" Target="../ink/ink54.xml"/><Relationship Id="rId74" Type="http://schemas.openxmlformats.org/officeDocument/2006/relationships/customXml" Target="../ink/ink58.xml"/><Relationship Id="rId79" Type="http://schemas.openxmlformats.org/officeDocument/2006/relationships/image" Target="../media/image66.emf"/><Relationship Id="rId87" Type="http://schemas.openxmlformats.org/officeDocument/2006/relationships/image" Target="../media/image70.emf"/><Relationship Id="rId102" Type="http://schemas.openxmlformats.org/officeDocument/2006/relationships/customXml" Target="../ink/ink72.xml"/><Relationship Id="rId5" Type="http://schemas.openxmlformats.org/officeDocument/2006/relationships/image" Target="../media/image29.emf"/><Relationship Id="rId61" Type="http://schemas.openxmlformats.org/officeDocument/2006/relationships/image" Target="../media/image57.emf"/><Relationship Id="rId82" Type="http://schemas.openxmlformats.org/officeDocument/2006/relationships/customXml" Target="../ink/ink62.xml"/><Relationship Id="rId90" Type="http://schemas.openxmlformats.org/officeDocument/2006/relationships/customXml" Target="../ink/ink66.xml"/><Relationship Id="rId95" Type="http://schemas.openxmlformats.org/officeDocument/2006/relationships/image" Target="../media/image74.emf"/><Relationship Id="rId19" Type="http://schemas.openxmlformats.org/officeDocument/2006/relationships/image" Target="../media/image36.emf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40.emf"/><Relationship Id="rId30" Type="http://schemas.openxmlformats.org/officeDocument/2006/relationships/customXml" Target="../ink/ink36.xml"/><Relationship Id="rId35" Type="http://schemas.openxmlformats.org/officeDocument/2006/relationships/image" Target="../media/image44.emf"/><Relationship Id="rId43" Type="http://schemas.openxmlformats.org/officeDocument/2006/relationships/image" Target="../media/image48.emf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64" Type="http://schemas.openxmlformats.org/officeDocument/2006/relationships/customXml" Target="../ink/ink53.xml"/><Relationship Id="rId69" Type="http://schemas.openxmlformats.org/officeDocument/2006/relationships/image" Target="../media/image61.emf"/><Relationship Id="rId77" Type="http://schemas.openxmlformats.org/officeDocument/2006/relationships/image" Target="../media/image65.emf"/><Relationship Id="rId100" Type="http://schemas.openxmlformats.org/officeDocument/2006/relationships/customXml" Target="../ink/ink71.xml"/><Relationship Id="rId105" Type="http://schemas.openxmlformats.org/officeDocument/2006/relationships/image" Target="../media/image79.emf"/><Relationship Id="rId8" Type="http://schemas.openxmlformats.org/officeDocument/2006/relationships/customXml" Target="../ink/ink25.xml"/><Relationship Id="rId51" Type="http://schemas.openxmlformats.org/officeDocument/2006/relationships/image" Target="../media/image52.emf"/><Relationship Id="rId72" Type="http://schemas.openxmlformats.org/officeDocument/2006/relationships/customXml" Target="../ink/ink57.xml"/><Relationship Id="rId80" Type="http://schemas.openxmlformats.org/officeDocument/2006/relationships/customXml" Target="../ink/ink61.xml"/><Relationship Id="rId85" Type="http://schemas.openxmlformats.org/officeDocument/2006/relationships/image" Target="../media/image69.emf"/><Relationship Id="rId93" Type="http://schemas.openxmlformats.org/officeDocument/2006/relationships/image" Target="../media/image73.emf"/><Relationship Id="rId98" Type="http://schemas.openxmlformats.org/officeDocument/2006/relationships/customXml" Target="../ink/ink70.xml"/><Relationship Id="rId3" Type="http://schemas.openxmlformats.org/officeDocument/2006/relationships/image" Target="../media/image27.png"/><Relationship Id="rId12" Type="http://schemas.openxmlformats.org/officeDocument/2006/relationships/customXml" Target="../ink/ink27.xml"/><Relationship Id="rId17" Type="http://schemas.openxmlformats.org/officeDocument/2006/relationships/image" Target="../media/image35.emf"/><Relationship Id="rId25" Type="http://schemas.openxmlformats.org/officeDocument/2006/relationships/image" Target="../media/image39.emf"/><Relationship Id="rId33" Type="http://schemas.openxmlformats.org/officeDocument/2006/relationships/image" Target="../media/image43.emf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56.emf"/><Relationship Id="rId67" Type="http://schemas.openxmlformats.org/officeDocument/2006/relationships/image" Target="../media/image60.emf"/><Relationship Id="rId103" Type="http://schemas.openxmlformats.org/officeDocument/2006/relationships/image" Target="../media/image78.emf"/><Relationship Id="rId20" Type="http://schemas.openxmlformats.org/officeDocument/2006/relationships/customXml" Target="../ink/ink31.xml"/><Relationship Id="rId41" Type="http://schemas.openxmlformats.org/officeDocument/2006/relationships/image" Target="../media/image47.emf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70" Type="http://schemas.openxmlformats.org/officeDocument/2006/relationships/customXml" Target="../ink/ink56.xml"/><Relationship Id="rId75" Type="http://schemas.openxmlformats.org/officeDocument/2006/relationships/image" Target="../media/image64.emf"/><Relationship Id="rId83" Type="http://schemas.openxmlformats.org/officeDocument/2006/relationships/image" Target="../media/image68.emf"/><Relationship Id="rId88" Type="http://schemas.openxmlformats.org/officeDocument/2006/relationships/customXml" Target="../ink/ink65.xml"/><Relationship Id="rId91" Type="http://schemas.openxmlformats.org/officeDocument/2006/relationships/image" Target="../media/image72.emf"/><Relationship Id="rId96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51.emf"/><Relationship Id="rId57" Type="http://schemas.openxmlformats.org/officeDocument/2006/relationships/image" Target="../media/image55.emf"/><Relationship Id="rId10" Type="http://schemas.openxmlformats.org/officeDocument/2006/relationships/customXml" Target="../ink/ink26.xml"/><Relationship Id="rId31" Type="http://schemas.openxmlformats.org/officeDocument/2006/relationships/image" Target="../media/image42.emf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65" Type="http://schemas.openxmlformats.org/officeDocument/2006/relationships/image" Target="../media/image59.emf"/><Relationship Id="rId73" Type="http://schemas.openxmlformats.org/officeDocument/2006/relationships/image" Target="../media/image63.emf"/><Relationship Id="rId78" Type="http://schemas.openxmlformats.org/officeDocument/2006/relationships/customXml" Target="../ink/ink60.xml"/><Relationship Id="rId81" Type="http://schemas.openxmlformats.org/officeDocument/2006/relationships/image" Target="../media/image67.emf"/><Relationship Id="rId86" Type="http://schemas.openxmlformats.org/officeDocument/2006/relationships/customXml" Target="../ink/ink64.xml"/><Relationship Id="rId94" Type="http://schemas.openxmlformats.org/officeDocument/2006/relationships/customXml" Target="../ink/ink68.xml"/><Relationship Id="rId99" Type="http://schemas.openxmlformats.org/officeDocument/2006/relationships/image" Target="../media/image76.emf"/><Relationship Id="rId101" Type="http://schemas.openxmlformats.org/officeDocument/2006/relationships/image" Target="../media/image77.emf"/><Relationship Id="rId4" Type="http://schemas.openxmlformats.org/officeDocument/2006/relationships/customXml" Target="../ink/ink23.xml"/><Relationship Id="rId9" Type="http://schemas.openxmlformats.org/officeDocument/2006/relationships/image" Target="../media/image31.emf"/><Relationship Id="rId13" Type="http://schemas.openxmlformats.org/officeDocument/2006/relationships/image" Target="../media/image33.emf"/><Relationship Id="rId18" Type="http://schemas.openxmlformats.org/officeDocument/2006/relationships/customXml" Target="../ink/ink30.xml"/><Relationship Id="rId39" Type="http://schemas.openxmlformats.org/officeDocument/2006/relationships/image" Target="../media/image46.emf"/><Relationship Id="rId34" Type="http://schemas.openxmlformats.org/officeDocument/2006/relationships/customXml" Target="../ink/ink38.xml"/><Relationship Id="rId50" Type="http://schemas.openxmlformats.org/officeDocument/2006/relationships/customXml" Target="../ink/ink46.xml"/><Relationship Id="rId55" Type="http://schemas.openxmlformats.org/officeDocument/2006/relationships/image" Target="../media/image54.emf"/><Relationship Id="rId76" Type="http://schemas.openxmlformats.org/officeDocument/2006/relationships/customXml" Target="../ink/ink59.xml"/><Relationship Id="rId97" Type="http://schemas.openxmlformats.org/officeDocument/2006/relationships/image" Target="../media/image75.emf"/><Relationship Id="rId104" Type="http://schemas.openxmlformats.org/officeDocument/2006/relationships/customXml" Target="../ink/ink7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emf"/><Relationship Id="rId21" Type="http://schemas.openxmlformats.org/officeDocument/2006/relationships/image" Target="../media/image89.emf"/><Relationship Id="rId42" Type="http://schemas.openxmlformats.org/officeDocument/2006/relationships/customXml" Target="../ink/ink94.xml"/><Relationship Id="rId63" Type="http://schemas.openxmlformats.org/officeDocument/2006/relationships/image" Target="../media/image110.emf"/><Relationship Id="rId84" Type="http://schemas.openxmlformats.org/officeDocument/2006/relationships/customXml" Target="../ink/ink115.xml"/><Relationship Id="rId138" Type="http://schemas.openxmlformats.org/officeDocument/2006/relationships/customXml" Target="../ink/ink142.xml"/><Relationship Id="rId159" Type="http://schemas.openxmlformats.org/officeDocument/2006/relationships/image" Target="../media/image158.emf"/><Relationship Id="rId170" Type="http://schemas.openxmlformats.org/officeDocument/2006/relationships/customXml" Target="../ink/ink158.xml"/><Relationship Id="rId191" Type="http://schemas.openxmlformats.org/officeDocument/2006/relationships/image" Target="../media/image174.emf"/><Relationship Id="rId205" Type="http://schemas.openxmlformats.org/officeDocument/2006/relationships/image" Target="../media/image181.emf"/><Relationship Id="rId107" Type="http://schemas.openxmlformats.org/officeDocument/2006/relationships/image" Target="../media/image132.emf"/><Relationship Id="rId11" Type="http://schemas.openxmlformats.org/officeDocument/2006/relationships/image" Target="../media/image84.emf"/><Relationship Id="rId32" Type="http://schemas.openxmlformats.org/officeDocument/2006/relationships/customXml" Target="../ink/ink89.xml"/><Relationship Id="rId53" Type="http://schemas.openxmlformats.org/officeDocument/2006/relationships/image" Target="../media/image105.emf"/><Relationship Id="rId74" Type="http://schemas.openxmlformats.org/officeDocument/2006/relationships/customXml" Target="../ink/ink110.xml"/><Relationship Id="rId128" Type="http://schemas.openxmlformats.org/officeDocument/2006/relationships/customXml" Target="../ink/ink137.xml"/><Relationship Id="rId149" Type="http://schemas.openxmlformats.org/officeDocument/2006/relationships/image" Target="../media/image153.emf"/><Relationship Id="rId5" Type="http://schemas.openxmlformats.org/officeDocument/2006/relationships/image" Target="../media/image81.emf"/><Relationship Id="rId90" Type="http://schemas.openxmlformats.org/officeDocument/2006/relationships/customXml" Target="../ink/ink118.xml"/><Relationship Id="rId95" Type="http://schemas.openxmlformats.org/officeDocument/2006/relationships/image" Target="../media/image126.emf"/><Relationship Id="rId160" Type="http://schemas.openxmlformats.org/officeDocument/2006/relationships/customXml" Target="../ink/ink153.xml"/><Relationship Id="rId165" Type="http://schemas.openxmlformats.org/officeDocument/2006/relationships/image" Target="../media/image161.emf"/><Relationship Id="rId181" Type="http://schemas.openxmlformats.org/officeDocument/2006/relationships/image" Target="../media/image169.emf"/><Relationship Id="rId186" Type="http://schemas.openxmlformats.org/officeDocument/2006/relationships/customXml" Target="../ink/ink166.xml"/><Relationship Id="rId216" Type="http://schemas.openxmlformats.org/officeDocument/2006/relationships/customXml" Target="../ink/ink181.xml"/><Relationship Id="rId211" Type="http://schemas.openxmlformats.org/officeDocument/2006/relationships/image" Target="../media/image184.emf"/><Relationship Id="rId22" Type="http://schemas.openxmlformats.org/officeDocument/2006/relationships/customXml" Target="../ink/ink84.xml"/><Relationship Id="rId27" Type="http://schemas.openxmlformats.org/officeDocument/2006/relationships/image" Target="../media/image92.emf"/><Relationship Id="rId43" Type="http://schemas.openxmlformats.org/officeDocument/2006/relationships/image" Target="../media/image100.emf"/><Relationship Id="rId48" Type="http://schemas.openxmlformats.org/officeDocument/2006/relationships/customXml" Target="../ink/ink97.xml"/><Relationship Id="rId64" Type="http://schemas.openxmlformats.org/officeDocument/2006/relationships/customXml" Target="../ink/ink105.xml"/><Relationship Id="rId69" Type="http://schemas.openxmlformats.org/officeDocument/2006/relationships/image" Target="../media/image113.emf"/><Relationship Id="rId113" Type="http://schemas.openxmlformats.org/officeDocument/2006/relationships/image" Target="../media/image135.emf"/><Relationship Id="rId118" Type="http://schemas.openxmlformats.org/officeDocument/2006/relationships/customXml" Target="../ink/ink132.xml"/><Relationship Id="rId134" Type="http://schemas.openxmlformats.org/officeDocument/2006/relationships/customXml" Target="../ink/ink140.xml"/><Relationship Id="rId139" Type="http://schemas.openxmlformats.org/officeDocument/2006/relationships/image" Target="../media/image148.emf"/><Relationship Id="rId80" Type="http://schemas.openxmlformats.org/officeDocument/2006/relationships/customXml" Target="../ink/ink113.xml"/><Relationship Id="rId85" Type="http://schemas.openxmlformats.org/officeDocument/2006/relationships/image" Target="../media/image121.emf"/><Relationship Id="rId150" Type="http://schemas.openxmlformats.org/officeDocument/2006/relationships/customXml" Target="../ink/ink148.xml"/><Relationship Id="rId155" Type="http://schemas.openxmlformats.org/officeDocument/2006/relationships/image" Target="../media/image156.emf"/><Relationship Id="rId171" Type="http://schemas.openxmlformats.org/officeDocument/2006/relationships/image" Target="../media/image164.emf"/><Relationship Id="rId176" Type="http://schemas.openxmlformats.org/officeDocument/2006/relationships/customXml" Target="../ink/ink161.xml"/><Relationship Id="rId192" Type="http://schemas.openxmlformats.org/officeDocument/2006/relationships/customXml" Target="../ink/ink169.xml"/><Relationship Id="rId197" Type="http://schemas.openxmlformats.org/officeDocument/2006/relationships/image" Target="../media/image177.emf"/><Relationship Id="rId206" Type="http://schemas.openxmlformats.org/officeDocument/2006/relationships/customXml" Target="../ink/ink176.xml"/><Relationship Id="rId201" Type="http://schemas.openxmlformats.org/officeDocument/2006/relationships/image" Target="../media/image179.emf"/><Relationship Id="rId12" Type="http://schemas.openxmlformats.org/officeDocument/2006/relationships/customXml" Target="../ink/ink79.xml"/><Relationship Id="rId17" Type="http://schemas.openxmlformats.org/officeDocument/2006/relationships/image" Target="../media/image87.emf"/><Relationship Id="rId33" Type="http://schemas.openxmlformats.org/officeDocument/2006/relationships/image" Target="../media/image95.emf"/><Relationship Id="rId38" Type="http://schemas.openxmlformats.org/officeDocument/2006/relationships/customXml" Target="../ink/ink92.xml"/><Relationship Id="rId59" Type="http://schemas.openxmlformats.org/officeDocument/2006/relationships/image" Target="../media/image108.emf"/><Relationship Id="rId103" Type="http://schemas.openxmlformats.org/officeDocument/2006/relationships/image" Target="../media/image130.emf"/><Relationship Id="rId108" Type="http://schemas.openxmlformats.org/officeDocument/2006/relationships/customXml" Target="../ink/ink127.xml"/><Relationship Id="rId124" Type="http://schemas.openxmlformats.org/officeDocument/2006/relationships/customXml" Target="../ink/ink135.xml"/><Relationship Id="rId129" Type="http://schemas.openxmlformats.org/officeDocument/2006/relationships/image" Target="../media/image143.emf"/><Relationship Id="rId54" Type="http://schemas.openxmlformats.org/officeDocument/2006/relationships/customXml" Target="../ink/ink100.xml"/><Relationship Id="rId70" Type="http://schemas.openxmlformats.org/officeDocument/2006/relationships/customXml" Target="../ink/ink108.xml"/><Relationship Id="rId75" Type="http://schemas.openxmlformats.org/officeDocument/2006/relationships/image" Target="../media/image116.emf"/><Relationship Id="rId91" Type="http://schemas.openxmlformats.org/officeDocument/2006/relationships/image" Target="../media/image124.emf"/><Relationship Id="rId96" Type="http://schemas.openxmlformats.org/officeDocument/2006/relationships/customXml" Target="../ink/ink121.xml"/><Relationship Id="rId140" Type="http://schemas.openxmlformats.org/officeDocument/2006/relationships/customXml" Target="../ink/ink143.xml"/><Relationship Id="rId145" Type="http://schemas.openxmlformats.org/officeDocument/2006/relationships/image" Target="../media/image151.emf"/><Relationship Id="rId161" Type="http://schemas.openxmlformats.org/officeDocument/2006/relationships/image" Target="../media/image159.emf"/><Relationship Id="rId166" Type="http://schemas.openxmlformats.org/officeDocument/2006/relationships/customXml" Target="../ink/ink156.xml"/><Relationship Id="rId182" Type="http://schemas.openxmlformats.org/officeDocument/2006/relationships/customXml" Target="../ink/ink164.xml"/><Relationship Id="rId187" Type="http://schemas.openxmlformats.org/officeDocument/2006/relationships/image" Target="../media/image172.emf"/><Relationship Id="rId217" Type="http://schemas.openxmlformats.org/officeDocument/2006/relationships/image" Target="../media/image18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212" Type="http://schemas.openxmlformats.org/officeDocument/2006/relationships/customXml" Target="../ink/ink179.xml"/><Relationship Id="rId23" Type="http://schemas.openxmlformats.org/officeDocument/2006/relationships/image" Target="../media/image90.emf"/><Relationship Id="rId28" Type="http://schemas.openxmlformats.org/officeDocument/2006/relationships/customXml" Target="../ink/ink87.xml"/><Relationship Id="rId49" Type="http://schemas.openxmlformats.org/officeDocument/2006/relationships/image" Target="../media/image103.emf"/><Relationship Id="rId114" Type="http://schemas.openxmlformats.org/officeDocument/2006/relationships/customXml" Target="../ink/ink130.xml"/><Relationship Id="rId119" Type="http://schemas.openxmlformats.org/officeDocument/2006/relationships/image" Target="../media/image138.emf"/><Relationship Id="rId44" Type="http://schemas.openxmlformats.org/officeDocument/2006/relationships/customXml" Target="../ink/ink95.xml"/><Relationship Id="rId60" Type="http://schemas.openxmlformats.org/officeDocument/2006/relationships/customXml" Target="../ink/ink103.xml"/><Relationship Id="rId65" Type="http://schemas.openxmlformats.org/officeDocument/2006/relationships/image" Target="../media/image111.emf"/><Relationship Id="rId81" Type="http://schemas.openxmlformats.org/officeDocument/2006/relationships/image" Target="../media/image119.emf"/><Relationship Id="rId86" Type="http://schemas.openxmlformats.org/officeDocument/2006/relationships/customXml" Target="../ink/ink116.xml"/><Relationship Id="rId130" Type="http://schemas.openxmlformats.org/officeDocument/2006/relationships/customXml" Target="../ink/ink138.xml"/><Relationship Id="rId135" Type="http://schemas.openxmlformats.org/officeDocument/2006/relationships/image" Target="../media/image146.emf"/><Relationship Id="rId151" Type="http://schemas.openxmlformats.org/officeDocument/2006/relationships/image" Target="../media/image154.emf"/><Relationship Id="rId156" Type="http://schemas.openxmlformats.org/officeDocument/2006/relationships/customXml" Target="../ink/ink151.xml"/><Relationship Id="rId177" Type="http://schemas.openxmlformats.org/officeDocument/2006/relationships/image" Target="../media/image167.emf"/><Relationship Id="rId198" Type="http://schemas.openxmlformats.org/officeDocument/2006/relationships/customXml" Target="../ink/ink172.xml"/><Relationship Id="rId172" Type="http://schemas.openxmlformats.org/officeDocument/2006/relationships/customXml" Target="../ink/ink159.xml"/><Relationship Id="rId193" Type="http://schemas.openxmlformats.org/officeDocument/2006/relationships/image" Target="../media/image175.emf"/><Relationship Id="rId202" Type="http://schemas.openxmlformats.org/officeDocument/2006/relationships/customXml" Target="../ink/ink174.xml"/><Relationship Id="rId207" Type="http://schemas.openxmlformats.org/officeDocument/2006/relationships/image" Target="../media/image182.emf"/><Relationship Id="rId13" Type="http://schemas.openxmlformats.org/officeDocument/2006/relationships/image" Target="../media/image85.emf"/><Relationship Id="rId18" Type="http://schemas.openxmlformats.org/officeDocument/2006/relationships/customXml" Target="../ink/ink82.xml"/><Relationship Id="rId39" Type="http://schemas.openxmlformats.org/officeDocument/2006/relationships/image" Target="../media/image98.emf"/><Relationship Id="rId109" Type="http://schemas.openxmlformats.org/officeDocument/2006/relationships/image" Target="../media/image133.emf"/><Relationship Id="rId34" Type="http://schemas.openxmlformats.org/officeDocument/2006/relationships/customXml" Target="../ink/ink90.xml"/><Relationship Id="rId50" Type="http://schemas.openxmlformats.org/officeDocument/2006/relationships/customXml" Target="../ink/ink98.xml"/><Relationship Id="rId55" Type="http://schemas.openxmlformats.org/officeDocument/2006/relationships/image" Target="../media/image106.emf"/><Relationship Id="rId76" Type="http://schemas.openxmlformats.org/officeDocument/2006/relationships/customXml" Target="../ink/ink111.xml"/><Relationship Id="rId97" Type="http://schemas.openxmlformats.org/officeDocument/2006/relationships/image" Target="../media/image127.emf"/><Relationship Id="rId104" Type="http://schemas.openxmlformats.org/officeDocument/2006/relationships/customXml" Target="../ink/ink125.xml"/><Relationship Id="rId120" Type="http://schemas.openxmlformats.org/officeDocument/2006/relationships/customXml" Target="../ink/ink133.xml"/><Relationship Id="rId125" Type="http://schemas.openxmlformats.org/officeDocument/2006/relationships/image" Target="../media/image141.emf"/><Relationship Id="rId141" Type="http://schemas.openxmlformats.org/officeDocument/2006/relationships/image" Target="../media/image149.emf"/><Relationship Id="rId146" Type="http://schemas.openxmlformats.org/officeDocument/2006/relationships/customXml" Target="../ink/ink146.xml"/><Relationship Id="rId167" Type="http://schemas.openxmlformats.org/officeDocument/2006/relationships/image" Target="../media/image162.emf"/><Relationship Id="rId188" Type="http://schemas.openxmlformats.org/officeDocument/2006/relationships/customXml" Target="../ink/ink167.xml"/><Relationship Id="rId7" Type="http://schemas.openxmlformats.org/officeDocument/2006/relationships/image" Target="../media/image82.emf"/><Relationship Id="rId71" Type="http://schemas.openxmlformats.org/officeDocument/2006/relationships/image" Target="../media/image114.emf"/><Relationship Id="rId92" Type="http://schemas.openxmlformats.org/officeDocument/2006/relationships/customXml" Target="../ink/ink119.xml"/><Relationship Id="rId162" Type="http://schemas.openxmlformats.org/officeDocument/2006/relationships/customXml" Target="../ink/ink154.xml"/><Relationship Id="rId183" Type="http://schemas.openxmlformats.org/officeDocument/2006/relationships/image" Target="../media/image170.emf"/><Relationship Id="rId213" Type="http://schemas.openxmlformats.org/officeDocument/2006/relationships/image" Target="../media/image185.emf"/><Relationship Id="rId218" Type="http://schemas.openxmlformats.org/officeDocument/2006/relationships/customXml" Target="../ink/ink182.xml"/><Relationship Id="rId2" Type="http://schemas.openxmlformats.org/officeDocument/2006/relationships/customXml" Target="../ink/ink74.xml"/><Relationship Id="rId29" Type="http://schemas.openxmlformats.org/officeDocument/2006/relationships/image" Target="../media/image93.emf"/><Relationship Id="rId24" Type="http://schemas.openxmlformats.org/officeDocument/2006/relationships/customXml" Target="../ink/ink85.xml"/><Relationship Id="rId40" Type="http://schemas.openxmlformats.org/officeDocument/2006/relationships/customXml" Target="../ink/ink93.xml"/><Relationship Id="rId45" Type="http://schemas.openxmlformats.org/officeDocument/2006/relationships/image" Target="../media/image101.emf"/><Relationship Id="rId66" Type="http://schemas.openxmlformats.org/officeDocument/2006/relationships/customXml" Target="../ink/ink106.xml"/><Relationship Id="rId87" Type="http://schemas.openxmlformats.org/officeDocument/2006/relationships/image" Target="../media/image122.emf"/><Relationship Id="rId110" Type="http://schemas.openxmlformats.org/officeDocument/2006/relationships/customXml" Target="../ink/ink128.xml"/><Relationship Id="rId115" Type="http://schemas.openxmlformats.org/officeDocument/2006/relationships/image" Target="../media/image136.emf"/><Relationship Id="rId131" Type="http://schemas.openxmlformats.org/officeDocument/2006/relationships/image" Target="../media/image144.emf"/><Relationship Id="rId136" Type="http://schemas.openxmlformats.org/officeDocument/2006/relationships/customXml" Target="../ink/ink141.xml"/><Relationship Id="rId157" Type="http://schemas.openxmlformats.org/officeDocument/2006/relationships/image" Target="../media/image157.emf"/><Relationship Id="rId178" Type="http://schemas.openxmlformats.org/officeDocument/2006/relationships/customXml" Target="../ink/ink162.xml"/><Relationship Id="rId61" Type="http://schemas.openxmlformats.org/officeDocument/2006/relationships/image" Target="../media/image109.emf"/><Relationship Id="rId82" Type="http://schemas.openxmlformats.org/officeDocument/2006/relationships/customXml" Target="../ink/ink114.xml"/><Relationship Id="rId152" Type="http://schemas.openxmlformats.org/officeDocument/2006/relationships/customXml" Target="../ink/ink149.xml"/><Relationship Id="rId173" Type="http://schemas.openxmlformats.org/officeDocument/2006/relationships/image" Target="../media/image165.emf"/><Relationship Id="rId194" Type="http://schemas.openxmlformats.org/officeDocument/2006/relationships/customXml" Target="../ink/ink170.xml"/><Relationship Id="rId199" Type="http://schemas.openxmlformats.org/officeDocument/2006/relationships/image" Target="../media/image178.emf"/><Relationship Id="rId203" Type="http://schemas.openxmlformats.org/officeDocument/2006/relationships/image" Target="../media/image180.emf"/><Relationship Id="rId208" Type="http://schemas.openxmlformats.org/officeDocument/2006/relationships/customXml" Target="../ink/ink177.xml"/><Relationship Id="rId19" Type="http://schemas.openxmlformats.org/officeDocument/2006/relationships/image" Target="../media/image88.emf"/><Relationship Id="rId14" Type="http://schemas.openxmlformats.org/officeDocument/2006/relationships/customXml" Target="../ink/ink80.xml"/><Relationship Id="rId30" Type="http://schemas.openxmlformats.org/officeDocument/2006/relationships/customXml" Target="../ink/ink88.xml"/><Relationship Id="rId35" Type="http://schemas.openxmlformats.org/officeDocument/2006/relationships/image" Target="../media/image96.emf"/><Relationship Id="rId56" Type="http://schemas.openxmlformats.org/officeDocument/2006/relationships/customXml" Target="../ink/ink101.xml"/><Relationship Id="rId77" Type="http://schemas.openxmlformats.org/officeDocument/2006/relationships/image" Target="../media/image117.emf"/><Relationship Id="rId100" Type="http://schemas.openxmlformats.org/officeDocument/2006/relationships/customXml" Target="../ink/ink123.xml"/><Relationship Id="rId105" Type="http://schemas.openxmlformats.org/officeDocument/2006/relationships/image" Target="../media/image131.emf"/><Relationship Id="rId126" Type="http://schemas.openxmlformats.org/officeDocument/2006/relationships/customXml" Target="../ink/ink136.xml"/><Relationship Id="rId147" Type="http://schemas.openxmlformats.org/officeDocument/2006/relationships/image" Target="../media/image152.emf"/><Relationship Id="rId168" Type="http://schemas.openxmlformats.org/officeDocument/2006/relationships/customXml" Target="../ink/ink157.xml"/><Relationship Id="rId8" Type="http://schemas.openxmlformats.org/officeDocument/2006/relationships/customXml" Target="../ink/ink77.xml"/><Relationship Id="rId51" Type="http://schemas.openxmlformats.org/officeDocument/2006/relationships/image" Target="../media/image104.emf"/><Relationship Id="rId72" Type="http://schemas.openxmlformats.org/officeDocument/2006/relationships/customXml" Target="../ink/ink109.xml"/><Relationship Id="rId93" Type="http://schemas.openxmlformats.org/officeDocument/2006/relationships/image" Target="../media/image125.emf"/><Relationship Id="rId98" Type="http://schemas.openxmlformats.org/officeDocument/2006/relationships/customXml" Target="../ink/ink122.xml"/><Relationship Id="rId121" Type="http://schemas.openxmlformats.org/officeDocument/2006/relationships/image" Target="../media/image139.emf"/><Relationship Id="rId142" Type="http://schemas.openxmlformats.org/officeDocument/2006/relationships/customXml" Target="../ink/ink144.xml"/><Relationship Id="rId163" Type="http://schemas.openxmlformats.org/officeDocument/2006/relationships/image" Target="../media/image160.emf"/><Relationship Id="rId184" Type="http://schemas.openxmlformats.org/officeDocument/2006/relationships/customXml" Target="../ink/ink165.xml"/><Relationship Id="rId189" Type="http://schemas.openxmlformats.org/officeDocument/2006/relationships/image" Target="../media/image173.emf"/><Relationship Id="rId219" Type="http://schemas.openxmlformats.org/officeDocument/2006/relationships/image" Target="../media/image188.emf"/><Relationship Id="rId3" Type="http://schemas.openxmlformats.org/officeDocument/2006/relationships/image" Target="../media/image80.emf"/><Relationship Id="rId214" Type="http://schemas.openxmlformats.org/officeDocument/2006/relationships/customXml" Target="../ink/ink180.xml"/><Relationship Id="rId25" Type="http://schemas.openxmlformats.org/officeDocument/2006/relationships/image" Target="../media/image91.emf"/><Relationship Id="rId46" Type="http://schemas.openxmlformats.org/officeDocument/2006/relationships/customXml" Target="../ink/ink96.xml"/><Relationship Id="rId67" Type="http://schemas.openxmlformats.org/officeDocument/2006/relationships/image" Target="../media/image112.emf"/><Relationship Id="rId116" Type="http://schemas.openxmlformats.org/officeDocument/2006/relationships/customXml" Target="../ink/ink131.xml"/><Relationship Id="rId137" Type="http://schemas.openxmlformats.org/officeDocument/2006/relationships/image" Target="../media/image147.emf"/><Relationship Id="rId158" Type="http://schemas.openxmlformats.org/officeDocument/2006/relationships/customXml" Target="../ink/ink152.xml"/><Relationship Id="rId20" Type="http://schemas.openxmlformats.org/officeDocument/2006/relationships/customXml" Target="../ink/ink83.xml"/><Relationship Id="rId41" Type="http://schemas.openxmlformats.org/officeDocument/2006/relationships/image" Target="../media/image99.emf"/><Relationship Id="rId62" Type="http://schemas.openxmlformats.org/officeDocument/2006/relationships/customXml" Target="../ink/ink104.xml"/><Relationship Id="rId83" Type="http://schemas.openxmlformats.org/officeDocument/2006/relationships/image" Target="../media/image120.emf"/><Relationship Id="rId88" Type="http://schemas.openxmlformats.org/officeDocument/2006/relationships/customXml" Target="../ink/ink117.xml"/><Relationship Id="rId111" Type="http://schemas.openxmlformats.org/officeDocument/2006/relationships/image" Target="../media/image134.emf"/><Relationship Id="rId132" Type="http://schemas.openxmlformats.org/officeDocument/2006/relationships/customXml" Target="../ink/ink139.xml"/><Relationship Id="rId153" Type="http://schemas.openxmlformats.org/officeDocument/2006/relationships/image" Target="../media/image155.emf"/><Relationship Id="rId174" Type="http://schemas.openxmlformats.org/officeDocument/2006/relationships/customXml" Target="../ink/ink160.xml"/><Relationship Id="rId179" Type="http://schemas.openxmlformats.org/officeDocument/2006/relationships/image" Target="../media/image168.emf"/><Relationship Id="rId195" Type="http://schemas.openxmlformats.org/officeDocument/2006/relationships/image" Target="../media/image176.emf"/><Relationship Id="rId209" Type="http://schemas.openxmlformats.org/officeDocument/2006/relationships/image" Target="../media/image183.emf"/><Relationship Id="rId190" Type="http://schemas.openxmlformats.org/officeDocument/2006/relationships/customXml" Target="../ink/ink168.xml"/><Relationship Id="rId204" Type="http://schemas.openxmlformats.org/officeDocument/2006/relationships/customXml" Target="../ink/ink175.xml"/><Relationship Id="rId220" Type="http://schemas.openxmlformats.org/officeDocument/2006/relationships/customXml" Target="../ink/ink183.xml"/><Relationship Id="rId15" Type="http://schemas.openxmlformats.org/officeDocument/2006/relationships/image" Target="../media/image86.emf"/><Relationship Id="rId36" Type="http://schemas.openxmlformats.org/officeDocument/2006/relationships/customXml" Target="../ink/ink91.xml"/><Relationship Id="rId57" Type="http://schemas.openxmlformats.org/officeDocument/2006/relationships/image" Target="../media/image107.emf"/><Relationship Id="rId106" Type="http://schemas.openxmlformats.org/officeDocument/2006/relationships/customXml" Target="../ink/ink126.xml"/><Relationship Id="rId127" Type="http://schemas.openxmlformats.org/officeDocument/2006/relationships/image" Target="../media/image142.emf"/><Relationship Id="rId10" Type="http://schemas.openxmlformats.org/officeDocument/2006/relationships/customXml" Target="../ink/ink78.xml"/><Relationship Id="rId31" Type="http://schemas.openxmlformats.org/officeDocument/2006/relationships/image" Target="../media/image94.emf"/><Relationship Id="rId52" Type="http://schemas.openxmlformats.org/officeDocument/2006/relationships/customXml" Target="../ink/ink99.xml"/><Relationship Id="rId73" Type="http://schemas.openxmlformats.org/officeDocument/2006/relationships/image" Target="../media/image115.emf"/><Relationship Id="rId78" Type="http://schemas.openxmlformats.org/officeDocument/2006/relationships/customXml" Target="../ink/ink112.xml"/><Relationship Id="rId94" Type="http://schemas.openxmlformats.org/officeDocument/2006/relationships/customXml" Target="../ink/ink120.xml"/><Relationship Id="rId99" Type="http://schemas.openxmlformats.org/officeDocument/2006/relationships/image" Target="../media/image128.emf"/><Relationship Id="rId101" Type="http://schemas.openxmlformats.org/officeDocument/2006/relationships/image" Target="../media/image129.emf"/><Relationship Id="rId122" Type="http://schemas.openxmlformats.org/officeDocument/2006/relationships/customXml" Target="../ink/ink134.xml"/><Relationship Id="rId143" Type="http://schemas.openxmlformats.org/officeDocument/2006/relationships/image" Target="../media/image150.emf"/><Relationship Id="rId148" Type="http://schemas.openxmlformats.org/officeDocument/2006/relationships/customXml" Target="../ink/ink147.xml"/><Relationship Id="rId164" Type="http://schemas.openxmlformats.org/officeDocument/2006/relationships/customXml" Target="../ink/ink155.xml"/><Relationship Id="rId169" Type="http://schemas.openxmlformats.org/officeDocument/2006/relationships/image" Target="../media/image163.emf"/><Relationship Id="rId185" Type="http://schemas.openxmlformats.org/officeDocument/2006/relationships/image" Target="../media/image171.emf"/><Relationship Id="rId4" Type="http://schemas.openxmlformats.org/officeDocument/2006/relationships/customXml" Target="../ink/ink75.xml"/><Relationship Id="rId9" Type="http://schemas.openxmlformats.org/officeDocument/2006/relationships/image" Target="../media/image83.emf"/><Relationship Id="rId180" Type="http://schemas.openxmlformats.org/officeDocument/2006/relationships/customXml" Target="../ink/ink163.xml"/><Relationship Id="rId210" Type="http://schemas.openxmlformats.org/officeDocument/2006/relationships/customXml" Target="../ink/ink178.xml"/><Relationship Id="rId215" Type="http://schemas.openxmlformats.org/officeDocument/2006/relationships/image" Target="../media/image186.emf"/><Relationship Id="rId26" Type="http://schemas.openxmlformats.org/officeDocument/2006/relationships/customXml" Target="../ink/ink86.xml"/><Relationship Id="rId47" Type="http://schemas.openxmlformats.org/officeDocument/2006/relationships/image" Target="../media/image102.emf"/><Relationship Id="rId68" Type="http://schemas.openxmlformats.org/officeDocument/2006/relationships/customXml" Target="../ink/ink107.xml"/><Relationship Id="rId89" Type="http://schemas.openxmlformats.org/officeDocument/2006/relationships/image" Target="../media/image123.emf"/><Relationship Id="rId112" Type="http://schemas.openxmlformats.org/officeDocument/2006/relationships/customXml" Target="../ink/ink129.xml"/><Relationship Id="rId133" Type="http://schemas.openxmlformats.org/officeDocument/2006/relationships/image" Target="../media/image145.emf"/><Relationship Id="rId154" Type="http://schemas.openxmlformats.org/officeDocument/2006/relationships/customXml" Target="../ink/ink150.xml"/><Relationship Id="rId175" Type="http://schemas.openxmlformats.org/officeDocument/2006/relationships/image" Target="../media/image166.emf"/><Relationship Id="rId196" Type="http://schemas.openxmlformats.org/officeDocument/2006/relationships/customXml" Target="../ink/ink171.xml"/><Relationship Id="rId200" Type="http://schemas.openxmlformats.org/officeDocument/2006/relationships/customXml" Target="../ink/ink173.xml"/><Relationship Id="rId16" Type="http://schemas.openxmlformats.org/officeDocument/2006/relationships/customXml" Target="../ink/ink81.xml"/><Relationship Id="rId221" Type="http://schemas.openxmlformats.org/officeDocument/2006/relationships/image" Target="../media/image189.emf"/><Relationship Id="rId37" Type="http://schemas.openxmlformats.org/officeDocument/2006/relationships/image" Target="../media/image97.emf"/><Relationship Id="rId58" Type="http://schemas.openxmlformats.org/officeDocument/2006/relationships/customXml" Target="../ink/ink102.xml"/><Relationship Id="rId79" Type="http://schemas.openxmlformats.org/officeDocument/2006/relationships/image" Target="../media/image118.emf"/><Relationship Id="rId102" Type="http://schemas.openxmlformats.org/officeDocument/2006/relationships/customXml" Target="../ink/ink124.xml"/><Relationship Id="rId123" Type="http://schemas.openxmlformats.org/officeDocument/2006/relationships/image" Target="../media/image140.emf"/><Relationship Id="rId144" Type="http://schemas.openxmlformats.org/officeDocument/2006/relationships/customXml" Target="../ink/ink145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7.emf"/><Relationship Id="rId21" Type="http://schemas.openxmlformats.org/officeDocument/2006/relationships/image" Target="../media/image199.emf"/><Relationship Id="rId42" Type="http://schemas.openxmlformats.org/officeDocument/2006/relationships/customXml" Target="../ink/ink204.xml"/><Relationship Id="rId63" Type="http://schemas.openxmlformats.org/officeDocument/2006/relationships/image" Target="../media/image220.emf"/><Relationship Id="rId84" Type="http://schemas.openxmlformats.org/officeDocument/2006/relationships/customXml" Target="../ink/ink225.xml"/><Relationship Id="rId138" Type="http://schemas.openxmlformats.org/officeDocument/2006/relationships/customXml" Target="../ink/ink252.xml"/><Relationship Id="rId159" Type="http://schemas.openxmlformats.org/officeDocument/2006/relationships/image" Target="../media/image267.emf"/><Relationship Id="rId170" Type="http://schemas.openxmlformats.org/officeDocument/2006/relationships/customXml" Target="../ink/ink268.xml"/><Relationship Id="rId191" Type="http://schemas.openxmlformats.org/officeDocument/2006/relationships/image" Target="../media/image174.emf"/><Relationship Id="rId205" Type="http://schemas.openxmlformats.org/officeDocument/2006/relationships/image" Target="../media/image181.emf"/><Relationship Id="rId107" Type="http://schemas.openxmlformats.org/officeDocument/2006/relationships/image" Target="../media/image242.emf"/><Relationship Id="rId11" Type="http://schemas.openxmlformats.org/officeDocument/2006/relationships/image" Target="../media/image194.emf"/><Relationship Id="rId32" Type="http://schemas.openxmlformats.org/officeDocument/2006/relationships/customXml" Target="../ink/ink199.xml"/><Relationship Id="rId53" Type="http://schemas.openxmlformats.org/officeDocument/2006/relationships/image" Target="../media/image215.emf"/><Relationship Id="rId74" Type="http://schemas.openxmlformats.org/officeDocument/2006/relationships/customXml" Target="../ink/ink220.xml"/><Relationship Id="rId128" Type="http://schemas.openxmlformats.org/officeDocument/2006/relationships/customXml" Target="../ink/ink247.xml"/><Relationship Id="rId149" Type="http://schemas.openxmlformats.org/officeDocument/2006/relationships/image" Target="../media/image263.emf"/><Relationship Id="rId5" Type="http://schemas.openxmlformats.org/officeDocument/2006/relationships/image" Target="../media/image191.emf"/><Relationship Id="rId90" Type="http://schemas.openxmlformats.org/officeDocument/2006/relationships/customXml" Target="../ink/ink228.xml"/><Relationship Id="rId95" Type="http://schemas.openxmlformats.org/officeDocument/2006/relationships/image" Target="../media/image236.emf"/><Relationship Id="rId160" Type="http://schemas.openxmlformats.org/officeDocument/2006/relationships/customXml" Target="../ink/ink263.xml"/><Relationship Id="rId165" Type="http://schemas.openxmlformats.org/officeDocument/2006/relationships/image" Target="../media/image161.emf"/><Relationship Id="rId181" Type="http://schemas.openxmlformats.org/officeDocument/2006/relationships/image" Target="../media/image270.emf"/><Relationship Id="rId186" Type="http://schemas.openxmlformats.org/officeDocument/2006/relationships/customXml" Target="../ink/ink276.xml"/><Relationship Id="rId216" Type="http://schemas.openxmlformats.org/officeDocument/2006/relationships/customXml" Target="../ink/ink291.xml"/><Relationship Id="rId211" Type="http://schemas.openxmlformats.org/officeDocument/2006/relationships/image" Target="../media/image281.emf"/><Relationship Id="rId22" Type="http://schemas.openxmlformats.org/officeDocument/2006/relationships/customXml" Target="../ink/ink194.xml"/><Relationship Id="rId27" Type="http://schemas.openxmlformats.org/officeDocument/2006/relationships/image" Target="../media/image202.emf"/><Relationship Id="rId43" Type="http://schemas.openxmlformats.org/officeDocument/2006/relationships/image" Target="../media/image210.emf"/><Relationship Id="rId48" Type="http://schemas.openxmlformats.org/officeDocument/2006/relationships/customXml" Target="../ink/ink207.xml"/><Relationship Id="rId64" Type="http://schemas.openxmlformats.org/officeDocument/2006/relationships/customXml" Target="../ink/ink215.xml"/><Relationship Id="rId69" Type="http://schemas.openxmlformats.org/officeDocument/2006/relationships/image" Target="../media/image223.emf"/><Relationship Id="rId113" Type="http://schemas.openxmlformats.org/officeDocument/2006/relationships/image" Target="../media/image245.emf"/><Relationship Id="rId118" Type="http://schemas.openxmlformats.org/officeDocument/2006/relationships/customXml" Target="../ink/ink242.xml"/><Relationship Id="rId134" Type="http://schemas.openxmlformats.org/officeDocument/2006/relationships/customXml" Target="../ink/ink250.xml"/><Relationship Id="rId139" Type="http://schemas.openxmlformats.org/officeDocument/2006/relationships/image" Target="../media/image258.emf"/><Relationship Id="rId80" Type="http://schemas.openxmlformats.org/officeDocument/2006/relationships/customXml" Target="../ink/ink223.xml"/><Relationship Id="rId85" Type="http://schemas.openxmlformats.org/officeDocument/2006/relationships/image" Target="../media/image231.emf"/><Relationship Id="rId150" Type="http://schemas.openxmlformats.org/officeDocument/2006/relationships/customXml" Target="../ink/ink258.xml"/><Relationship Id="rId155" Type="http://schemas.openxmlformats.org/officeDocument/2006/relationships/image" Target="../media/image266.emf"/><Relationship Id="rId171" Type="http://schemas.openxmlformats.org/officeDocument/2006/relationships/image" Target="../media/image269.emf"/><Relationship Id="rId176" Type="http://schemas.openxmlformats.org/officeDocument/2006/relationships/customXml" Target="../ink/ink271.xml"/><Relationship Id="rId192" Type="http://schemas.openxmlformats.org/officeDocument/2006/relationships/customXml" Target="../ink/ink279.xml"/><Relationship Id="rId197" Type="http://schemas.openxmlformats.org/officeDocument/2006/relationships/image" Target="../media/image275.emf"/><Relationship Id="rId206" Type="http://schemas.openxmlformats.org/officeDocument/2006/relationships/customXml" Target="../ink/ink286.xml"/><Relationship Id="rId201" Type="http://schemas.openxmlformats.org/officeDocument/2006/relationships/image" Target="../media/image277.emf"/><Relationship Id="rId12" Type="http://schemas.openxmlformats.org/officeDocument/2006/relationships/customXml" Target="../ink/ink189.xml"/><Relationship Id="rId17" Type="http://schemas.openxmlformats.org/officeDocument/2006/relationships/image" Target="../media/image197.emf"/><Relationship Id="rId33" Type="http://schemas.openxmlformats.org/officeDocument/2006/relationships/image" Target="../media/image205.emf"/><Relationship Id="rId38" Type="http://schemas.openxmlformats.org/officeDocument/2006/relationships/customXml" Target="../ink/ink202.xml"/><Relationship Id="rId59" Type="http://schemas.openxmlformats.org/officeDocument/2006/relationships/image" Target="../media/image218.emf"/><Relationship Id="rId103" Type="http://schemas.openxmlformats.org/officeDocument/2006/relationships/image" Target="../media/image240.emf"/><Relationship Id="rId108" Type="http://schemas.openxmlformats.org/officeDocument/2006/relationships/customXml" Target="../ink/ink237.xml"/><Relationship Id="rId124" Type="http://schemas.openxmlformats.org/officeDocument/2006/relationships/customXml" Target="../ink/ink245.xml"/><Relationship Id="rId129" Type="http://schemas.openxmlformats.org/officeDocument/2006/relationships/image" Target="../media/image253.emf"/><Relationship Id="rId54" Type="http://schemas.openxmlformats.org/officeDocument/2006/relationships/customXml" Target="../ink/ink210.xml"/><Relationship Id="rId70" Type="http://schemas.openxmlformats.org/officeDocument/2006/relationships/customXml" Target="../ink/ink218.xml"/><Relationship Id="rId75" Type="http://schemas.openxmlformats.org/officeDocument/2006/relationships/image" Target="../media/image226.emf"/><Relationship Id="rId91" Type="http://schemas.openxmlformats.org/officeDocument/2006/relationships/image" Target="../media/image234.emf"/><Relationship Id="rId96" Type="http://schemas.openxmlformats.org/officeDocument/2006/relationships/customXml" Target="../ink/ink231.xml"/><Relationship Id="rId140" Type="http://schemas.openxmlformats.org/officeDocument/2006/relationships/customXml" Target="../ink/ink253.xml"/><Relationship Id="rId145" Type="http://schemas.openxmlformats.org/officeDocument/2006/relationships/image" Target="../media/image261.emf"/><Relationship Id="rId161" Type="http://schemas.openxmlformats.org/officeDocument/2006/relationships/image" Target="../media/image159.emf"/><Relationship Id="rId166" Type="http://schemas.openxmlformats.org/officeDocument/2006/relationships/customXml" Target="../ink/ink266.xml"/><Relationship Id="rId182" Type="http://schemas.openxmlformats.org/officeDocument/2006/relationships/customXml" Target="../ink/ink274.xml"/><Relationship Id="rId187" Type="http://schemas.openxmlformats.org/officeDocument/2006/relationships/image" Target="../media/image272.emf"/><Relationship Id="rId217" Type="http://schemas.openxmlformats.org/officeDocument/2006/relationships/image" Target="../media/image18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.xml"/><Relationship Id="rId212" Type="http://schemas.openxmlformats.org/officeDocument/2006/relationships/customXml" Target="../ink/ink289.xml"/><Relationship Id="rId23" Type="http://schemas.openxmlformats.org/officeDocument/2006/relationships/image" Target="../media/image200.emf"/><Relationship Id="rId28" Type="http://schemas.openxmlformats.org/officeDocument/2006/relationships/customXml" Target="../ink/ink197.xml"/><Relationship Id="rId49" Type="http://schemas.openxmlformats.org/officeDocument/2006/relationships/image" Target="../media/image213.emf"/><Relationship Id="rId114" Type="http://schemas.openxmlformats.org/officeDocument/2006/relationships/customXml" Target="../ink/ink240.xml"/><Relationship Id="rId119" Type="http://schemas.openxmlformats.org/officeDocument/2006/relationships/image" Target="../media/image248.emf"/><Relationship Id="rId44" Type="http://schemas.openxmlformats.org/officeDocument/2006/relationships/customXml" Target="../ink/ink205.xml"/><Relationship Id="rId60" Type="http://schemas.openxmlformats.org/officeDocument/2006/relationships/customXml" Target="../ink/ink213.xml"/><Relationship Id="rId65" Type="http://schemas.openxmlformats.org/officeDocument/2006/relationships/image" Target="../media/image221.emf"/><Relationship Id="rId81" Type="http://schemas.openxmlformats.org/officeDocument/2006/relationships/image" Target="../media/image229.emf"/><Relationship Id="rId86" Type="http://schemas.openxmlformats.org/officeDocument/2006/relationships/customXml" Target="../ink/ink226.xml"/><Relationship Id="rId130" Type="http://schemas.openxmlformats.org/officeDocument/2006/relationships/customXml" Target="../ink/ink248.xml"/><Relationship Id="rId135" Type="http://schemas.openxmlformats.org/officeDocument/2006/relationships/image" Target="../media/image256.emf"/><Relationship Id="rId151" Type="http://schemas.openxmlformats.org/officeDocument/2006/relationships/image" Target="../media/image264.emf"/><Relationship Id="rId156" Type="http://schemas.openxmlformats.org/officeDocument/2006/relationships/customXml" Target="../ink/ink261.xml"/><Relationship Id="rId177" Type="http://schemas.openxmlformats.org/officeDocument/2006/relationships/image" Target="../media/image167.emf"/><Relationship Id="rId198" Type="http://schemas.openxmlformats.org/officeDocument/2006/relationships/customXml" Target="../ink/ink282.xml"/><Relationship Id="rId172" Type="http://schemas.openxmlformats.org/officeDocument/2006/relationships/customXml" Target="../ink/ink269.xml"/><Relationship Id="rId193" Type="http://schemas.openxmlformats.org/officeDocument/2006/relationships/image" Target="../media/image273.emf"/><Relationship Id="rId202" Type="http://schemas.openxmlformats.org/officeDocument/2006/relationships/customXml" Target="../ink/ink284.xml"/><Relationship Id="rId207" Type="http://schemas.openxmlformats.org/officeDocument/2006/relationships/image" Target="../media/image279.emf"/><Relationship Id="rId13" Type="http://schemas.openxmlformats.org/officeDocument/2006/relationships/image" Target="../media/image195.emf"/><Relationship Id="rId18" Type="http://schemas.openxmlformats.org/officeDocument/2006/relationships/customXml" Target="../ink/ink192.xml"/><Relationship Id="rId39" Type="http://schemas.openxmlformats.org/officeDocument/2006/relationships/image" Target="../media/image208.emf"/><Relationship Id="rId109" Type="http://schemas.openxmlformats.org/officeDocument/2006/relationships/image" Target="../media/image243.emf"/><Relationship Id="rId34" Type="http://schemas.openxmlformats.org/officeDocument/2006/relationships/customXml" Target="../ink/ink200.xml"/><Relationship Id="rId50" Type="http://schemas.openxmlformats.org/officeDocument/2006/relationships/customXml" Target="../ink/ink208.xml"/><Relationship Id="rId55" Type="http://schemas.openxmlformats.org/officeDocument/2006/relationships/image" Target="../media/image216.emf"/><Relationship Id="rId76" Type="http://schemas.openxmlformats.org/officeDocument/2006/relationships/customXml" Target="../ink/ink221.xml"/><Relationship Id="rId97" Type="http://schemas.openxmlformats.org/officeDocument/2006/relationships/image" Target="../media/image237.emf"/><Relationship Id="rId104" Type="http://schemas.openxmlformats.org/officeDocument/2006/relationships/customXml" Target="../ink/ink235.xml"/><Relationship Id="rId120" Type="http://schemas.openxmlformats.org/officeDocument/2006/relationships/customXml" Target="../ink/ink243.xml"/><Relationship Id="rId125" Type="http://schemas.openxmlformats.org/officeDocument/2006/relationships/image" Target="../media/image251.emf"/><Relationship Id="rId141" Type="http://schemas.openxmlformats.org/officeDocument/2006/relationships/image" Target="../media/image259.emf"/><Relationship Id="rId146" Type="http://schemas.openxmlformats.org/officeDocument/2006/relationships/customXml" Target="../ink/ink256.xml"/><Relationship Id="rId167" Type="http://schemas.openxmlformats.org/officeDocument/2006/relationships/image" Target="../media/image162.emf"/><Relationship Id="rId188" Type="http://schemas.openxmlformats.org/officeDocument/2006/relationships/customXml" Target="../ink/ink277.xml"/><Relationship Id="rId7" Type="http://schemas.openxmlformats.org/officeDocument/2006/relationships/image" Target="../media/image192.emf"/><Relationship Id="rId71" Type="http://schemas.openxmlformats.org/officeDocument/2006/relationships/image" Target="../media/image224.emf"/><Relationship Id="rId92" Type="http://schemas.openxmlformats.org/officeDocument/2006/relationships/customXml" Target="../ink/ink229.xml"/><Relationship Id="rId162" Type="http://schemas.openxmlformats.org/officeDocument/2006/relationships/customXml" Target="../ink/ink264.xml"/><Relationship Id="rId183" Type="http://schemas.openxmlformats.org/officeDocument/2006/relationships/image" Target="../media/image170.emf"/><Relationship Id="rId213" Type="http://schemas.openxmlformats.org/officeDocument/2006/relationships/image" Target="../media/image185.emf"/><Relationship Id="rId218" Type="http://schemas.openxmlformats.org/officeDocument/2006/relationships/customXml" Target="../ink/ink292.xml"/><Relationship Id="rId2" Type="http://schemas.openxmlformats.org/officeDocument/2006/relationships/customXml" Target="../ink/ink184.xml"/><Relationship Id="rId29" Type="http://schemas.openxmlformats.org/officeDocument/2006/relationships/image" Target="../media/image203.emf"/><Relationship Id="rId24" Type="http://schemas.openxmlformats.org/officeDocument/2006/relationships/customXml" Target="../ink/ink195.xml"/><Relationship Id="rId40" Type="http://schemas.openxmlformats.org/officeDocument/2006/relationships/customXml" Target="../ink/ink203.xml"/><Relationship Id="rId45" Type="http://schemas.openxmlformats.org/officeDocument/2006/relationships/image" Target="../media/image211.emf"/><Relationship Id="rId66" Type="http://schemas.openxmlformats.org/officeDocument/2006/relationships/customXml" Target="../ink/ink216.xml"/><Relationship Id="rId87" Type="http://schemas.openxmlformats.org/officeDocument/2006/relationships/image" Target="../media/image232.emf"/><Relationship Id="rId110" Type="http://schemas.openxmlformats.org/officeDocument/2006/relationships/customXml" Target="../ink/ink238.xml"/><Relationship Id="rId115" Type="http://schemas.openxmlformats.org/officeDocument/2006/relationships/image" Target="../media/image246.emf"/><Relationship Id="rId131" Type="http://schemas.openxmlformats.org/officeDocument/2006/relationships/image" Target="../media/image254.emf"/><Relationship Id="rId136" Type="http://schemas.openxmlformats.org/officeDocument/2006/relationships/customXml" Target="../ink/ink251.xml"/><Relationship Id="rId157" Type="http://schemas.openxmlformats.org/officeDocument/2006/relationships/image" Target="../media/image157.emf"/><Relationship Id="rId178" Type="http://schemas.openxmlformats.org/officeDocument/2006/relationships/customXml" Target="../ink/ink272.xml"/><Relationship Id="rId61" Type="http://schemas.openxmlformats.org/officeDocument/2006/relationships/image" Target="../media/image219.emf"/><Relationship Id="rId82" Type="http://schemas.openxmlformats.org/officeDocument/2006/relationships/customXml" Target="../ink/ink224.xml"/><Relationship Id="rId152" Type="http://schemas.openxmlformats.org/officeDocument/2006/relationships/customXml" Target="../ink/ink259.xml"/><Relationship Id="rId173" Type="http://schemas.openxmlformats.org/officeDocument/2006/relationships/image" Target="../media/image165.emf"/><Relationship Id="rId194" Type="http://schemas.openxmlformats.org/officeDocument/2006/relationships/customXml" Target="../ink/ink280.xml"/><Relationship Id="rId199" Type="http://schemas.openxmlformats.org/officeDocument/2006/relationships/image" Target="../media/image276.emf"/><Relationship Id="rId203" Type="http://schemas.openxmlformats.org/officeDocument/2006/relationships/image" Target="../media/image278.emf"/><Relationship Id="rId208" Type="http://schemas.openxmlformats.org/officeDocument/2006/relationships/customXml" Target="../ink/ink287.xml"/><Relationship Id="rId19" Type="http://schemas.openxmlformats.org/officeDocument/2006/relationships/image" Target="../media/image198.emf"/><Relationship Id="rId14" Type="http://schemas.openxmlformats.org/officeDocument/2006/relationships/customXml" Target="../ink/ink190.xml"/><Relationship Id="rId30" Type="http://schemas.openxmlformats.org/officeDocument/2006/relationships/customXml" Target="../ink/ink198.xml"/><Relationship Id="rId35" Type="http://schemas.openxmlformats.org/officeDocument/2006/relationships/image" Target="../media/image206.emf"/><Relationship Id="rId56" Type="http://schemas.openxmlformats.org/officeDocument/2006/relationships/customXml" Target="../ink/ink211.xml"/><Relationship Id="rId77" Type="http://schemas.openxmlformats.org/officeDocument/2006/relationships/image" Target="../media/image227.emf"/><Relationship Id="rId100" Type="http://schemas.openxmlformats.org/officeDocument/2006/relationships/customXml" Target="../ink/ink233.xml"/><Relationship Id="rId105" Type="http://schemas.openxmlformats.org/officeDocument/2006/relationships/image" Target="../media/image241.emf"/><Relationship Id="rId126" Type="http://schemas.openxmlformats.org/officeDocument/2006/relationships/customXml" Target="../ink/ink246.xml"/><Relationship Id="rId147" Type="http://schemas.openxmlformats.org/officeDocument/2006/relationships/image" Target="../media/image262.emf"/><Relationship Id="rId168" Type="http://schemas.openxmlformats.org/officeDocument/2006/relationships/customXml" Target="../ink/ink267.xml"/><Relationship Id="rId8" Type="http://schemas.openxmlformats.org/officeDocument/2006/relationships/customXml" Target="../ink/ink187.xml"/><Relationship Id="rId51" Type="http://schemas.openxmlformats.org/officeDocument/2006/relationships/image" Target="../media/image214.emf"/><Relationship Id="rId72" Type="http://schemas.openxmlformats.org/officeDocument/2006/relationships/customXml" Target="../ink/ink219.xml"/><Relationship Id="rId93" Type="http://schemas.openxmlformats.org/officeDocument/2006/relationships/image" Target="../media/image235.emf"/><Relationship Id="rId98" Type="http://schemas.openxmlformats.org/officeDocument/2006/relationships/customXml" Target="../ink/ink232.xml"/><Relationship Id="rId121" Type="http://schemas.openxmlformats.org/officeDocument/2006/relationships/image" Target="../media/image249.emf"/><Relationship Id="rId142" Type="http://schemas.openxmlformats.org/officeDocument/2006/relationships/customXml" Target="../ink/ink254.xml"/><Relationship Id="rId163" Type="http://schemas.openxmlformats.org/officeDocument/2006/relationships/image" Target="../media/image268.emf"/><Relationship Id="rId184" Type="http://schemas.openxmlformats.org/officeDocument/2006/relationships/customXml" Target="../ink/ink275.xml"/><Relationship Id="rId189" Type="http://schemas.openxmlformats.org/officeDocument/2006/relationships/image" Target="../media/image173.emf"/><Relationship Id="rId219" Type="http://schemas.openxmlformats.org/officeDocument/2006/relationships/image" Target="../media/image188.emf"/><Relationship Id="rId3" Type="http://schemas.openxmlformats.org/officeDocument/2006/relationships/image" Target="../media/image190.emf"/><Relationship Id="rId214" Type="http://schemas.openxmlformats.org/officeDocument/2006/relationships/customXml" Target="../ink/ink290.xml"/><Relationship Id="rId25" Type="http://schemas.openxmlformats.org/officeDocument/2006/relationships/image" Target="../media/image201.emf"/><Relationship Id="rId46" Type="http://schemas.openxmlformats.org/officeDocument/2006/relationships/customXml" Target="../ink/ink206.xml"/><Relationship Id="rId67" Type="http://schemas.openxmlformats.org/officeDocument/2006/relationships/image" Target="../media/image222.emf"/><Relationship Id="rId116" Type="http://schemas.openxmlformats.org/officeDocument/2006/relationships/customXml" Target="../ink/ink241.xml"/><Relationship Id="rId137" Type="http://schemas.openxmlformats.org/officeDocument/2006/relationships/image" Target="../media/image257.emf"/><Relationship Id="rId158" Type="http://schemas.openxmlformats.org/officeDocument/2006/relationships/customXml" Target="../ink/ink262.xml"/><Relationship Id="rId20" Type="http://schemas.openxmlformats.org/officeDocument/2006/relationships/customXml" Target="../ink/ink193.xml"/><Relationship Id="rId41" Type="http://schemas.openxmlformats.org/officeDocument/2006/relationships/image" Target="../media/image209.emf"/><Relationship Id="rId62" Type="http://schemas.openxmlformats.org/officeDocument/2006/relationships/customXml" Target="../ink/ink214.xml"/><Relationship Id="rId83" Type="http://schemas.openxmlformats.org/officeDocument/2006/relationships/image" Target="../media/image230.emf"/><Relationship Id="rId88" Type="http://schemas.openxmlformats.org/officeDocument/2006/relationships/customXml" Target="../ink/ink227.xml"/><Relationship Id="rId111" Type="http://schemas.openxmlformats.org/officeDocument/2006/relationships/image" Target="../media/image244.emf"/><Relationship Id="rId132" Type="http://schemas.openxmlformats.org/officeDocument/2006/relationships/customXml" Target="../ink/ink249.xml"/><Relationship Id="rId153" Type="http://schemas.openxmlformats.org/officeDocument/2006/relationships/image" Target="../media/image265.emf"/><Relationship Id="rId174" Type="http://schemas.openxmlformats.org/officeDocument/2006/relationships/customXml" Target="../ink/ink270.xml"/><Relationship Id="rId179" Type="http://schemas.openxmlformats.org/officeDocument/2006/relationships/image" Target="../media/image168.emf"/><Relationship Id="rId195" Type="http://schemas.openxmlformats.org/officeDocument/2006/relationships/image" Target="../media/image274.emf"/><Relationship Id="rId209" Type="http://schemas.openxmlformats.org/officeDocument/2006/relationships/image" Target="../media/image280.emf"/><Relationship Id="rId190" Type="http://schemas.openxmlformats.org/officeDocument/2006/relationships/customXml" Target="../ink/ink278.xml"/><Relationship Id="rId204" Type="http://schemas.openxmlformats.org/officeDocument/2006/relationships/customXml" Target="../ink/ink285.xml"/><Relationship Id="rId220" Type="http://schemas.openxmlformats.org/officeDocument/2006/relationships/customXml" Target="../ink/ink293.xml"/><Relationship Id="rId15" Type="http://schemas.openxmlformats.org/officeDocument/2006/relationships/image" Target="../media/image196.emf"/><Relationship Id="rId36" Type="http://schemas.openxmlformats.org/officeDocument/2006/relationships/customXml" Target="../ink/ink201.xml"/><Relationship Id="rId57" Type="http://schemas.openxmlformats.org/officeDocument/2006/relationships/image" Target="../media/image217.emf"/><Relationship Id="rId106" Type="http://schemas.openxmlformats.org/officeDocument/2006/relationships/customXml" Target="../ink/ink236.xml"/><Relationship Id="rId127" Type="http://schemas.openxmlformats.org/officeDocument/2006/relationships/image" Target="../media/image252.emf"/><Relationship Id="rId10" Type="http://schemas.openxmlformats.org/officeDocument/2006/relationships/customXml" Target="../ink/ink188.xml"/><Relationship Id="rId31" Type="http://schemas.openxmlformats.org/officeDocument/2006/relationships/image" Target="../media/image204.emf"/><Relationship Id="rId52" Type="http://schemas.openxmlformats.org/officeDocument/2006/relationships/customXml" Target="../ink/ink209.xml"/><Relationship Id="rId73" Type="http://schemas.openxmlformats.org/officeDocument/2006/relationships/image" Target="../media/image225.emf"/><Relationship Id="rId78" Type="http://schemas.openxmlformats.org/officeDocument/2006/relationships/customXml" Target="../ink/ink222.xml"/><Relationship Id="rId94" Type="http://schemas.openxmlformats.org/officeDocument/2006/relationships/customXml" Target="../ink/ink230.xml"/><Relationship Id="rId99" Type="http://schemas.openxmlformats.org/officeDocument/2006/relationships/image" Target="../media/image238.emf"/><Relationship Id="rId101" Type="http://schemas.openxmlformats.org/officeDocument/2006/relationships/image" Target="../media/image239.emf"/><Relationship Id="rId122" Type="http://schemas.openxmlformats.org/officeDocument/2006/relationships/customXml" Target="../ink/ink244.xml"/><Relationship Id="rId143" Type="http://schemas.openxmlformats.org/officeDocument/2006/relationships/image" Target="../media/image260.emf"/><Relationship Id="rId148" Type="http://schemas.openxmlformats.org/officeDocument/2006/relationships/customXml" Target="../ink/ink257.xml"/><Relationship Id="rId164" Type="http://schemas.openxmlformats.org/officeDocument/2006/relationships/customXml" Target="../ink/ink265.xml"/><Relationship Id="rId169" Type="http://schemas.openxmlformats.org/officeDocument/2006/relationships/image" Target="../media/image163.emf"/><Relationship Id="rId185" Type="http://schemas.openxmlformats.org/officeDocument/2006/relationships/image" Target="../media/image271.emf"/><Relationship Id="rId4" Type="http://schemas.openxmlformats.org/officeDocument/2006/relationships/customXml" Target="../ink/ink185.xml"/><Relationship Id="rId9" Type="http://schemas.openxmlformats.org/officeDocument/2006/relationships/image" Target="../media/image193.emf"/><Relationship Id="rId180" Type="http://schemas.openxmlformats.org/officeDocument/2006/relationships/customXml" Target="../ink/ink273.xml"/><Relationship Id="rId210" Type="http://schemas.openxmlformats.org/officeDocument/2006/relationships/customXml" Target="../ink/ink288.xml"/><Relationship Id="rId215" Type="http://schemas.openxmlformats.org/officeDocument/2006/relationships/image" Target="../media/image186.emf"/><Relationship Id="rId26" Type="http://schemas.openxmlformats.org/officeDocument/2006/relationships/customXml" Target="../ink/ink196.xml"/><Relationship Id="rId47" Type="http://schemas.openxmlformats.org/officeDocument/2006/relationships/image" Target="../media/image212.emf"/><Relationship Id="rId68" Type="http://schemas.openxmlformats.org/officeDocument/2006/relationships/customXml" Target="../ink/ink217.xml"/><Relationship Id="rId89" Type="http://schemas.openxmlformats.org/officeDocument/2006/relationships/image" Target="../media/image233.emf"/><Relationship Id="rId112" Type="http://schemas.openxmlformats.org/officeDocument/2006/relationships/customXml" Target="../ink/ink239.xml"/><Relationship Id="rId133" Type="http://schemas.openxmlformats.org/officeDocument/2006/relationships/image" Target="../media/image255.emf"/><Relationship Id="rId154" Type="http://schemas.openxmlformats.org/officeDocument/2006/relationships/customXml" Target="../ink/ink260.xml"/><Relationship Id="rId175" Type="http://schemas.openxmlformats.org/officeDocument/2006/relationships/image" Target="../media/image166.emf"/><Relationship Id="rId196" Type="http://schemas.openxmlformats.org/officeDocument/2006/relationships/customXml" Target="../ink/ink281.xml"/><Relationship Id="rId200" Type="http://schemas.openxmlformats.org/officeDocument/2006/relationships/customXml" Target="../ink/ink283.xml"/><Relationship Id="rId16" Type="http://schemas.openxmlformats.org/officeDocument/2006/relationships/customXml" Target="../ink/ink191.xml"/><Relationship Id="rId221" Type="http://schemas.openxmlformats.org/officeDocument/2006/relationships/image" Target="../media/image282.emf"/><Relationship Id="rId37" Type="http://schemas.openxmlformats.org/officeDocument/2006/relationships/image" Target="../media/image207.emf"/><Relationship Id="rId58" Type="http://schemas.openxmlformats.org/officeDocument/2006/relationships/customXml" Target="../ink/ink212.xml"/><Relationship Id="rId79" Type="http://schemas.openxmlformats.org/officeDocument/2006/relationships/image" Target="../media/image228.emf"/><Relationship Id="rId102" Type="http://schemas.openxmlformats.org/officeDocument/2006/relationships/customXml" Target="../ink/ink234.xml"/><Relationship Id="rId123" Type="http://schemas.openxmlformats.org/officeDocument/2006/relationships/image" Target="../media/image250.emf"/><Relationship Id="rId144" Type="http://schemas.openxmlformats.org/officeDocument/2006/relationships/customXml" Target="../ink/ink255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1.xml"/><Relationship Id="rId21" Type="http://schemas.openxmlformats.org/officeDocument/2006/relationships/customXml" Target="../ink/ink303.xml"/><Relationship Id="rId42" Type="http://schemas.openxmlformats.org/officeDocument/2006/relationships/image" Target="../media/image303.emf"/><Relationship Id="rId63" Type="http://schemas.openxmlformats.org/officeDocument/2006/relationships/customXml" Target="../ink/ink324.xml"/><Relationship Id="rId84" Type="http://schemas.openxmlformats.org/officeDocument/2006/relationships/image" Target="../media/image324.emf"/><Relationship Id="rId138" Type="http://schemas.openxmlformats.org/officeDocument/2006/relationships/image" Target="../media/image351.emf"/><Relationship Id="rId159" Type="http://schemas.openxmlformats.org/officeDocument/2006/relationships/customXml" Target="../ink/ink372.xml"/><Relationship Id="rId170" Type="http://schemas.openxmlformats.org/officeDocument/2006/relationships/image" Target="../media/image367.emf"/><Relationship Id="rId191" Type="http://schemas.openxmlformats.org/officeDocument/2006/relationships/customXml" Target="../ink/ink388.xml"/><Relationship Id="rId196" Type="http://schemas.openxmlformats.org/officeDocument/2006/relationships/image" Target="../media/image380.emf"/><Relationship Id="rId200" Type="http://schemas.openxmlformats.org/officeDocument/2006/relationships/image" Target="../media/image382.emf"/><Relationship Id="rId16" Type="http://schemas.openxmlformats.org/officeDocument/2006/relationships/image" Target="../media/image290.emf"/><Relationship Id="rId107" Type="http://schemas.openxmlformats.org/officeDocument/2006/relationships/customXml" Target="../ink/ink346.xml"/><Relationship Id="rId11" Type="http://schemas.openxmlformats.org/officeDocument/2006/relationships/customXml" Target="../ink/ink298.xml"/><Relationship Id="rId32" Type="http://schemas.openxmlformats.org/officeDocument/2006/relationships/image" Target="../media/image298.emf"/><Relationship Id="rId37" Type="http://schemas.openxmlformats.org/officeDocument/2006/relationships/customXml" Target="../ink/ink311.xml"/><Relationship Id="rId53" Type="http://schemas.openxmlformats.org/officeDocument/2006/relationships/customXml" Target="../ink/ink319.xml"/><Relationship Id="rId58" Type="http://schemas.openxmlformats.org/officeDocument/2006/relationships/image" Target="../media/image311.emf"/><Relationship Id="rId74" Type="http://schemas.openxmlformats.org/officeDocument/2006/relationships/image" Target="../media/image319.emf"/><Relationship Id="rId79" Type="http://schemas.openxmlformats.org/officeDocument/2006/relationships/customXml" Target="../ink/ink332.xml"/><Relationship Id="rId102" Type="http://schemas.openxmlformats.org/officeDocument/2006/relationships/image" Target="../media/image333.emf"/><Relationship Id="rId123" Type="http://schemas.openxmlformats.org/officeDocument/2006/relationships/customXml" Target="../ink/ink354.xml"/><Relationship Id="rId128" Type="http://schemas.openxmlformats.org/officeDocument/2006/relationships/image" Target="../media/image346.emf"/><Relationship Id="rId144" Type="http://schemas.openxmlformats.org/officeDocument/2006/relationships/image" Target="../media/image354.emf"/><Relationship Id="rId149" Type="http://schemas.openxmlformats.org/officeDocument/2006/relationships/customXml" Target="../ink/ink367.xml"/><Relationship Id="rId5" Type="http://schemas.openxmlformats.org/officeDocument/2006/relationships/customXml" Target="../ink/ink295.xml"/><Relationship Id="rId90" Type="http://schemas.openxmlformats.org/officeDocument/2006/relationships/image" Target="../media/image327.emf"/><Relationship Id="rId95" Type="http://schemas.openxmlformats.org/officeDocument/2006/relationships/customXml" Target="../ink/ink340.xml"/><Relationship Id="rId160" Type="http://schemas.openxmlformats.org/officeDocument/2006/relationships/image" Target="../media/image362.emf"/><Relationship Id="rId165" Type="http://schemas.openxmlformats.org/officeDocument/2006/relationships/customXml" Target="../ink/ink375.xml"/><Relationship Id="rId181" Type="http://schemas.openxmlformats.org/officeDocument/2006/relationships/customXml" Target="../ink/ink383.xml"/><Relationship Id="rId186" Type="http://schemas.openxmlformats.org/officeDocument/2006/relationships/image" Target="../media/image375.emf"/><Relationship Id="rId22" Type="http://schemas.openxmlformats.org/officeDocument/2006/relationships/image" Target="../media/image293.emf"/><Relationship Id="rId27" Type="http://schemas.openxmlformats.org/officeDocument/2006/relationships/customXml" Target="../ink/ink306.xml"/><Relationship Id="rId43" Type="http://schemas.openxmlformats.org/officeDocument/2006/relationships/customXml" Target="../ink/ink314.xml"/><Relationship Id="rId48" Type="http://schemas.openxmlformats.org/officeDocument/2006/relationships/image" Target="../media/image306.emf"/><Relationship Id="rId64" Type="http://schemas.openxmlformats.org/officeDocument/2006/relationships/image" Target="../media/image314.emf"/><Relationship Id="rId69" Type="http://schemas.openxmlformats.org/officeDocument/2006/relationships/customXml" Target="../ink/ink327.xml"/><Relationship Id="rId113" Type="http://schemas.openxmlformats.org/officeDocument/2006/relationships/customXml" Target="../ink/ink349.xml"/><Relationship Id="rId118" Type="http://schemas.openxmlformats.org/officeDocument/2006/relationships/image" Target="../media/image341.emf"/><Relationship Id="rId134" Type="http://schemas.openxmlformats.org/officeDocument/2006/relationships/image" Target="../media/image349.emf"/><Relationship Id="rId139" Type="http://schemas.openxmlformats.org/officeDocument/2006/relationships/customXml" Target="../ink/ink362.xml"/><Relationship Id="rId80" Type="http://schemas.openxmlformats.org/officeDocument/2006/relationships/image" Target="../media/image322.emf"/><Relationship Id="rId85" Type="http://schemas.openxmlformats.org/officeDocument/2006/relationships/customXml" Target="../ink/ink335.xml"/><Relationship Id="rId150" Type="http://schemas.openxmlformats.org/officeDocument/2006/relationships/image" Target="../media/image357.emf"/><Relationship Id="rId155" Type="http://schemas.openxmlformats.org/officeDocument/2006/relationships/customXml" Target="../ink/ink370.xml"/><Relationship Id="rId171" Type="http://schemas.openxmlformats.org/officeDocument/2006/relationships/customXml" Target="../ink/ink378.xml"/><Relationship Id="rId176" Type="http://schemas.openxmlformats.org/officeDocument/2006/relationships/image" Target="../media/image370.emf"/><Relationship Id="rId192" Type="http://schemas.openxmlformats.org/officeDocument/2006/relationships/image" Target="../media/image378.emf"/><Relationship Id="rId197" Type="http://schemas.openxmlformats.org/officeDocument/2006/relationships/customXml" Target="../ink/ink391.xml"/><Relationship Id="rId201" Type="http://schemas.openxmlformats.org/officeDocument/2006/relationships/customXml" Target="../ink/ink393.xml"/><Relationship Id="rId12" Type="http://schemas.openxmlformats.org/officeDocument/2006/relationships/image" Target="../media/image288.emf"/><Relationship Id="rId17" Type="http://schemas.openxmlformats.org/officeDocument/2006/relationships/customXml" Target="../ink/ink301.xml"/><Relationship Id="rId33" Type="http://schemas.openxmlformats.org/officeDocument/2006/relationships/customXml" Target="../ink/ink309.xml"/><Relationship Id="rId38" Type="http://schemas.openxmlformats.org/officeDocument/2006/relationships/image" Target="../media/image301.emf"/><Relationship Id="rId59" Type="http://schemas.openxmlformats.org/officeDocument/2006/relationships/customXml" Target="../ink/ink322.xml"/><Relationship Id="rId103" Type="http://schemas.openxmlformats.org/officeDocument/2006/relationships/customXml" Target="../ink/ink344.xml"/><Relationship Id="rId108" Type="http://schemas.openxmlformats.org/officeDocument/2006/relationships/image" Target="../media/image336.emf"/><Relationship Id="rId124" Type="http://schemas.openxmlformats.org/officeDocument/2006/relationships/image" Target="../media/image344.emf"/><Relationship Id="rId129" Type="http://schemas.openxmlformats.org/officeDocument/2006/relationships/customXml" Target="../ink/ink357.xml"/><Relationship Id="rId54" Type="http://schemas.openxmlformats.org/officeDocument/2006/relationships/image" Target="../media/image309.emf"/><Relationship Id="rId70" Type="http://schemas.openxmlformats.org/officeDocument/2006/relationships/image" Target="../media/image317.emf"/><Relationship Id="rId75" Type="http://schemas.openxmlformats.org/officeDocument/2006/relationships/customXml" Target="../ink/ink330.xml"/><Relationship Id="rId91" Type="http://schemas.openxmlformats.org/officeDocument/2006/relationships/customXml" Target="../ink/ink338.xml"/><Relationship Id="rId96" Type="http://schemas.openxmlformats.org/officeDocument/2006/relationships/image" Target="../media/image330.emf"/><Relationship Id="rId140" Type="http://schemas.openxmlformats.org/officeDocument/2006/relationships/image" Target="../media/image352.emf"/><Relationship Id="rId145" Type="http://schemas.openxmlformats.org/officeDocument/2006/relationships/customXml" Target="../ink/ink365.xml"/><Relationship Id="rId161" Type="http://schemas.openxmlformats.org/officeDocument/2006/relationships/customXml" Target="../ink/ink373.xml"/><Relationship Id="rId166" Type="http://schemas.openxmlformats.org/officeDocument/2006/relationships/image" Target="../media/image365.emf"/><Relationship Id="rId182" Type="http://schemas.openxmlformats.org/officeDocument/2006/relationships/image" Target="../media/image373.emf"/><Relationship Id="rId187" Type="http://schemas.openxmlformats.org/officeDocument/2006/relationships/customXml" Target="../ink/ink3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emf"/><Relationship Id="rId23" Type="http://schemas.openxmlformats.org/officeDocument/2006/relationships/customXml" Target="../ink/ink304.xml"/><Relationship Id="rId28" Type="http://schemas.openxmlformats.org/officeDocument/2006/relationships/image" Target="../media/image296.emf"/><Relationship Id="rId49" Type="http://schemas.openxmlformats.org/officeDocument/2006/relationships/customXml" Target="../ink/ink317.xml"/><Relationship Id="rId114" Type="http://schemas.openxmlformats.org/officeDocument/2006/relationships/image" Target="../media/image339.emf"/><Relationship Id="rId119" Type="http://schemas.openxmlformats.org/officeDocument/2006/relationships/customXml" Target="../ink/ink352.xml"/><Relationship Id="rId44" Type="http://schemas.openxmlformats.org/officeDocument/2006/relationships/image" Target="../media/image304.emf"/><Relationship Id="rId60" Type="http://schemas.openxmlformats.org/officeDocument/2006/relationships/image" Target="../media/image312.emf"/><Relationship Id="rId65" Type="http://schemas.openxmlformats.org/officeDocument/2006/relationships/customXml" Target="../ink/ink325.xml"/><Relationship Id="rId81" Type="http://schemas.openxmlformats.org/officeDocument/2006/relationships/customXml" Target="../ink/ink333.xml"/><Relationship Id="rId86" Type="http://schemas.openxmlformats.org/officeDocument/2006/relationships/image" Target="../media/image325.emf"/><Relationship Id="rId130" Type="http://schemas.openxmlformats.org/officeDocument/2006/relationships/image" Target="../media/image347.emf"/><Relationship Id="rId135" Type="http://schemas.openxmlformats.org/officeDocument/2006/relationships/customXml" Target="../ink/ink360.xml"/><Relationship Id="rId151" Type="http://schemas.openxmlformats.org/officeDocument/2006/relationships/customXml" Target="../ink/ink368.xml"/><Relationship Id="rId156" Type="http://schemas.openxmlformats.org/officeDocument/2006/relationships/image" Target="../media/image360.emf"/><Relationship Id="rId177" Type="http://schemas.openxmlformats.org/officeDocument/2006/relationships/customXml" Target="../ink/ink381.xml"/><Relationship Id="rId198" Type="http://schemas.openxmlformats.org/officeDocument/2006/relationships/image" Target="../media/image381.emf"/><Relationship Id="rId172" Type="http://schemas.openxmlformats.org/officeDocument/2006/relationships/image" Target="../media/image368.emf"/><Relationship Id="rId193" Type="http://schemas.openxmlformats.org/officeDocument/2006/relationships/customXml" Target="../ink/ink389.xml"/><Relationship Id="rId202" Type="http://schemas.openxmlformats.org/officeDocument/2006/relationships/image" Target="../media/image383.emf"/><Relationship Id="rId13" Type="http://schemas.openxmlformats.org/officeDocument/2006/relationships/customXml" Target="../ink/ink299.xml"/><Relationship Id="rId18" Type="http://schemas.openxmlformats.org/officeDocument/2006/relationships/image" Target="../media/image291.emf"/><Relationship Id="rId39" Type="http://schemas.openxmlformats.org/officeDocument/2006/relationships/customXml" Target="../ink/ink312.xml"/><Relationship Id="rId109" Type="http://schemas.openxmlformats.org/officeDocument/2006/relationships/customXml" Target="../ink/ink347.xml"/><Relationship Id="rId34" Type="http://schemas.openxmlformats.org/officeDocument/2006/relationships/image" Target="../media/image299.emf"/><Relationship Id="rId50" Type="http://schemas.openxmlformats.org/officeDocument/2006/relationships/image" Target="../media/image307.emf"/><Relationship Id="rId55" Type="http://schemas.openxmlformats.org/officeDocument/2006/relationships/customXml" Target="../ink/ink320.xml"/><Relationship Id="rId76" Type="http://schemas.openxmlformats.org/officeDocument/2006/relationships/image" Target="../media/image320.emf"/><Relationship Id="rId97" Type="http://schemas.openxmlformats.org/officeDocument/2006/relationships/customXml" Target="../ink/ink341.xml"/><Relationship Id="rId104" Type="http://schemas.openxmlformats.org/officeDocument/2006/relationships/image" Target="../media/image334.emf"/><Relationship Id="rId120" Type="http://schemas.openxmlformats.org/officeDocument/2006/relationships/image" Target="../media/image342.emf"/><Relationship Id="rId125" Type="http://schemas.openxmlformats.org/officeDocument/2006/relationships/customXml" Target="../ink/ink355.xml"/><Relationship Id="rId141" Type="http://schemas.openxmlformats.org/officeDocument/2006/relationships/customXml" Target="../ink/ink363.xml"/><Relationship Id="rId146" Type="http://schemas.openxmlformats.org/officeDocument/2006/relationships/image" Target="../media/image355.emf"/><Relationship Id="rId167" Type="http://schemas.openxmlformats.org/officeDocument/2006/relationships/customXml" Target="../ink/ink376.xml"/><Relationship Id="rId188" Type="http://schemas.openxmlformats.org/officeDocument/2006/relationships/image" Target="../media/image376.emf"/><Relationship Id="rId7" Type="http://schemas.openxmlformats.org/officeDocument/2006/relationships/customXml" Target="../ink/ink296.xml"/><Relationship Id="rId71" Type="http://schemas.openxmlformats.org/officeDocument/2006/relationships/customXml" Target="../ink/ink328.xml"/><Relationship Id="rId92" Type="http://schemas.openxmlformats.org/officeDocument/2006/relationships/image" Target="../media/image328.emf"/><Relationship Id="rId162" Type="http://schemas.openxmlformats.org/officeDocument/2006/relationships/image" Target="../media/image363.emf"/><Relationship Id="rId183" Type="http://schemas.openxmlformats.org/officeDocument/2006/relationships/customXml" Target="../ink/ink384.xml"/><Relationship Id="rId2" Type="http://schemas.openxmlformats.org/officeDocument/2006/relationships/image" Target="../media/image283.png"/><Relationship Id="rId29" Type="http://schemas.openxmlformats.org/officeDocument/2006/relationships/customXml" Target="../ink/ink307.xml"/><Relationship Id="rId24" Type="http://schemas.openxmlformats.org/officeDocument/2006/relationships/image" Target="../media/image294.emf"/><Relationship Id="rId40" Type="http://schemas.openxmlformats.org/officeDocument/2006/relationships/image" Target="../media/image302.emf"/><Relationship Id="rId45" Type="http://schemas.openxmlformats.org/officeDocument/2006/relationships/customXml" Target="../ink/ink315.xml"/><Relationship Id="rId66" Type="http://schemas.openxmlformats.org/officeDocument/2006/relationships/image" Target="../media/image315.emf"/><Relationship Id="rId87" Type="http://schemas.openxmlformats.org/officeDocument/2006/relationships/customXml" Target="../ink/ink336.xml"/><Relationship Id="rId110" Type="http://schemas.openxmlformats.org/officeDocument/2006/relationships/image" Target="../media/image337.emf"/><Relationship Id="rId115" Type="http://schemas.openxmlformats.org/officeDocument/2006/relationships/customXml" Target="../ink/ink350.xml"/><Relationship Id="rId131" Type="http://schemas.openxmlformats.org/officeDocument/2006/relationships/customXml" Target="../ink/ink358.xml"/><Relationship Id="rId136" Type="http://schemas.openxmlformats.org/officeDocument/2006/relationships/image" Target="../media/image350.emf"/><Relationship Id="rId157" Type="http://schemas.openxmlformats.org/officeDocument/2006/relationships/customXml" Target="../ink/ink371.xml"/><Relationship Id="rId178" Type="http://schemas.openxmlformats.org/officeDocument/2006/relationships/image" Target="../media/image371.emf"/><Relationship Id="rId61" Type="http://schemas.openxmlformats.org/officeDocument/2006/relationships/customXml" Target="../ink/ink323.xml"/><Relationship Id="rId82" Type="http://schemas.openxmlformats.org/officeDocument/2006/relationships/image" Target="../media/image323.emf"/><Relationship Id="rId152" Type="http://schemas.openxmlformats.org/officeDocument/2006/relationships/image" Target="../media/image358.emf"/><Relationship Id="rId173" Type="http://schemas.openxmlformats.org/officeDocument/2006/relationships/customXml" Target="../ink/ink379.xml"/><Relationship Id="rId194" Type="http://schemas.openxmlformats.org/officeDocument/2006/relationships/image" Target="../media/image379.emf"/><Relationship Id="rId199" Type="http://schemas.openxmlformats.org/officeDocument/2006/relationships/customXml" Target="../ink/ink392.xml"/><Relationship Id="rId19" Type="http://schemas.openxmlformats.org/officeDocument/2006/relationships/customXml" Target="../ink/ink302.xml"/><Relationship Id="rId14" Type="http://schemas.openxmlformats.org/officeDocument/2006/relationships/image" Target="../media/image289.emf"/><Relationship Id="rId30" Type="http://schemas.openxmlformats.org/officeDocument/2006/relationships/image" Target="../media/image297.emf"/><Relationship Id="rId35" Type="http://schemas.openxmlformats.org/officeDocument/2006/relationships/customXml" Target="../ink/ink310.xml"/><Relationship Id="rId56" Type="http://schemas.openxmlformats.org/officeDocument/2006/relationships/image" Target="../media/image310.emf"/><Relationship Id="rId77" Type="http://schemas.openxmlformats.org/officeDocument/2006/relationships/customXml" Target="../ink/ink331.xml"/><Relationship Id="rId100" Type="http://schemas.openxmlformats.org/officeDocument/2006/relationships/image" Target="../media/image332.emf"/><Relationship Id="rId105" Type="http://schemas.openxmlformats.org/officeDocument/2006/relationships/customXml" Target="../ink/ink345.xml"/><Relationship Id="rId126" Type="http://schemas.openxmlformats.org/officeDocument/2006/relationships/image" Target="../media/image345.emf"/><Relationship Id="rId147" Type="http://schemas.openxmlformats.org/officeDocument/2006/relationships/customXml" Target="../ink/ink366.xml"/><Relationship Id="rId168" Type="http://schemas.openxmlformats.org/officeDocument/2006/relationships/image" Target="../media/image366.emf"/><Relationship Id="rId8" Type="http://schemas.openxmlformats.org/officeDocument/2006/relationships/image" Target="../media/image286.emf"/><Relationship Id="rId51" Type="http://schemas.openxmlformats.org/officeDocument/2006/relationships/customXml" Target="../ink/ink318.xml"/><Relationship Id="rId72" Type="http://schemas.openxmlformats.org/officeDocument/2006/relationships/image" Target="../media/image318.emf"/><Relationship Id="rId93" Type="http://schemas.openxmlformats.org/officeDocument/2006/relationships/customXml" Target="../ink/ink339.xml"/><Relationship Id="rId98" Type="http://schemas.openxmlformats.org/officeDocument/2006/relationships/image" Target="../media/image331.emf"/><Relationship Id="rId121" Type="http://schemas.openxmlformats.org/officeDocument/2006/relationships/customXml" Target="../ink/ink353.xml"/><Relationship Id="rId142" Type="http://schemas.openxmlformats.org/officeDocument/2006/relationships/image" Target="../media/image353.emf"/><Relationship Id="rId163" Type="http://schemas.openxmlformats.org/officeDocument/2006/relationships/customXml" Target="../ink/ink374.xml"/><Relationship Id="rId184" Type="http://schemas.openxmlformats.org/officeDocument/2006/relationships/image" Target="../media/image374.emf"/><Relationship Id="rId189" Type="http://schemas.openxmlformats.org/officeDocument/2006/relationships/customXml" Target="../ink/ink387.xml"/><Relationship Id="rId3" Type="http://schemas.openxmlformats.org/officeDocument/2006/relationships/customXml" Target="../ink/ink294.xml"/><Relationship Id="rId25" Type="http://schemas.openxmlformats.org/officeDocument/2006/relationships/customXml" Target="../ink/ink305.xml"/><Relationship Id="rId46" Type="http://schemas.openxmlformats.org/officeDocument/2006/relationships/image" Target="../media/image305.emf"/><Relationship Id="rId67" Type="http://schemas.openxmlformats.org/officeDocument/2006/relationships/customXml" Target="../ink/ink326.xml"/><Relationship Id="rId116" Type="http://schemas.openxmlformats.org/officeDocument/2006/relationships/image" Target="../media/image340.emf"/><Relationship Id="rId137" Type="http://schemas.openxmlformats.org/officeDocument/2006/relationships/customXml" Target="../ink/ink361.xml"/><Relationship Id="rId158" Type="http://schemas.openxmlformats.org/officeDocument/2006/relationships/image" Target="../media/image361.emf"/><Relationship Id="rId20" Type="http://schemas.openxmlformats.org/officeDocument/2006/relationships/image" Target="../media/image292.emf"/><Relationship Id="rId41" Type="http://schemas.openxmlformats.org/officeDocument/2006/relationships/customXml" Target="../ink/ink313.xml"/><Relationship Id="rId62" Type="http://schemas.openxmlformats.org/officeDocument/2006/relationships/image" Target="../media/image313.emf"/><Relationship Id="rId83" Type="http://schemas.openxmlformats.org/officeDocument/2006/relationships/customXml" Target="../ink/ink334.xml"/><Relationship Id="rId88" Type="http://schemas.openxmlformats.org/officeDocument/2006/relationships/image" Target="../media/image326.emf"/><Relationship Id="rId111" Type="http://schemas.openxmlformats.org/officeDocument/2006/relationships/customXml" Target="../ink/ink348.xml"/><Relationship Id="rId132" Type="http://schemas.openxmlformats.org/officeDocument/2006/relationships/image" Target="../media/image348.emf"/><Relationship Id="rId153" Type="http://schemas.openxmlformats.org/officeDocument/2006/relationships/customXml" Target="../ink/ink369.xml"/><Relationship Id="rId174" Type="http://schemas.openxmlformats.org/officeDocument/2006/relationships/image" Target="../media/image369.emf"/><Relationship Id="rId179" Type="http://schemas.openxmlformats.org/officeDocument/2006/relationships/customXml" Target="../ink/ink382.xml"/><Relationship Id="rId195" Type="http://schemas.openxmlformats.org/officeDocument/2006/relationships/customXml" Target="../ink/ink390.xml"/><Relationship Id="rId190" Type="http://schemas.openxmlformats.org/officeDocument/2006/relationships/image" Target="../media/image377.emf"/><Relationship Id="rId15" Type="http://schemas.openxmlformats.org/officeDocument/2006/relationships/customXml" Target="../ink/ink300.xml"/><Relationship Id="rId36" Type="http://schemas.openxmlformats.org/officeDocument/2006/relationships/image" Target="../media/image300.emf"/><Relationship Id="rId57" Type="http://schemas.openxmlformats.org/officeDocument/2006/relationships/customXml" Target="../ink/ink321.xml"/><Relationship Id="rId106" Type="http://schemas.openxmlformats.org/officeDocument/2006/relationships/image" Target="../media/image335.emf"/><Relationship Id="rId127" Type="http://schemas.openxmlformats.org/officeDocument/2006/relationships/customXml" Target="../ink/ink356.xml"/><Relationship Id="rId10" Type="http://schemas.openxmlformats.org/officeDocument/2006/relationships/image" Target="../media/image287.emf"/><Relationship Id="rId31" Type="http://schemas.openxmlformats.org/officeDocument/2006/relationships/customXml" Target="../ink/ink308.xml"/><Relationship Id="rId52" Type="http://schemas.openxmlformats.org/officeDocument/2006/relationships/image" Target="../media/image308.emf"/><Relationship Id="rId73" Type="http://schemas.openxmlformats.org/officeDocument/2006/relationships/customXml" Target="../ink/ink329.xml"/><Relationship Id="rId78" Type="http://schemas.openxmlformats.org/officeDocument/2006/relationships/image" Target="../media/image321.emf"/><Relationship Id="rId94" Type="http://schemas.openxmlformats.org/officeDocument/2006/relationships/image" Target="../media/image329.emf"/><Relationship Id="rId99" Type="http://schemas.openxmlformats.org/officeDocument/2006/relationships/customXml" Target="../ink/ink342.xml"/><Relationship Id="rId101" Type="http://schemas.openxmlformats.org/officeDocument/2006/relationships/customXml" Target="../ink/ink343.xml"/><Relationship Id="rId122" Type="http://schemas.openxmlformats.org/officeDocument/2006/relationships/image" Target="../media/image343.emf"/><Relationship Id="rId143" Type="http://schemas.openxmlformats.org/officeDocument/2006/relationships/customXml" Target="../ink/ink364.xml"/><Relationship Id="rId148" Type="http://schemas.openxmlformats.org/officeDocument/2006/relationships/image" Target="../media/image356.emf"/><Relationship Id="rId164" Type="http://schemas.openxmlformats.org/officeDocument/2006/relationships/image" Target="../media/image364.emf"/><Relationship Id="rId169" Type="http://schemas.openxmlformats.org/officeDocument/2006/relationships/customXml" Target="../ink/ink377.xml"/><Relationship Id="rId185" Type="http://schemas.openxmlformats.org/officeDocument/2006/relationships/customXml" Target="../ink/ink385.xml"/><Relationship Id="rId4" Type="http://schemas.openxmlformats.org/officeDocument/2006/relationships/image" Target="../media/image284.emf"/><Relationship Id="rId9" Type="http://schemas.openxmlformats.org/officeDocument/2006/relationships/customXml" Target="../ink/ink297.xml"/><Relationship Id="rId180" Type="http://schemas.openxmlformats.org/officeDocument/2006/relationships/image" Target="../media/image372.emf"/><Relationship Id="rId26" Type="http://schemas.openxmlformats.org/officeDocument/2006/relationships/image" Target="../media/image295.emf"/><Relationship Id="rId47" Type="http://schemas.openxmlformats.org/officeDocument/2006/relationships/customXml" Target="../ink/ink316.xml"/><Relationship Id="rId68" Type="http://schemas.openxmlformats.org/officeDocument/2006/relationships/image" Target="../media/image316.emf"/><Relationship Id="rId89" Type="http://schemas.openxmlformats.org/officeDocument/2006/relationships/customXml" Target="../ink/ink337.xml"/><Relationship Id="rId112" Type="http://schemas.openxmlformats.org/officeDocument/2006/relationships/image" Target="../media/image338.emf"/><Relationship Id="rId133" Type="http://schemas.openxmlformats.org/officeDocument/2006/relationships/customXml" Target="../ink/ink359.xml"/><Relationship Id="rId154" Type="http://schemas.openxmlformats.org/officeDocument/2006/relationships/image" Target="../media/image359.emf"/><Relationship Id="rId175" Type="http://schemas.openxmlformats.org/officeDocument/2006/relationships/customXml" Target="../ink/ink38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png"/><Relationship Id="rId2" Type="http://schemas.openxmlformats.org/officeDocument/2006/relationships/image" Target="../media/image3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2.emf"/><Relationship Id="rId18" Type="http://schemas.openxmlformats.org/officeDocument/2006/relationships/customXml" Target="../ink/ink402.xml"/><Relationship Id="rId26" Type="http://schemas.openxmlformats.org/officeDocument/2006/relationships/customXml" Target="../ink/ink406.xml"/><Relationship Id="rId39" Type="http://schemas.openxmlformats.org/officeDocument/2006/relationships/image" Target="../media/image405.emf"/><Relationship Id="rId21" Type="http://schemas.openxmlformats.org/officeDocument/2006/relationships/image" Target="../media/image396.emf"/><Relationship Id="rId34" Type="http://schemas.openxmlformats.org/officeDocument/2006/relationships/customXml" Target="../ink/ink410.xml"/><Relationship Id="rId42" Type="http://schemas.openxmlformats.org/officeDocument/2006/relationships/customXml" Target="../ink/ink414.xml"/><Relationship Id="rId47" Type="http://schemas.openxmlformats.org/officeDocument/2006/relationships/image" Target="../media/image409.emf"/><Relationship Id="rId50" Type="http://schemas.openxmlformats.org/officeDocument/2006/relationships/customXml" Target="../ink/ink418.xml"/><Relationship Id="rId55" Type="http://schemas.openxmlformats.org/officeDocument/2006/relationships/image" Target="../media/image413.emf"/><Relationship Id="rId68" Type="http://schemas.openxmlformats.org/officeDocument/2006/relationships/customXml" Target="../ink/ink425.xml"/><Relationship Id="rId84" Type="http://schemas.openxmlformats.org/officeDocument/2006/relationships/customXml" Target="../ink/ink431.xml"/><Relationship Id="rId89" Type="http://schemas.openxmlformats.org/officeDocument/2006/relationships/image" Target="../media/image426.emf"/><Relationship Id="rId7" Type="http://schemas.openxmlformats.org/officeDocument/2006/relationships/image" Target="../media/image389.emf"/><Relationship Id="rId71" Type="http://schemas.openxmlformats.org/officeDocument/2006/relationships/image" Target="../media/image419.emf"/><Relationship Id="rId92" Type="http://schemas.openxmlformats.org/officeDocument/2006/relationships/customXml" Target="../ink/ink435.xml"/><Relationship Id="rId2" Type="http://schemas.openxmlformats.org/officeDocument/2006/relationships/customXml" Target="../ink/ink394.xml"/><Relationship Id="rId16" Type="http://schemas.openxmlformats.org/officeDocument/2006/relationships/customXml" Target="../ink/ink401.xml"/><Relationship Id="rId29" Type="http://schemas.openxmlformats.org/officeDocument/2006/relationships/image" Target="../media/image400.emf"/><Relationship Id="rId11" Type="http://schemas.openxmlformats.org/officeDocument/2006/relationships/image" Target="../media/image391.emf"/><Relationship Id="rId24" Type="http://schemas.openxmlformats.org/officeDocument/2006/relationships/customXml" Target="../ink/ink405.xml"/><Relationship Id="rId32" Type="http://schemas.openxmlformats.org/officeDocument/2006/relationships/customXml" Target="../ink/ink409.xml"/><Relationship Id="rId37" Type="http://schemas.openxmlformats.org/officeDocument/2006/relationships/image" Target="../media/image404.emf"/><Relationship Id="rId40" Type="http://schemas.openxmlformats.org/officeDocument/2006/relationships/customXml" Target="../ink/ink413.xml"/><Relationship Id="rId45" Type="http://schemas.openxmlformats.org/officeDocument/2006/relationships/image" Target="../media/image408.emf"/><Relationship Id="rId53" Type="http://schemas.openxmlformats.org/officeDocument/2006/relationships/image" Target="../media/image412.emf"/><Relationship Id="rId58" Type="http://schemas.openxmlformats.org/officeDocument/2006/relationships/customXml" Target="../ink/ink421.xml"/><Relationship Id="rId66" Type="http://schemas.openxmlformats.org/officeDocument/2006/relationships/customXml" Target="../ink/ink424.xml"/><Relationship Id="rId79" Type="http://schemas.openxmlformats.org/officeDocument/2006/relationships/image" Target="../media/image421.emf"/><Relationship Id="rId87" Type="http://schemas.openxmlformats.org/officeDocument/2006/relationships/image" Target="../media/image425.emf"/><Relationship Id="rId5" Type="http://schemas.openxmlformats.org/officeDocument/2006/relationships/image" Target="../media/image388.emf"/><Relationship Id="rId61" Type="http://schemas.openxmlformats.org/officeDocument/2006/relationships/image" Target="../media/image415.emf"/><Relationship Id="rId82" Type="http://schemas.openxmlformats.org/officeDocument/2006/relationships/customXml" Target="../ink/ink430.xml"/><Relationship Id="rId90" Type="http://schemas.openxmlformats.org/officeDocument/2006/relationships/customXml" Target="../ink/ink434.xml"/><Relationship Id="rId19" Type="http://schemas.openxmlformats.org/officeDocument/2006/relationships/image" Target="../media/image395.emf"/><Relationship Id="rId4" Type="http://schemas.openxmlformats.org/officeDocument/2006/relationships/customXml" Target="../ink/ink395.xml"/><Relationship Id="rId9" Type="http://schemas.openxmlformats.org/officeDocument/2006/relationships/image" Target="../media/image390.emf"/><Relationship Id="rId14" Type="http://schemas.openxmlformats.org/officeDocument/2006/relationships/customXml" Target="../ink/ink400.xml"/><Relationship Id="rId22" Type="http://schemas.openxmlformats.org/officeDocument/2006/relationships/customXml" Target="../ink/ink404.xml"/><Relationship Id="rId27" Type="http://schemas.openxmlformats.org/officeDocument/2006/relationships/image" Target="../media/image399.emf"/><Relationship Id="rId30" Type="http://schemas.openxmlformats.org/officeDocument/2006/relationships/customXml" Target="../ink/ink408.xml"/><Relationship Id="rId35" Type="http://schemas.openxmlformats.org/officeDocument/2006/relationships/image" Target="../media/image403.emf"/><Relationship Id="rId43" Type="http://schemas.openxmlformats.org/officeDocument/2006/relationships/image" Target="../media/image407.emf"/><Relationship Id="rId48" Type="http://schemas.openxmlformats.org/officeDocument/2006/relationships/customXml" Target="../ink/ink417.xml"/><Relationship Id="rId64" Type="http://schemas.openxmlformats.org/officeDocument/2006/relationships/customXml" Target="../ink/ink423.xml"/><Relationship Id="rId69" Type="http://schemas.openxmlformats.org/officeDocument/2006/relationships/image" Target="../media/image418.emf"/><Relationship Id="rId8" Type="http://schemas.openxmlformats.org/officeDocument/2006/relationships/customXml" Target="../ink/ink397.xml"/><Relationship Id="rId51" Type="http://schemas.openxmlformats.org/officeDocument/2006/relationships/image" Target="../media/image411.emf"/><Relationship Id="rId72" Type="http://schemas.openxmlformats.org/officeDocument/2006/relationships/customXml" Target="../ink/ink427.xml"/><Relationship Id="rId80" Type="http://schemas.openxmlformats.org/officeDocument/2006/relationships/customXml" Target="../ink/ink429.xml"/><Relationship Id="rId85" Type="http://schemas.openxmlformats.org/officeDocument/2006/relationships/image" Target="../media/image424.emf"/><Relationship Id="rId93" Type="http://schemas.openxmlformats.org/officeDocument/2006/relationships/image" Target="../media/image428.emf"/><Relationship Id="rId3" Type="http://schemas.openxmlformats.org/officeDocument/2006/relationships/image" Target="../media/image387.emf"/><Relationship Id="rId12" Type="http://schemas.openxmlformats.org/officeDocument/2006/relationships/customXml" Target="../ink/ink399.xml"/><Relationship Id="rId17" Type="http://schemas.openxmlformats.org/officeDocument/2006/relationships/image" Target="../media/image394.emf"/><Relationship Id="rId25" Type="http://schemas.openxmlformats.org/officeDocument/2006/relationships/image" Target="../media/image398.emf"/><Relationship Id="rId33" Type="http://schemas.openxmlformats.org/officeDocument/2006/relationships/image" Target="../media/image402.emf"/><Relationship Id="rId38" Type="http://schemas.openxmlformats.org/officeDocument/2006/relationships/customXml" Target="../ink/ink412.xml"/><Relationship Id="rId46" Type="http://schemas.openxmlformats.org/officeDocument/2006/relationships/customXml" Target="../ink/ink416.xml"/><Relationship Id="rId59" Type="http://schemas.openxmlformats.org/officeDocument/2006/relationships/image" Target="../media/image414.emf"/><Relationship Id="rId67" Type="http://schemas.openxmlformats.org/officeDocument/2006/relationships/image" Target="../media/image417.emf"/><Relationship Id="rId20" Type="http://schemas.openxmlformats.org/officeDocument/2006/relationships/customXml" Target="../ink/ink403.xml"/><Relationship Id="rId41" Type="http://schemas.openxmlformats.org/officeDocument/2006/relationships/image" Target="../media/image406.emf"/><Relationship Id="rId54" Type="http://schemas.openxmlformats.org/officeDocument/2006/relationships/customXml" Target="../ink/ink420.xml"/><Relationship Id="rId70" Type="http://schemas.openxmlformats.org/officeDocument/2006/relationships/customXml" Target="../ink/ink426.xml"/><Relationship Id="rId83" Type="http://schemas.openxmlformats.org/officeDocument/2006/relationships/image" Target="../media/image423.emf"/><Relationship Id="rId88" Type="http://schemas.openxmlformats.org/officeDocument/2006/relationships/customXml" Target="../ink/ink433.xml"/><Relationship Id="rId91" Type="http://schemas.openxmlformats.org/officeDocument/2006/relationships/image" Target="../media/image427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6.xml"/><Relationship Id="rId15" Type="http://schemas.openxmlformats.org/officeDocument/2006/relationships/image" Target="../media/image393.emf"/><Relationship Id="rId23" Type="http://schemas.openxmlformats.org/officeDocument/2006/relationships/image" Target="../media/image397.emf"/><Relationship Id="rId28" Type="http://schemas.openxmlformats.org/officeDocument/2006/relationships/customXml" Target="../ink/ink407.xml"/><Relationship Id="rId36" Type="http://schemas.openxmlformats.org/officeDocument/2006/relationships/customXml" Target="../ink/ink411.xml"/><Relationship Id="rId49" Type="http://schemas.openxmlformats.org/officeDocument/2006/relationships/image" Target="../media/image410.emf"/><Relationship Id="rId10" Type="http://schemas.openxmlformats.org/officeDocument/2006/relationships/customXml" Target="../ink/ink398.xml"/><Relationship Id="rId31" Type="http://schemas.openxmlformats.org/officeDocument/2006/relationships/image" Target="../media/image401.emf"/><Relationship Id="rId44" Type="http://schemas.openxmlformats.org/officeDocument/2006/relationships/customXml" Target="../ink/ink415.xml"/><Relationship Id="rId52" Type="http://schemas.openxmlformats.org/officeDocument/2006/relationships/customXml" Target="../ink/ink419.xml"/><Relationship Id="rId60" Type="http://schemas.openxmlformats.org/officeDocument/2006/relationships/customXml" Target="../ink/ink422.xml"/><Relationship Id="rId65" Type="http://schemas.openxmlformats.org/officeDocument/2006/relationships/image" Target="../media/image416.emf"/><Relationship Id="rId73" Type="http://schemas.openxmlformats.org/officeDocument/2006/relationships/image" Target="../media/image420.emf"/><Relationship Id="rId78" Type="http://schemas.openxmlformats.org/officeDocument/2006/relationships/customXml" Target="../ink/ink428.xml"/><Relationship Id="rId81" Type="http://schemas.openxmlformats.org/officeDocument/2006/relationships/image" Target="../media/image422.emf"/><Relationship Id="rId86" Type="http://schemas.openxmlformats.org/officeDocument/2006/relationships/customXml" Target="../ink/ink4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4.emf"/><Relationship Id="rId18" Type="http://schemas.openxmlformats.org/officeDocument/2006/relationships/customXml" Target="../ink/ink444.xml"/><Relationship Id="rId26" Type="http://schemas.openxmlformats.org/officeDocument/2006/relationships/customXml" Target="../ink/ink448.xml"/><Relationship Id="rId39" Type="http://schemas.openxmlformats.org/officeDocument/2006/relationships/image" Target="../media/image447.emf"/><Relationship Id="rId21" Type="http://schemas.openxmlformats.org/officeDocument/2006/relationships/image" Target="../media/image438.emf"/><Relationship Id="rId34" Type="http://schemas.openxmlformats.org/officeDocument/2006/relationships/customXml" Target="../ink/ink452.xml"/><Relationship Id="rId42" Type="http://schemas.openxmlformats.org/officeDocument/2006/relationships/customXml" Target="../ink/ink456.xml"/><Relationship Id="rId47" Type="http://schemas.openxmlformats.org/officeDocument/2006/relationships/image" Target="../media/image451.emf"/><Relationship Id="rId50" Type="http://schemas.openxmlformats.org/officeDocument/2006/relationships/customXml" Target="../ink/ink460.xml"/><Relationship Id="rId55" Type="http://schemas.openxmlformats.org/officeDocument/2006/relationships/image" Target="../media/image455.emf"/><Relationship Id="rId63" Type="http://schemas.openxmlformats.org/officeDocument/2006/relationships/image" Target="../media/image459.emf"/><Relationship Id="rId68" Type="http://schemas.openxmlformats.org/officeDocument/2006/relationships/customXml" Target="../ink/ink469.xml"/><Relationship Id="rId7" Type="http://schemas.openxmlformats.org/officeDocument/2006/relationships/image" Target="../media/image431.emf"/><Relationship Id="rId71" Type="http://schemas.openxmlformats.org/officeDocument/2006/relationships/image" Target="../media/image463.emf"/><Relationship Id="rId2" Type="http://schemas.openxmlformats.org/officeDocument/2006/relationships/customXml" Target="../ink/ink436.xml"/><Relationship Id="rId16" Type="http://schemas.openxmlformats.org/officeDocument/2006/relationships/customXml" Target="../ink/ink443.xml"/><Relationship Id="rId29" Type="http://schemas.openxmlformats.org/officeDocument/2006/relationships/image" Target="../media/image442.emf"/><Relationship Id="rId11" Type="http://schemas.openxmlformats.org/officeDocument/2006/relationships/image" Target="../media/image433.emf"/><Relationship Id="rId24" Type="http://schemas.openxmlformats.org/officeDocument/2006/relationships/customXml" Target="../ink/ink447.xml"/><Relationship Id="rId32" Type="http://schemas.openxmlformats.org/officeDocument/2006/relationships/customXml" Target="../ink/ink451.xml"/><Relationship Id="rId37" Type="http://schemas.openxmlformats.org/officeDocument/2006/relationships/image" Target="../media/image446.emf"/><Relationship Id="rId40" Type="http://schemas.openxmlformats.org/officeDocument/2006/relationships/customXml" Target="../ink/ink455.xml"/><Relationship Id="rId45" Type="http://schemas.openxmlformats.org/officeDocument/2006/relationships/image" Target="../media/image450.emf"/><Relationship Id="rId53" Type="http://schemas.openxmlformats.org/officeDocument/2006/relationships/image" Target="../media/image454.emf"/><Relationship Id="rId58" Type="http://schemas.openxmlformats.org/officeDocument/2006/relationships/customXml" Target="../ink/ink464.xml"/><Relationship Id="rId66" Type="http://schemas.openxmlformats.org/officeDocument/2006/relationships/customXml" Target="../ink/ink468.xml"/><Relationship Id="rId5" Type="http://schemas.openxmlformats.org/officeDocument/2006/relationships/image" Target="../media/image430.emf"/><Relationship Id="rId15" Type="http://schemas.openxmlformats.org/officeDocument/2006/relationships/image" Target="../media/image435.emf"/><Relationship Id="rId23" Type="http://schemas.openxmlformats.org/officeDocument/2006/relationships/image" Target="../media/image439.emf"/><Relationship Id="rId28" Type="http://schemas.openxmlformats.org/officeDocument/2006/relationships/customXml" Target="../ink/ink449.xml"/><Relationship Id="rId36" Type="http://schemas.openxmlformats.org/officeDocument/2006/relationships/customXml" Target="../ink/ink453.xml"/><Relationship Id="rId49" Type="http://schemas.openxmlformats.org/officeDocument/2006/relationships/image" Target="../media/image452.emf"/><Relationship Id="rId57" Type="http://schemas.openxmlformats.org/officeDocument/2006/relationships/image" Target="../media/image456.emf"/><Relationship Id="rId61" Type="http://schemas.openxmlformats.org/officeDocument/2006/relationships/image" Target="../media/image458.emf"/><Relationship Id="rId10" Type="http://schemas.openxmlformats.org/officeDocument/2006/relationships/customXml" Target="../ink/ink440.xml"/><Relationship Id="rId19" Type="http://schemas.openxmlformats.org/officeDocument/2006/relationships/image" Target="../media/image437.emf"/><Relationship Id="rId31" Type="http://schemas.openxmlformats.org/officeDocument/2006/relationships/image" Target="../media/image443.emf"/><Relationship Id="rId44" Type="http://schemas.openxmlformats.org/officeDocument/2006/relationships/customXml" Target="../ink/ink457.xml"/><Relationship Id="rId52" Type="http://schemas.openxmlformats.org/officeDocument/2006/relationships/customXml" Target="../ink/ink461.xml"/><Relationship Id="rId60" Type="http://schemas.openxmlformats.org/officeDocument/2006/relationships/customXml" Target="../ink/ink465.xml"/><Relationship Id="rId65" Type="http://schemas.openxmlformats.org/officeDocument/2006/relationships/image" Target="../media/image460.emf"/><Relationship Id="rId73" Type="http://schemas.openxmlformats.org/officeDocument/2006/relationships/image" Target="../media/image464.emf"/><Relationship Id="rId4" Type="http://schemas.openxmlformats.org/officeDocument/2006/relationships/customXml" Target="../ink/ink437.xml"/><Relationship Id="rId9" Type="http://schemas.openxmlformats.org/officeDocument/2006/relationships/image" Target="../media/image432.emf"/><Relationship Id="rId14" Type="http://schemas.openxmlformats.org/officeDocument/2006/relationships/customXml" Target="../ink/ink442.xml"/><Relationship Id="rId22" Type="http://schemas.openxmlformats.org/officeDocument/2006/relationships/customXml" Target="../ink/ink446.xml"/><Relationship Id="rId27" Type="http://schemas.openxmlformats.org/officeDocument/2006/relationships/image" Target="../media/image441.emf"/><Relationship Id="rId30" Type="http://schemas.openxmlformats.org/officeDocument/2006/relationships/customXml" Target="../ink/ink450.xml"/><Relationship Id="rId35" Type="http://schemas.openxmlformats.org/officeDocument/2006/relationships/image" Target="../media/image445.emf"/><Relationship Id="rId43" Type="http://schemas.openxmlformats.org/officeDocument/2006/relationships/image" Target="../media/image449.emf"/><Relationship Id="rId48" Type="http://schemas.openxmlformats.org/officeDocument/2006/relationships/customXml" Target="../ink/ink459.xml"/><Relationship Id="rId56" Type="http://schemas.openxmlformats.org/officeDocument/2006/relationships/customXml" Target="../ink/ink463.xml"/><Relationship Id="rId64" Type="http://schemas.openxmlformats.org/officeDocument/2006/relationships/customXml" Target="../ink/ink467.xml"/><Relationship Id="rId69" Type="http://schemas.openxmlformats.org/officeDocument/2006/relationships/image" Target="../media/image462.emf"/><Relationship Id="rId8" Type="http://schemas.openxmlformats.org/officeDocument/2006/relationships/customXml" Target="../ink/ink439.xml"/><Relationship Id="rId51" Type="http://schemas.openxmlformats.org/officeDocument/2006/relationships/image" Target="../media/image453.emf"/><Relationship Id="rId72" Type="http://schemas.openxmlformats.org/officeDocument/2006/relationships/customXml" Target="../ink/ink471.xml"/><Relationship Id="rId3" Type="http://schemas.openxmlformats.org/officeDocument/2006/relationships/image" Target="../media/image429.emf"/><Relationship Id="rId12" Type="http://schemas.openxmlformats.org/officeDocument/2006/relationships/customXml" Target="../ink/ink441.xml"/><Relationship Id="rId17" Type="http://schemas.openxmlformats.org/officeDocument/2006/relationships/image" Target="../media/image436.emf"/><Relationship Id="rId25" Type="http://schemas.openxmlformats.org/officeDocument/2006/relationships/image" Target="../media/image440.emf"/><Relationship Id="rId33" Type="http://schemas.openxmlformats.org/officeDocument/2006/relationships/image" Target="../media/image444.emf"/><Relationship Id="rId38" Type="http://schemas.openxmlformats.org/officeDocument/2006/relationships/customXml" Target="../ink/ink454.xml"/><Relationship Id="rId46" Type="http://schemas.openxmlformats.org/officeDocument/2006/relationships/customXml" Target="../ink/ink458.xml"/><Relationship Id="rId59" Type="http://schemas.openxmlformats.org/officeDocument/2006/relationships/image" Target="../media/image457.emf"/><Relationship Id="rId67" Type="http://schemas.openxmlformats.org/officeDocument/2006/relationships/image" Target="../media/image461.emf"/><Relationship Id="rId20" Type="http://schemas.openxmlformats.org/officeDocument/2006/relationships/customXml" Target="../ink/ink445.xml"/><Relationship Id="rId41" Type="http://schemas.openxmlformats.org/officeDocument/2006/relationships/image" Target="../media/image448.emf"/><Relationship Id="rId54" Type="http://schemas.openxmlformats.org/officeDocument/2006/relationships/customXml" Target="../ink/ink462.xml"/><Relationship Id="rId62" Type="http://schemas.openxmlformats.org/officeDocument/2006/relationships/customXml" Target="../ink/ink466.xml"/><Relationship Id="rId70" Type="http://schemas.openxmlformats.org/officeDocument/2006/relationships/customXml" Target="../ink/ink47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indiana.edu/~gasser/Salsa/rl.html" TargetMode="External"/><Relationship Id="rId2" Type="http://schemas.openxmlformats.org/officeDocument/2006/relationships/hyperlink" Target="http://people.revoledu.com/kardi/tutorial/ReinforcementLearnin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anw.cs.umass.edu/~rich/book/the-book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emf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5.emf"/><Relationship Id="rId12" Type="http://schemas.openxmlformats.org/officeDocument/2006/relationships/customXml" Target="../ink/ink6.xml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emf"/><Relationship Id="rId41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emf"/><Relationship Id="rId40" Type="http://schemas.openxmlformats.org/officeDocument/2006/relationships/customXml" Target="../ink/ink20.xml"/><Relationship Id="rId45" Type="http://schemas.openxmlformats.org/officeDocument/2006/relationships/image" Target="../media/image24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emf"/><Relationship Id="rId31" Type="http://schemas.openxmlformats.org/officeDocument/2006/relationships/image" Target="../media/image17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6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emf"/><Relationship Id="rId30" Type="http://schemas.openxmlformats.org/officeDocument/2006/relationships/customXml" Target="../ink/ink15.xml"/><Relationship Id="rId35" Type="http://schemas.openxmlformats.org/officeDocument/2006/relationships/image" Target="../media/image19.emf"/><Relationship Id="rId43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5400" b="1" smtClean="0">
                <a:solidFill>
                  <a:schemeClr val="bg1"/>
                </a:solidFill>
              </a:rPr>
              <a:t>Invatare automata</a:t>
            </a:r>
            <a:endParaRPr lang="fr-FR" sz="5400" b="1" smtClean="0">
              <a:solidFill>
                <a:schemeClr val="bg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1"/>
                </a:solidFill>
              </a:rPr>
              <a:t>Universitatea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Politehnica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Bucuresti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err="1" smtClean="0">
                <a:solidFill>
                  <a:schemeClr val="bg1"/>
                </a:solidFill>
              </a:rPr>
              <a:t>Anul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universitar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2016-2017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eaLnBrk="1" hangingPunct="1"/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Adina </a:t>
            </a:r>
            <a:r>
              <a:rPr lang="en-US" sz="2400" dirty="0" err="1" smtClean="0">
                <a:solidFill>
                  <a:schemeClr val="bg1"/>
                </a:solidFill>
              </a:rPr>
              <a:t>Magda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Florea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12292" name="Picture 4" descr="sigla_UP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381000"/>
            <a:ext cx="90646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F9FFD840-F5A0-4BB1-9B06-893B8C1813A0}" type="slidenum">
              <a:rPr lang="en-US" sz="1800">
                <a:latin typeface="Times New Roman" pitchFamily="18" charset="0"/>
              </a:rPr>
              <a:pPr eaLnBrk="0" hangingPunct="0"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153400" cy="5867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b="1" smtClean="0">
                <a:solidFill>
                  <a:schemeClr val="bg2"/>
                </a:solidFill>
                <a:cs typeface="Times New Roman" pitchFamily="18" charset="0"/>
              </a:rPr>
              <a:t>Temporal difference learning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500" b="1" smtClean="0">
                <a:latin typeface="Arial" charset="0"/>
                <a:cs typeface="Times New Roman" pitchFamily="18" charset="0"/>
              </a:rPr>
              <a:t> </a:t>
            </a:r>
            <a:r>
              <a:rPr lang="en-US" sz="3500" b="1" smtClean="0">
                <a:cs typeface="Times New Roman" pitchFamily="18" charset="0"/>
              </a:rPr>
              <a:t>	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U</a:t>
            </a:r>
            <a:r>
              <a:rPr lang="en-US" sz="2800" b="1" baseline="3000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(s) 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 U</a:t>
            </a:r>
            <a:r>
              <a:rPr lang="en-US" sz="2800" b="1" baseline="3000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(s) + </a:t>
            </a:r>
            <a:r>
              <a:rPr lang="en-US" sz="2800" b="1" smtClean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800" b="1" baseline="-25000" smtClean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(R(s) + 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 U</a:t>
            </a:r>
            <a:r>
              <a:rPr lang="en-US" sz="2800" b="1" baseline="3000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(s</a:t>
            </a:r>
            <a:r>
              <a:rPr lang="en-US" sz="28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) </a:t>
            </a:r>
            <a:r>
              <a:rPr lang="en-US" sz="28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</a:rPr>
              <a:t>–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 U</a:t>
            </a:r>
            <a:r>
              <a:rPr lang="en-US" sz="2800" b="1" baseline="3000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(s))</a:t>
            </a:r>
          </a:p>
          <a:p>
            <a:pPr eaLnBrk="1" hangingPunct="1"/>
            <a:endParaRPr lang="fr-FR" sz="2400" smtClean="0">
              <a:solidFill>
                <a:schemeClr val="folHlink"/>
              </a:solidFill>
              <a:cs typeface="Times New Roman" pitchFamily="18" charset="0"/>
            </a:endParaRPr>
          </a:p>
          <a:p>
            <a:pPr eaLnBrk="1" hangingPunct="1"/>
            <a:r>
              <a:rPr lang="fr-FR" sz="2400" smtClean="0">
                <a:cs typeface="Times New Roman" pitchFamily="18" charset="0"/>
              </a:rPr>
              <a:t>mai simplu, implica numai stari urmatoare</a:t>
            </a:r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800" b="1" baseline="-25000" smtClean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 - scade pe masura ce numarul de vizitari ale unei stari creste</a:t>
            </a:r>
          </a:p>
          <a:p>
            <a:pPr eaLnBrk="1" hangingPunct="1"/>
            <a:endParaRPr lang="en-US" sz="2400" smtClean="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smtClean="0">
                <a:cs typeface="Times New Roman" pitchFamily="18" charset="0"/>
                <a:sym typeface="Symbol" pitchFamily="18" charset="2"/>
              </a:rPr>
              <a:t>Pentru TD general s-a aratat ca U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(S)  U*(S) pentru orice stare, cu conditia ca: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  <a:sym typeface="Symbol" pitchFamily="18" charset="2"/>
              </a:rPr>
              <a:t>Toate starile sunt vizitate la fel de des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  <a:sym typeface="Symbol" pitchFamily="18" charset="2"/>
              </a:rPr>
              <a:t></a:t>
            </a:r>
            <a:r>
              <a:rPr lang="en-US" sz="2400" baseline="-25000" smtClean="0"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400" baseline="-30000" smtClean="0">
                <a:cs typeface="Times New Roman" pitchFamily="18" charset="0"/>
              </a:rPr>
              <a:t>=1,</a:t>
            </a:r>
            <a:r>
              <a:rPr lang="en-US" sz="2400" baseline="-30000" smtClean="0"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 baseline="-25000" smtClean="0">
                <a:cs typeface="Times New Roman" pitchFamily="18" charset="0"/>
                <a:sym typeface="Symbol" pitchFamily="18" charset="2"/>
              </a:rPr>
              <a:t>t 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= 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  <a:sym typeface="Symbol" pitchFamily="18" charset="2"/>
              </a:rPr>
              <a:t></a:t>
            </a:r>
            <a:r>
              <a:rPr lang="en-US" sz="2400" baseline="-25000" smtClean="0"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400" baseline="-30000" smtClean="0">
                <a:cs typeface="Times New Roman" pitchFamily="18" charset="0"/>
              </a:rPr>
              <a:t>=1,</a:t>
            </a:r>
            <a:r>
              <a:rPr lang="en-US" sz="2400" baseline="-30000" smtClean="0"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cs typeface="Times New Roman" pitchFamily="18" charset="0"/>
              </a:rPr>
              <a:t> (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 baseline="-25000" smtClean="0"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baseline="3000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aseline="-25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&lt; 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1DC5F677-B36D-4833-B3F3-FAA9D93E184C}" type="slidenum">
              <a:rPr lang="en-US" sz="1800">
                <a:latin typeface="Times New Roman" pitchFamily="18" charset="0"/>
              </a:rPr>
              <a:pPr eaLnBrk="0" hangingPunct="0"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228600"/>
            <a:ext cx="8153400" cy="65135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chemeClr val="folHlink"/>
                </a:solidFill>
                <a:cs typeface="Times New Roman" pitchFamily="18" charset="0"/>
              </a:rPr>
              <a:t>Temporal difference learning</a:t>
            </a:r>
            <a:endParaRPr lang="fr-FR" b="1" smtClean="0">
              <a:solidFill>
                <a:schemeClr val="folHlink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b="1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b="1" smtClean="0">
                <a:cs typeface="Times New Roman" pitchFamily="18" charset="0"/>
              </a:rPr>
              <a:t>function</a:t>
            </a:r>
            <a:r>
              <a:rPr lang="fr-FR" sz="2000" smtClean="0">
                <a:cs typeface="Times New Roman" pitchFamily="18" charset="0"/>
              </a:rPr>
              <a:t> TD-Agent(perceptie) </a:t>
            </a:r>
            <a:r>
              <a:rPr lang="fr-FR" sz="2000" b="1" smtClean="0">
                <a:cs typeface="Times New Roman" pitchFamily="18" charset="0"/>
              </a:rPr>
              <a:t>returns</a:t>
            </a:r>
            <a:r>
              <a:rPr lang="fr-FR" sz="2000" smtClean="0">
                <a:cs typeface="Times New Roman" pitchFamily="18" charset="0"/>
              </a:rPr>
              <a:t> o actiune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</a:rPr>
              <a:t>inputs</a:t>
            </a:r>
            <a:r>
              <a:rPr lang="en-US" sz="2000" smtClean="0">
                <a:cs typeface="Times New Roman" pitchFamily="18" charset="0"/>
              </a:rPr>
              <a:t>: perceptie care indica starea curenta </a:t>
            </a:r>
            <a:r>
              <a:rPr lang="en-US" sz="2000" b="1" smtClean="0">
                <a:solidFill>
                  <a:schemeClr val="tx2"/>
                </a:solidFill>
                <a:cs typeface="Times New Roman" pitchFamily="18" charset="0"/>
              </a:rPr>
              <a:t>s’</a:t>
            </a:r>
            <a:r>
              <a:rPr lang="en-US" sz="2000" smtClean="0">
                <a:cs typeface="Times New Roman" pitchFamily="18" charset="0"/>
              </a:rPr>
              <a:t> si recompensa </a:t>
            </a:r>
            <a:r>
              <a:rPr lang="en-US" sz="2000" b="1" smtClean="0">
                <a:solidFill>
                  <a:schemeClr val="tx2"/>
                </a:solidFill>
                <a:cs typeface="Times New Roman" pitchFamily="18" charset="0"/>
              </a:rPr>
              <a:t>r’</a:t>
            </a:r>
            <a:endParaRPr lang="en-US" sz="20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</a:rPr>
              <a:t>variable</a:t>
            </a:r>
            <a:r>
              <a:rPr lang="en-US" sz="2000" smtClean="0">
                <a:cs typeface="Times New Roman" pitchFamily="18" charset="0"/>
              </a:rPr>
              <a:t>: </a:t>
            </a:r>
            <a:r>
              <a:rPr lang="en-US" sz="2000" b="1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,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o politica fixa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1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U,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o tabela de utilitati, initial goala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1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Ns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, o tabela de frecvente pentru </a:t>
            </a:r>
            <a:r>
              <a:rPr lang="en-US" sz="2000" b="1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stari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, initial zero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1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s, a, r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starea, actiunea si recompensa anterioara, initial nule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0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este stare noua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then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U[s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]  r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endParaRPr lang="en-US" sz="20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nu este nula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then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incrementeaza Ns[s]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U[s]  U[s]</a:t>
            </a:r>
            <a:r>
              <a:rPr lang="en-US" sz="2000" smtClean="0">
                <a:cs typeface="Times New Roman" pitchFamily="18" charset="0"/>
              </a:rPr>
              <a:t> + 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000" smtClean="0">
                <a:cs typeface="Times New Roman" pitchFamily="18" charset="0"/>
              </a:rPr>
              <a:t>(Ns[s])(r + 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000" smtClean="0">
                <a:cs typeface="Times New Roman" pitchFamily="18" charset="0"/>
              </a:rPr>
              <a:t> U [s</a:t>
            </a:r>
            <a:r>
              <a:rPr lang="en-US" sz="2000" smtClean="0">
                <a:latin typeface="Arial" charset="0"/>
                <a:cs typeface="Times New Roman" pitchFamily="18" charset="0"/>
              </a:rPr>
              <a:t>’</a:t>
            </a:r>
            <a:r>
              <a:rPr lang="en-US" sz="2000" smtClean="0">
                <a:cs typeface="Times New Roman" pitchFamily="18" charset="0"/>
              </a:rPr>
              <a:t>] </a:t>
            </a:r>
            <a:r>
              <a:rPr lang="en-US" sz="2000" smtClean="0">
                <a:latin typeface="Arial" charset="0"/>
                <a:cs typeface="Times New Roman" pitchFamily="18" charset="0"/>
              </a:rPr>
              <a:t>–</a:t>
            </a:r>
            <a:r>
              <a:rPr lang="en-US" sz="2000" smtClean="0">
                <a:cs typeface="Times New Roman" pitchFamily="18" charset="0"/>
              </a:rPr>
              <a:t> U [s])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0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este stare finala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	then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s, a, r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 null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	else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s, a, r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 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, [s’], r’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B4113E04-29B4-4C29-A05F-F025CC98DE41}" type="slidenum">
              <a:rPr lang="en-US" sz="1800">
                <a:latin typeface="Times New Roman" pitchFamily="18" charset="0"/>
              </a:rPr>
              <a:pPr eaLnBrk="0" hangingPunct="0"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73050"/>
            <a:ext cx="81534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cs typeface="Times New Roman" pitchFamily="18" charset="0"/>
              </a:rPr>
              <a:t>Temporal difference learning</a:t>
            </a:r>
            <a:endParaRPr lang="fr-FR" sz="2800" b="1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fr-FR" sz="24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fr-FR" sz="2400" smtClean="0">
                <a:cs typeface="Times New Roman" pitchFamily="18" charset="0"/>
              </a:rPr>
              <a:t>Nu necesita un model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>
                <a:cs typeface="Times New Roman" pitchFamily="18" charset="0"/>
              </a:rPr>
              <a:t>Mediul ofera conexiunea intre stari adiacente sub forma tranzitiilor observate</a:t>
            </a:r>
          </a:p>
          <a:p>
            <a:pPr eaLnBrk="1" hangingPunct="1">
              <a:lnSpc>
                <a:spcPct val="80000"/>
              </a:lnSpc>
            </a:pPr>
            <a:endParaRPr lang="fr-FR" sz="24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800" b="1" smtClean="0">
                <a:cs typeface="Times New Roman" pitchFamily="18" charset="0"/>
              </a:rPr>
              <a:t>ADP vs TD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fr-FR" sz="2400" smtClean="0">
                <a:solidFill>
                  <a:schemeClr val="folHlink"/>
                </a:solidFill>
                <a:cs typeface="Times New Roman" pitchFamily="18" charset="0"/>
              </a:rPr>
              <a:t>ADP si TD – ambele incearca sa modifice estimarea utilitatii a.i. fiecare stare sa fie "in concordanta" cu starea ei succesoare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fr-FR" sz="2400" smtClean="0">
                <a:cs typeface="Times New Roman" pitchFamily="18" charset="0"/>
              </a:rPr>
              <a:t>TD mentine concordanta starii curente numai cu starea urmatoare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fr-FR" sz="2400" smtClean="0">
                <a:cs typeface="Times New Roman" pitchFamily="18" charset="0"/>
              </a:rPr>
              <a:t>ADP mentine concordanta cu toti succesorii posibili ai starii curente, ponderat cu probabilitati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fr-FR" sz="2400" smtClean="0">
                <a:cs typeface="Times New Roman" pitchFamily="18" charset="0"/>
              </a:rPr>
              <a:t>TD face o modificare pe ciclu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fr-FR" sz="2400" smtClean="0">
                <a:cs typeface="Times New Roman" pitchFamily="18" charset="0"/>
              </a:rPr>
              <a:t>ADP face mai multe modificari pe ciclu a.i. sa mentina consistenta utilitatilor estimate cu mediul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53CADA2C-2F93-4BD8-975A-38F996D3EEED}" type="slidenum">
              <a:rPr lang="en-US" sz="1800">
                <a:latin typeface="Times New Roman" pitchFamily="18" charset="0"/>
              </a:rPr>
              <a:pPr eaLnBrk="0" hangingPunct="0"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60350"/>
            <a:ext cx="7721600" cy="7369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4400" b="1" smtClean="0">
                <a:solidFill>
                  <a:schemeClr val="folHlink"/>
                </a:solidFill>
                <a:cs typeface="Times New Roman" pitchFamily="18" charset="0"/>
              </a:rPr>
              <a:t>3. RL activ</a:t>
            </a:r>
          </a:p>
          <a:p>
            <a:pPr eaLnBrk="1" hangingPunct="1"/>
            <a:endParaRPr lang="en-US" sz="2400" smtClean="0">
              <a:cs typeface="Times New Roman" pitchFamily="18" charset="0"/>
            </a:endParaRP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Agent activ de invatare – trebuie sa decida ce actiune sa faca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Agentul invata un model complet T(s,a,s')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Calculeaza utilitatile care respecta ecuatia lui Bellman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U (s) = R(s) +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 max</a:t>
            </a:r>
            <a:r>
              <a:rPr lang="en-US" sz="2400" b="1" baseline="-25000" smtClean="0">
                <a:solidFill>
                  <a:schemeClr val="folHlink"/>
                </a:solidFill>
                <a:cs typeface="Times New Roman" pitchFamily="18" charset="0"/>
              </a:rPr>
              <a:t>a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</a:t>
            </a:r>
            <a:r>
              <a:rPr lang="en-US" sz="2400" b="1" baseline="-25000" smtClean="0">
                <a:solidFill>
                  <a:schemeClr val="folHlink"/>
                </a:solidFill>
                <a:cs typeface="Times New Roman" pitchFamily="18" charset="0"/>
              </a:rPr>
              <a:t>s’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 (T(s,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(s),s’) * U(s’))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folosind iterarea valorii sau iterarea politicii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smtClean="0">
              <a:cs typeface="Times New Roman" pitchFamily="18" charset="0"/>
            </a:endParaRP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Selecteaza actiunea care maximizeaza utilitatea starii urmatoare</a:t>
            </a: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Agent Greedy</a:t>
            </a:r>
            <a:r>
              <a:rPr lang="en-US" sz="2400" smtClean="0">
                <a:latin typeface="Arial" charset="0"/>
                <a:cs typeface="Times New Roman" pitchFamily="18" charset="0"/>
              </a:rPr>
              <a:t> </a:t>
            </a:r>
            <a:endParaRPr lang="en-US" sz="2400" smtClean="0">
              <a:cs typeface="Times New Roman" pitchFamily="18" charset="0"/>
            </a:endParaRPr>
          </a:p>
          <a:p>
            <a:pPr eaLnBrk="1" hangingPunct="1"/>
            <a:r>
              <a:rPr lang="en-US" sz="2400" smtClean="0">
                <a:cs typeface="Times New Roman" pitchFamily="18" charset="0"/>
              </a:rPr>
              <a:t>Nu intotdeauna ajunge la politica optima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1C80F654-AA19-4F9E-B0E7-F3FE06D79F9D}" type="slidenum">
              <a:rPr lang="en-US" sz="1800">
                <a:latin typeface="Times New Roman" pitchFamily="18" charset="0"/>
              </a:rPr>
              <a:pPr eaLnBrk="0" hangingPunct="0"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7721600" cy="7080250"/>
          </a:xfrm>
        </p:spPr>
        <p:txBody>
          <a:bodyPr/>
          <a:lstStyle/>
          <a:p>
            <a:pPr eaLnBrk="1" hangingPunct="1"/>
            <a:r>
              <a:rPr lang="en-US" sz="2800" smtClean="0">
                <a:cs typeface="Times New Roman" pitchFamily="18" charset="0"/>
              </a:rPr>
              <a:t>Echilibru intre exploatare si explorare</a:t>
            </a:r>
          </a:p>
          <a:p>
            <a:pPr eaLnBrk="1" hangingPunct="1"/>
            <a:r>
              <a:rPr lang="en-US" sz="2800" smtClean="0">
                <a:cs typeface="Times New Roman" pitchFamily="18" charset="0"/>
              </a:rPr>
              <a:t>Exista o strategie optima?</a:t>
            </a:r>
          </a:p>
          <a:p>
            <a:pPr eaLnBrk="1" hangingPunct="1"/>
            <a:r>
              <a:rPr lang="en-US" sz="2800" smtClean="0">
                <a:cs typeface="Times New Roman" pitchFamily="18" charset="0"/>
              </a:rPr>
              <a:t>Problema de optimizare complexa</a:t>
            </a:r>
          </a:p>
          <a:p>
            <a:pPr eaLnBrk="1" hangingPunct="1"/>
            <a:r>
              <a:rPr lang="en-US" sz="2800" smtClean="0">
                <a:cs typeface="Times New Roman" pitchFamily="18" charset="0"/>
              </a:rPr>
              <a:t>Solutii mai simple</a:t>
            </a:r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1/t alege actiune aleator, in rest urmeaza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</a:t>
            </a:r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Functie de explorare – </a:t>
            </a:r>
            <a:r>
              <a:rPr lang="en-US" b="1" smtClean="0">
                <a:cs typeface="Times New Roman" pitchFamily="18" charset="0"/>
              </a:rPr>
              <a:t>f(u,n)</a:t>
            </a:r>
            <a:r>
              <a:rPr lang="en-US" smtClean="0">
                <a:cs typeface="Times New Roman" pitchFamily="18" charset="0"/>
              </a:rPr>
              <a:t> – cat de greedy este (prefera utilitati mari) sau nu (explorare)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Arial" charset="0"/>
                <a:cs typeface="Times New Roman" pitchFamily="18" charset="0"/>
              </a:rPr>
              <a:t> </a:t>
            </a:r>
            <a:r>
              <a:rPr lang="en-US" sz="2000" b="1" smtClean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U(s) = R(s) +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 max</a:t>
            </a:r>
            <a:r>
              <a:rPr lang="en-US" sz="2400" b="1" baseline="-25000" smtClean="0">
                <a:solidFill>
                  <a:schemeClr val="folHlink"/>
                </a:solidFill>
                <a:cs typeface="Times New Roman" pitchFamily="18" charset="0"/>
              </a:rPr>
              <a:t>a </a:t>
            </a:r>
            <a:r>
              <a:rPr lang="en-US" sz="2400" b="1" smtClean="0">
                <a:solidFill>
                  <a:schemeClr val="hlink"/>
                </a:solidFill>
                <a:cs typeface="Times New Roman" pitchFamily="18" charset="0"/>
              </a:rPr>
              <a:t>f(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26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</a:t>
            </a:r>
            <a:r>
              <a:rPr lang="en-US" sz="2600" b="1" baseline="-25000" smtClean="0">
                <a:solidFill>
                  <a:schemeClr val="folHlink"/>
                </a:solidFill>
                <a:cs typeface="Times New Roman" pitchFamily="18" charset="0"/>
              </a:rPr>
              <a:t>s’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 (</a:t>
            </a:r>
            <a:r>
              <a:rPr lang="en-US" sz="2400" smtClean="0">
                <a:solidFill>
                  <a:schemeClr val="folHlink"/>
                </a:solidFill>
                <a:cs typeface="Times New Roman" pitchFamily="18" charset="0"/>
              </a:rPr>
              <a:t>T(s, </a:t>
            </a:r>
            <a:r>
              <a:rPr lang="en-US" sz="240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400" smtClean="0">
                <a:solidFill>
                  <a:schemeClr val="folHlink"/>
                </a:solidFill>
                <a:cs typeface="Times New Roman" pitchFamily="18" charset="0"/>
              </a:rPr>
              <a:t>(s),s’)*U(s’)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), </a:t>
            </a:r>
            <a:r>
              <a:rPr lang="en-US" sz="2400" smtClean="0">
                <a:solidFill>
                  <a:schemeClr val="folHlink"/>
                </a:solidFill>
                <a:cs typeface="Times New Roman" pitchFamily="18" charset="0"/>
              </a:rPr>
              <a:t>N(s,a)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2400" b="1" smtClean="0">
                <a:solidFill>
                  <a:schemeClr val="hlink"/>
                </a:solidFill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smtClean="0">
              <a:solidFill>
                <a:schemeClr val="folHlink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f(U,</a:t>
            </a:r>
            <a:r>
              <a:rPr lang="en-US" sz="2400" i="1" smtClean="0">
                <a:cs typeface="Times New Roman" pitchFamily="18" charset="0"/>
              </a:rPr>
              <a:t>n</a:t>
            </a:r>
            <a:r>
              <a:rPr lang="en-US" sz="2400" smtClean="0">
                <a:cs typeface="Times New Roman" pitchFamily="18" charset="0"/>
              </a:rPr>
              <a:t>) =   Val daca </a:t>
            </a:r>
            <a:r>
              <a:rPr lang="en-US" sz="2400" i="1" smtClean="0">
                <a:cs typeface="Times New Roman" pitchFamily="18" charset="0"/>
              </a:rPr>
              <a:t>n</a:t>
            </a:r>
            <a:r>
              <a:rPr lang="en-US" sz="2400" smtClean="0">
                <a:cs typeface="Times New Roman" pitchFamily="18" charset="0"/>
              </a:rPr>
              <a:t> &lt; prag</a:t>
            </a:r>
            <a:endParaRPr lang="en-US" sz="2400" baseline="-2500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    U in caz contrar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1835150" y="5446713"/>
            <a:ext cx="144463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364163" y="5300663"/>
            <a:ext cx="2471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Introduce in ADP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827088" y="98425"/>
            <a:ext cx="4789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3.1 RL activ bazat pe ADP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20072" y="6117223"/>
            <a:ext cx="3062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Val – </a:t>
            </a:r>
            <a:r>
              <a:rPr lang="en-US" sz="1600" dirty="0" err="1" smtClean="0"/>
              <a:t>cea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buna</a:t>
            </a:r>
            <a:r>
              <a:rPr lang="en-US" sz="1600" dirty="0" smtClean="0"/>
              <a:t> </a:t>
            </a:r>
            <a:r>
              <a:rPr lang="en-US" sz="1600" dirty="0" err="1" smtClean="0"/>
              <a:t>recompensa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25AD363B-1704-4E98-8579-0D21468EF628}" type="slidenum">
              <a:rPr lang="en-US" sz="1800">
                <a:latin typeface="Times New Roman" pitchFamily="18" charset="0"/>
              </a:rPr>
              <a:pPr eaLnBrk="0" hangingPunct="0"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8600"/>
            <a:ext cx="8424862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smtClean="0">
                <a:cs typeface="Times New Roman" pitchFamily="18" charset="0"/>
              </a:rPr>
              <a:t>function</a:t>
            </a:r>
            <a:r>
              <a:rPr lang="fr-FR" sz="2000" smtClean="0">
                <a:cs typeface="Times New Roman" pitchFamily="18" charset="0"/>
              </a:rPr>
              <a:t> RLActiv-Agent(perceptie) </a:t>
            </a:r>
            <a:r>
              <a:rPr lang="fr-FR" sz="2000" b="1" smtClean="0">
                <a:cs typeface="Times New Roman" pitchFamily="18" charset="0"/>
              </a:rPr>
              <a:t>returns</a:t>
            </a:r>
            <a:r>
              <a:rPr lang="fr-FR" sz="2000" smtClean="0">
                <a:cs typeface="Times New Roman" pitchFamily="18" charset="0"/>
              </a:rPr>
              <a:t> o actiune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inputs</a:t>
            </a:r>
            <a:r>
              <a:rPr lang="en-US" sz="1800" smtClean="0">
                <a:cs typeface="Times New Roman" pitchFamily="18" charset="0"/>
              </a:rPr>
              <a:t>: perceptie care indica starea curenta </a:t>
            </a:r>
            <a:r>
              <a:rPr lang="en-US" sz="1800" b="1" smtClean="0">
                <a:solidFill>
                  <a:schemeClr val="tx2"/>
                </a:solidFill>
                <a:cs typeface="Times New Roman" pitchFamily="18" charset="0"/>
              </a:rPr>
              <a:t>s’</a:t>
            </a:r>
            <a:r>
              <a:rPr lang="en-US" sz="1800" smtClean="0">
                <a:cs typeface="Times New Roman" pitchFamily="18" charset="0"/>
              </a:rPr>
              <a:t> si recompensa </a:t>
            </a:r>
            <a:r>
              <a:rPr lang="en-US" sz="1800" b="1" smtClean="0">
                <a:solidFill>
                  <a:schemeClr val="tx2"/>
                </a:solidFill>
                <a:cs typeface="Times New Roman" pitchFamily="18" charset="0"/>
              </a:rPr>
              <a:t>r’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variable</a:t>
            </a:r>
            <a:r>
              <a:rPr lang="en-US" sz="1800" smtClean="0">
                <a:cs typeface="Times New Roman" pitchFamily="18" charset="0"/>
              </a:rPr>
              <a:t>: 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a politica fixa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mdp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MDP cu model T, recompense R, atenuare 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o tabela de utilitati, initial goala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Nsa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o tabela de frecvente pentru perechi </a:t>
            </a:r>
            <a:r>
              <a:rPr lang="en-US" sz="1800" b="1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stare-actiune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initial zero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Nsas</a:t>
            </a:r>
            <a:r>
              <a:rPr lang="en-US" sz="1800" smtClean="0">
                <a:solidFill>
                  <a:srgbClr val="008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 o tabela de frecvente pentru triplete </a:t>
            </a:r>
            <a:r>
              <a:rPr lang="en-US" sz="1800" b="1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stare-actiune-stare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initial zero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s, a,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 starea si actiunea anterioara, initial nule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0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este stare noua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then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U[s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]  r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, R[s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]  r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endParaRPr lang="en-US" sz="20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nu este nula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incrementeaza Nsa[s,a] si Nsas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[s,a,s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for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fiecare </a:t>
            </a:r>
            <a:r>
              <a:rPr lang="en-US" sz="2000" b="1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a.i. Nsas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[s,a,t] &lt;&gt;0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	T[s,a,t]  Nsas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[s,a,t] / Nsa[s,a]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U  DeterminaValoare(,U,mdp)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0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este stare finala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then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s, a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 null  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else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s, a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 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, [s’]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end</a:t>
            </a:r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 flipH="1" flipV="1">
            <a:off x="2700338" y="4797425"/>
            <a:ext cx="1223962" cy="10080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3463" name="Text Box 7"/>
          <p:cNvSpPr txBox="1">
            <a:spLocks noChangeArrowheads="1"/>
          </p:cNvSpPr>
          <p:nvPr/>
        </p:nvSpPr>
        <p:spPr bwMode="auto">
          <a:xfrm>
            <a:off x="3563938" y="5876925"/>
            <a:ext cx="4441825" cy="304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folHlink"/>
                </a:solidFill>
                <a:latin typeface="Arial" charset="0"/>
              </a:rPr>
              <a:t>U(s) = R(s) + </a:t>
            </a:r>
            <a:r>
              <a:rPr lang="en-US" sz="1400" b="1">
                <a:solidFill>
                  <a:schemeClr val="folHlink"/>
                </a:solidFill>
                <a:latin typeface="Arial" charset="0"/>
                <a:sym typeface="Symbol" pitchFamily="18" charset="2"/>
              </a:rPr>
              <a:t></a:t>
            </a:r>
            <a:r>
              <a:rPr lang="en-US" sz="1400" b="1">
                <a:solidFill>
                  <a:schemeClr val="folHlink"/>
                </a:solidFill>
                <a:latin typeface="Arial" charset="0"/>
              </a:rPr>
              <a:t> max</a:t>
            </a:r>
            <a:r>
              <a:rPr lang="en-US" sz="1400" b="1" baseline="-25000">
                <a:solidFill>
                  <a:schemeClr val="folHlink"/>
                </a:solidFill>
                <a:latin typeface="Arial" charset="0"/>
              </a:rPr>
              <a:t>a</a:t>
            </a:r>
            <a:r>
              <a:rPr lang="en-US" sz="1400" b="1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1400" b="1">
                <a:solidFill>
                  <a:schemeClr val="hlink"/>
                </a:solidFill>
                <a:latin typeface="Arial" charset="0"/>
              </a:rPr>
              <a:t>f(</a:t>
            </a:r>
            <a:r>
              <a:rPr lang="en-US" sz="1400" b="1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1400" b="1">
                <a:solidFill>
                  <a:schemeClr val="folHlink"/>
                </a:solidFill>
                <a:latin typeface="Arial" charset="0"/>
                <a:sym typeface="Symbol" pitchFamily="18" charset="2"/>
              </a:rPr>
              <a:t></a:t>
            </a:r>
            <a:r>
              <a:rPr lang="en-US" sz="1400" b="1" baseline="-25000">
                <a:solidFill>
                  <a:schemeClr val="folHlink"/>
                </a:solidFill>
                <a:latin typeface="Arial" charset="0"/>
              </a:rPr>
              <a:t>s’</a:t>
            </a:r>
            <a:r>
              <a:rPr lang="en-US" sz="1400" b="1">
                <a:solidFill>
                  <a:schemeClr val="folHlink"/>
                </a:solidFill>
                <a:latin typeface="Arial" charset="0"/>
              </a:rPr>
              <a:t> (</a:t>
            </a:r>
            <a:r>
              <a:rPr lang="en-US" sz="1400">
                <a:solidFill>
                  <a:schemeClr val="folHlink"/>
                </a:solidFill>
                <a:latin typeface="Arial" charset="0"/>
              </a:rPr>
              <a:t>T(s, </a:t>
            </a:r>
            <a:r>
              <a:rPr lang="en-US" sz="1400">
                <a:solidFill>
                  <a:schemeClr val="folHlink"/>
                </a:solidFill>
                <a:latin typeface="Arial" charset="0"/>
                <a:sym typeface="Symbol" pitchFamily="18" charset="2"/>
              </a:rPr>
              <a:t></a:t>
            </a:r>
            <a:r>
              <a:rPr lang="en-US" sz="1400">
                <a:solidFill>
                  <a:schemeClr val="folHlink"/>
                </a:solidFill>
                <a:latin typeface="Arial" charset="0"/>
              </a:rPr>
              <a:t>(s),s’)*U(s’)</a:t>
            </a:r>
            <a:r>
              <a:rPr lang="en-US" sz="1400" b="1">
                <a:solidFill>
                  <a:schemeClr val="folHlink"/>
                </a:solidFill>
                <a:latin typeface="Arial" charset="0"/>
              </a:rPr>
              <a:t>), </a:t>
            </a:r>
            <a:r>
              <a:rPr lang="en-US" sz="1400">
                <a:solidFill>
                  <a:schemeClr val="folHlink"/>
                </a:solidFill>
                <a:latin typeface="Arial" charset="0"/>
              </a:rPr>
              <a:t>N(s,a)</a:t>
            </a:r>
            <a:r>
              <a:rPr lang="en-US" sz="1400" b="1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1400" b="1">
                <a:solidFill>
                  <a:schemeClr val="hlink"/>
                </a:solidFill>
                <a:latin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FFD8C4EA-E596-465F-9371-D4FF10561C8A}" type="slidenum">
              <a:rPr lang="en-US" sz="1800">
                <a:latin typeface="Times New Roman" pitchFamily="18" charset="0"/>
              </a:rPr>
              <a:pPr eaLnBrk="0" hangingPunct="0"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381000"/>
            <a:ext cx="7791450" cy="63611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3600" b="1" smtClean="0">
                <a:solidFill>
                  <a:schemeClr val="folHlink"/>
                </a:solidFill>
              </a:rPr>
              <a:t>3.2 RL activ: Q-learning</a:t>
            </a:r>
            <a:endParaRPr lang="en-US" sz="3600" b="1" smtClean="0">
              <a:solidFill>
                <a:schemeClr val="accent2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3600" b="1" i="1" smtClean="0"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i="1" smtClean="0"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</a:pPr>
            <a:r>
              <a:rPr lang="en-US" sz="2800" smtClean="0">
                <a:cs typeface="Times New Roman" pitchFamily="18" charset="0"/>
              </a:rPr>
              <a:t>Invata perechi actiune-valoare in loc de utilitati</a:t>
            </a:r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</a:pPr>
            <a:r>
              <a:rPr lang="en-US" sz="2800" b="1" smtClean="0">
                <a:cs typeface="Times New Roman" pitchFamily="18" charset="0"/>
              </a:rPr>
              <a:t>Functie actiune-valoare</a:t>
            </a:r>
            <a:r>
              <a:rPr lang="en-US" sz="2800" smtClean="0">
                <a:cs typeface="Times New Roman" pitchFamily="18" charset="0"/>
              </a:rPr>
              <a:t> = atribuie o utilitate estimata executarii unei actiuni intr-o stare</a:t>
            </a:r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</a:pPr>
            <a:r>
              <a:rPr lang="en-US" sz="2800" smtClean="0">
                <a:cs typeface="Times New Roman" pitchFamily="18" charset="0"/>
              </a:rPr>
              <a:t>Q: A x S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 U</a:t>
            </a:r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</a:pPr>
            <a:r>
              <a:rPr lang="en-US" sz="2800" b="1" smtClean="0">
                <a:cs typeface="Times New Roman" pitchFamily="18" charset="0"/>
              </a:rPr>
              <a:t>Q(a, s)</a:t>
            </a:r>
            <a:r>
              <a:rPr lang="en-US" sz="2800" smtClean="0">
                <a:cs typeface="Times New Roman" pitchFamily="18" charset="0"/>
              </a:rPr>
              <a:t> </a:t>
            </a:r>
            <a:r>
              <a:rPr lang="en-US" sz="2800" smtClean="0">
                <a:latin typeface="Arial" charset="0"/>
                <a:cs typeface="Times New Roman" pitchFamily="18" charset="0"/>
              </a:rPr>
              <a:t>–</a:t>
            </a:r>
            <a:r>
              <a:rPr lang="en-US" sz="2800" smtClean="0">
                <a:cs typeface="Times New Roman" pitchFamily="18" charset="0"/>
              </a:rPr>
              <a:t> suma estimata atenuata a recompenselor viitoare obtinute incepand din starea </a:t>
            </a:r>
            <a:r>
              <a:rPr lang="en-US" sz="2800" b="1" smtClean="0">
                <a:cs typeface="Times New Roman" pitchFamily="18" charset="0"/>
              </a:rPr>
              <a:t>s</a:t>
            </a:r>
            <a:r>
              <a:rPr lang="en-US" sz="2800" smtClean="0">
                <a:cs typeface="Times New Roman" pitchFamily="18" charset="0"/>
              </a:rPr>
              <a:t>, alegerea actiunii </a:t>
            </a:r>
            <a:r>
              <a:rPr lang="en-US" sz="2800" b="1" smtClean="0">
                <a:cs typeface="Times New Roman" pitchFamily="18" charset="0"/>
              </a:rPr>
              <a:t>a</a:t>
            </a:r>
            <a:r>
              <a:rPr lang="en-US" sz="2800" smtClean="0">
                <a:cs typeface="Times New Roman" pitchFamily="18" charset="0"/>
              </a:rPr>
              <a:t> si urmarind apoi o </a:t>
            </a:r>
            <a:r>
              <a:rPr lang="en-US" sz="2800" i="1" smtClean="0">
                <a:cs typeface="Times New Roman" pitchFamily="18" charset="0"/>
              </a:rPr>
              <a:t>politica optima</a:t>
            </a:r>
            <a:endParaRPr lang="en-US" sz="2800" b="1" i="1" smtClean="0"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</a:pPr>
            <a:r>
              <a:rPr lang="en-US" sz="2800" smtClean="0">
                <a:cs typeface="Times New Roman" pitchFamily="18" charset="0"/>
              </a:rPr>
              <a:t>Valorile Q sunt legate de utilitate astfel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cs typeface="Times New Roman" pitchFamily="18" charset="0"/>
              </a:rPr>
              <a:t>			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U(s) = max</a:t>
            </a:r>
            <a:r>
              <a:rPr lang="en-US" sz="2800" b="1" baseline="-30000" smtClean="0">
                <a:solidFill>
                  <a:schemeClr val="folHlink"/>
                </a:solidFill>
                <a:cs typeface="Times New Roman" pitchFamily="18" charset="0"/>
              </a:rPr>
              <a:t>a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Q(a, s)</a:t>
            </a:r>
            <a:endParaRPr lang="en-US" sz="2800" smtClean="0">
              <a:solidFill>
                <a:schemeClr val="folHlink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35E8AE53-D859-4D59-BC96-8A653EA8CE69}" type="slidenum">
              <a:rPr lang="en-US" sz="1800">
                <a:latin typeface="Times New Roman" pitchFamily="18" charset="0"/>
              </a:rPr>
              <a:pPr eaLnBrk="0" hangingPunct="0"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381000"/>
            <a:ext cx="7791450" cy="63611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b="1" smtClean="0">
                <a:solidFill>
                  <a:schemeClr val="folHlink"/>
                </a:solidFill>
              </a:rPr>
              <a:t>Q-learning</a:t>
            </a:r>
            <a:endParaRPr lang="en-US" sz="4400" b="1" smtClean="0">
              <a:solidFill>
                <a:schemeClr val="accent2"/>
              </a:solidFill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sz="4400" b="1" i="1" smtClean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sz="2800" b="1" i="1" smtClean="0">
              <a:cs typeface="Times New Roman" pitchFamily="18" charset="0"/>
            </a:endParaRPr>
          </a:p>
          <a:p>
            <a:pPr eaLnBrk="1" hangingPunct="1"/>
            <a:r>
              <a:rPr lang="en-US" sz="2800" b="1" smtClean="0">
                <a:cs typeface="Times New Roman" pitchFamily="18" charset="0"/>
              </a:rPr>
              <a:t>Extrapoleaza ec Bellman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Q(a,s) = R(s) + 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</a:t>
            </a:r>
            <a:r>
              <a:rPr lang="en-US" sz="2800" b="1" baseline="-25000" smtClean="0">
                <a:solidFill>
                  <a:schemeClr val="folHlink"/>
                </a:solidFill>
                <a:cs typeface="Times New Roman" pitchFamily="18" charset="0"/>
              </a:rPr>
              <a:t>s</a:t>
            </a:r>
            <a:r>
              <a:rPr lang="en-US" sz="2800" b="1" baseline="-25000" smtClean="0">
                <a:solidFill>
                  <a:schemeClr val="folHlink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 (T(s, 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,s</a:t>
            </a:r>
            <a:r>
              <a:rPr lang="en-US" sz="28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) *max</a:t>
            </a:r>
            <a:r>
              <a:rPr lang="en-US" sz="2800" b="1" baseline="-25000" smtClean="0">
                <a:solidFill>
                  <a:schemeClr val="folHlink"/>
                </a:solidFill>
                <a:cs typeface="Times New Roman" pitchFamily="18" charset="0"/>
              </a:rPr>
              <a:t>a</a:t>
            </a:r>
            <a:r>
              <a:rPr lang="en-US" sz="2800" b="1" baseline="-25000" smtClean="0">
                <a:solidFill>
                  <a:schemeClr val="folHlink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 Q(a</a:t>
            </a:r>
            <a:r>
              <a:rPr lang="en-US" sz="28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,s</a:t>
            </a:r>
            <a:r>
              <a:rPr lang="en-US" sz="28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	Necesita un model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cs typeface="Times New Roman" pitchFamily="18" charset="0"/>
            </a:endParaRPr>
          </a:p>
          <a:p>
            <a:pPr eaLnBrk="1" hangingPunct="1"/>
            <a:r>
              <a:rPr lang="en-US" sz="2800" smtClean="0">
                <a:cs typeface="Times New Roman" pitchFamily="18" charset="0"/>
              </a:rPr>
              <a:t>Utilizeaza aceeasi abordare iterativa ca la TD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Agentul nu necesita un model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Mentine un tabel cu valorile Q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669F02BF-4117-4A77-876F-6D673DAB8C2F}" type="slidenum">
              <a:rPr lang="en-US" sz="1800">
                <a:latin typeface="Times New Roman" pitchFamily="18" charset="0"/>
              </a:rPr>
              <a:pPr eaLnBrk="0" hangingPunct="0"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04813"/>
            <a:ext cx="81534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400" b="1" smtClean="0">
                <a:solidFill>
                  <a:schemeClr val="folHlink"/>
                </a:solidFill>
              </a:rPr>
              <a:t>Q-learning</a:t>
            </a:r>
            <a:endParaRPr lang="en-US" sz="4400" b="1" smtClean="0">
              <a:solidFill>
                <a:schemeClr val="accent2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Q(a,s) 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 Q(a,s) + </a:t>
            </a:r>
            <a:r>
              <a:rPr lang="en-US" sz="2800" b="1" smtClean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(R(s) + 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 max</a:t>
            </a:r>
            <a:r>
              <a:rPr lang="en-US" sz="2800" b="1" baseline="-30000" smtClean="0">
                <a:solidFill>
                  <a:schemeClr val="folHlink"/>
                </a:solidFill>
                <a:cs typeface="Times New Roman" pitchFamily="18" charset="0"/>
              </a:rPr>
              <a:t>a</a:t>
            </a:r>
            <a:r>
              <a:rPr lang="en-US" sz="2800" b="1" baseline="-30000" smtClean="0">
                <a:solidFill>
                  <a:schemeClr val="folHlink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Q(a</a:t>
            </a:r>
            <a:r>
              <a:rPr lang="en-US" sz="28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, s</a:t>
            </a:r>
            <a:r>
              <a:rPr lang="en-US" sz="28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) </a:t>
            </a:r>
            <a:r>
              <a:rPr lang="en-US" sz="28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</a:rPr>
              <a:t>–</a:t>
            </a: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 Q(a,s))</a:t>
            </a:r>
            <a:endParaRPr lang="en-US" sz="2800" smtClean="0">
              <a:solidFill>
                <a:schemeClr val="folHlink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latin typeface="Arial" charset="0"/>
                <a:cs typeface="Times New Roman" pitchFamily="18" charset="0"/>
              </a:rPr>
              <a:t> </a:t>
            </a:r>
            <a:endParaRPr lang="en-US" sz="280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calculata dupa fiecare tranzitie din s in s</a:t>
            </a:r>
            <a:r>
              <a:rPr lang="en-US" sz="2800" smtClean="0">
                <a:latin typeface="Arial" charset="0"/>
                <a:cs typeface="Times New Roman" pitchFamily="18" charset="0"/>
              </a:rPr>
              <a:t>’</a:t>
            </a:r>
            <a:r>
              <a:rPr lang="en-US" sz="2800" smtClean="0"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latin typeface="Arial" charset="0"/>
                <a:cs typeface="Times New Roman" pitchFamily="18" charset="0"/>
              </a:rPr>
              <a:t> </a:t>
            </a:r>
            <a:endParaRPr lang="en-US" sz="280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latin typeface="Arial" charset="0"/>
                <a:cs typeface="Times New Roman" pitchFamily="18" charset="0"/>
              </a:rPr>
              <a:t> 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</a:rPr>
              <a:t>Q(a,s) 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</a:rPr>
              <a:t> Q(a,s)(1 - 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)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</a:rPr>
              <a:t> + 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</a:rPr>
              <a:t>(R(s) + 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</a:rPr>
              <a:t> max</a:t>
            </a:r>
            <a:r>
              <a:rPr lang="en-US" sz="2800" baseline="-30000" smtClean="0">
                <a:solidFill>
                  <a:srgbClr val="008000"/>
                </a:solidFill>
                <a:cs typeface="Times New Roman" pitchFamily="18" charset="0"/>
              </a:rPr>
              <a:t>a</a:t>
            </a:r>
            <a:r>
              <a:rPr lang="en-US" sz="2800" baseline="-30000" smtClean="0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</a:rPr>
              <a:t>Q(a</a:t>
            </a:r>
            <a:r>
              <a:rPr lang="en-US" sz="2800" smtClean="0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</a:rPr>
              <a:t>, s</a:t>
            </a:r>
            <a:r>
              <a:rPr lang="en-US" sz="2800" smtClean="0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’</a:t>
            </a:r>
            <a:r>
              <a:rPr lang="en-US" sz="2800" smtClean="0">
                <a:solidFill>
                  <a:srgbClr val="008000"/>
                </a:solidFill>
                <a:cs typeface="Times New Roman" pitchFamily="18" charset="0"/>
              </a:rPr>
              <a:t>))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>
              <a:cs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  <a:sym typeface="Symbol" pitchFamily="18" charset="2"/>
              </a:rPr>
              <a:t> - factorul de atenuare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800" b="1" baseline="-25000" smtClean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 - viteza de invatare</a:t>
            </a:r>
            <a:endParaRPr lang="en-US" sz="28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Times New Roman" pitchFamily="18" charset="0"/>
              </a:rPr>
              <a:t>Functie de explorare – </a:t>
            </a:r>
            <a:r>
              <a:rPr lang="en-US" sz="2800" b="1" smtClean="0">
                <a:cs typeface="Times New Roman" pitchFamily="18" charset="0"/>
              </a:rPr>
              <a:t>f(U,n)</a:t>
            </a:r>
            <a:r>
              <a:rPr lang="en-US" sz="2800" smtClean="0">
                <a:cs typeface="Times New Roman" pitchFamily="18" charset="0"/>
              </a:rPr>
              <a:t> – cat de greedy este (prefera utilitati mari) sau nu (explorare)</a:t>
            </a:r>
            <a:endParaRPr lang="en-US" sz="180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95861AB1-DE44-4296-8C2E-414908BD80F2}" type="slidenum">
              <a:rPr lang="en-US" sz="1800">
                <a:latin typeface="Times New Roman" pitchFamily="18" charset="0"/>
              </a:rPr>
              <a:pPr eaLnBrk="0" hangingPunct="0"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8153400" cy="6324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Q-learning</a:t>
            </a:r>
            <a:endParaRPr lang="fr-FR" sz="2800" b="1" smtClean="0">
              <a:solidFill>
                <a:schemeClr val="folHlink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2000" b="1" smtClean="0">
                <a:cs typeface="Times New Roman" pitchFamily="18" charset="0"/>
              </a:rPr>
              <a:t>function</a:t>
            </a:r>
            <a:r>
              <a:rPr lang="fr-FR" sz="2000" smtClean="0">
                <a:cs typeface="Times New Roman" pitchFamily="18" charset="0"/>
              </a:rPr>
              <a:t> Q-Learning-Agent(perceptie) </a:t>
            </a:r>
            <a:r>
              <a:rPr lang="fr-FR" sz="2000" b="1" smtClean="0">
                <a:cs typeface="Times New Roman" pitchFamily="18" charset="0"/>
              </a:rPr>
              <a:t>returns</a:t>
            </a:r>
            <a:r>
              <a:rPr lang="fr-FR" sz="2000" smtClean="0">
                <a:cs typeface="Times New Roman" pitchFamily="18" charset="0"/>
              </a:rPr>
              <a:t> o actiune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</a:rPr>
              <a:t>inputs</a:t>
            </a:r>
            <a:r>
              <a:rPr lang="en-US" sz="2000" smtClean="0">
                <a:cs typeface="Times New Roman" pitchFamily="18" charset="0"/>
              </a:rPr>
              <a:t>: percept, o perceptie ce indica starea curenta s’ si recompensa r’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</a:rPr>
              <a:t>variable</a:t>
            </a:r>
            <a:r>
              <a:rPr lang="en-US" sz="2000" smtClean="0">
                <a:cs typeface="Times New Roman" pitchFamily="18" charset="0"/>
              </a:rPr>
              <a:t>: </a:t>
            </a:r>
            <a:r>
              <a:rPr lang="en-US" sz="2000" b="1" smtClean="0">
                <a:solidFill>
                  <a:srgbClr val="008000"/>
                </a:solidFill>
                <a:cs typeface="Times New Roman" pitchFamily="18" charset="0"/>
              </a:rPr>
              <a:t>Q</a:t>
            </a:r>
            <a:r>
              <a:rPr lang="en-US" sz="2000" b="1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o tabela de valori stare actiune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b="1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Nsa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, o tabela de frecvente pentru perechi stare-actiune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b="1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s, a, r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starea, actiunea si recompensa anterioare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&lt;&gt; null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incrementeaza Nsa[s,a]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Q[a,s]  Q[a,s] + </a:t>
            </a:r>
            <a:r>
              <a:rPr lang="en-US" sz="2000" smtClean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000" smtClean="0">
                <a:solidFill>
                  <a:schemeClr val="hlink"/>
                </a:solidFill>
                <a:cs typeface="Times New Roman" pitchFamily="18" charset="0"/>
              </a:rPr>
              <a:t>(Nsa[s,a])</a:t>
            </a:r>
            <a:r>
              <a:rPr lang="en-US" sz="2000" smtClean="0">
                <a:cs typeface="Times New Roman" pitchFamily="18" charset="0"/>
              </a:rPr>
              <a:t> (r + 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000" smtClean="0">
                <a:cs typeface="Times New Roman" pitchFamily="18" charset="0"/>
              </a:rPr>
              <a:t> max</a:t>
            </a:r>
            <a:r>
              <a:rPr lang="en-US" sz="2000" baseline="-25000" smtClean="0">
                <a:cs typeface="Times New Roman" pitchFamily="18" charset="0"/>
              </a:rPr>
              <a:t>a</a:t>
            </a:r>
            <a:r>
              <a:rPr lang="en-US" sz="2000" baseline="-25000" smtClean="0">
                <a:latin typeface="Arial" charset="0"/>
                <a:cs typeface="Times New Roman" pitchFamily="18" charset="0"/>
              </a:rPr>
              <a:t>’</a:t>
            </a:r>
            <a:r>
              <a:rPr lang="en-US" sz="2000" smtClean="0">
                <a:cs typeface="Times New Roman" pitchFamily="18" charset="0"/>
              </a:rPr>
              <a:t>Q [a</a:t>
            </a:r>
            <a:r>
              <a:rPr lang="en-US" sz="2000" smtClean="0">
                <a:latin typeface="Arial" charset="0"/>
                <a:cs typeface="Times New Roman" pitchFamily="18" charset="0"/>
              </a:rPr>
              <a:t>’</a:t>
            </a:r>
            <a:r>
              <a:rPr lang="en-US" sz="2000" smtClean="0">
                <a:cs typeface="Times New Roman" pitchFamily="18" charset="0"/>
              </a:rPr>
              <a:t>,s</a:t>
            </a:r>
            <a:r>
              <a:rPr lang="en-US" sz="2000" smtClean="0">
                <a:latin typeface="Arial" charset="0"/>
                <a:cs typeface="Times New Roman" pitchFamily="18" charset="0"/>
              </a:rPr>
              <a:t>’</a:t>
            </a:r>
            <a:r>
              <a:rPr lang="en-US" sz="2000" smtClean="0">
                <a:cs typeface="Times New Roman" pitchFamily="18" charset="0"/>
              </a:rPr>
              <a:t>] </a:t>
            </a:r>
            <a:r>
              <a:rPr lang="en-US" sz="2000" smtClean="0">
                <a:latin typeface="Arial" charset="0"/>
                <a:cs typeface="Times New Roman" pitchFamily="18" charset="0"/>
              </a:rPr>
              <a:t>–</a:t>
            </a:r>
            <a:r>
              <a:rPr lang="en-US" sz="2000" smtClean="0">
                <a:cs typeface="Times New Roman" pitchFamily="18" charset="0"/>
              </a:rPr>
              <a:t> Q [a,s])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Terminal[s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]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then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s, a, r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 null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else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s, a, r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 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, argmax</a:t>
            </a:r>
            <a:r>
              <a:rPr lang="en-US" sz="2000" baseline="-25000" smtClean="0">
                <a:cs typeface="Times New Roman" pitchFamily="18" charset="0"/>
                <a:sym typeface="Symbol" pitchFamily="18" charset="2"/>
              </a:rPr>
              <a:t>a’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(Q[a’, s’], Nsa[a’,s’]), r’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end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492500" y="5516563"/>
            <a:ext cx="38338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000">
                <a:latin typeface="Book Antiqua" pitchFamily="18" charset="0"/>
                <a:sym typeface="Symbol" pitchFamily="18" charset="2"/>
              </a:rPr>
              <a:t>s, a, r  s’, argmax</a:t>
            </a:r>
            <a:r>
              <a:rPr kumimoji="1" lang="en-US" sz="2000" baseline="-25000">
                <a:latin typeface="Book Antiqua" pitchFamily="18" charset="0"/>
                <a:sym typeface="Symbol" pitchFamily="18" charset="2"/>
              </a:rPr>
              <a:t>a’</a:t>
            </a:r>
            <a:r>
              <a:rPr kumimoji="1" lang="en-US" sz="2000">
                <a:latin typeface="Book Antiqua" pitchFamily="18" charset="0"/>
                <a:sym typeface="Symbol" pitchFamily="18" charset="2"/>
              </a:rPr>
              <a:t> (Q[a’, s’]), r’</a:t>
            </a:r>
            <a:endParaRPr lang="en-US" sz="200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Curs nr. 3</a:t>
            </a:r>
            <a:endParaRPr lang="fr-FR" b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b="1" dirty="0" err="1" smtClean="0"/>
              <a:t>Invatarea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recompensa</a:t>
            </a:r>
            <a:r>
              <a:rPr lang="en-US" sz="3600" b="1" dirty="0" smtClean="0"/>
              <a:t> (RL)</a:t>
            </a:r>
            <a:endParaRPr lang="en-US" sz="3600" b="1" dirty="0" smtClean="0">
              <a:solidFill>
                <a:srgbClr val="5F5F5F"/>
              </a:solidFill>
            </a:endParaRPr>
          </a:p>
          <a:p>
            <a:pPr eaLnBrk="1" hangingPunct="1"/>
            <a:r>
              <a:rPr lang="en-US" dirty="0" smtClean="0"/>
              <a:t>RL – </a:t>
            </a:r>
            <a:r>
              <a:rPr lang="en-US" dirty="0" err="1" smtClean="0"/>
              <a:t>Metode</a:t>
            </a:r>
            <a:endParaRPr lang="en-US" dirty="0" smtClean="0"/>
          </a:p>
          <a:p>
            <a:pPr eaLnBrk="1" hangingPunct="1"/>
            <a:r>
              <a:rPr lang="en-US" dirty="0" err="1" smtClean="0"/>
              <a:t>Invatare</a:t>
            </a:r>
            <a:r>
              <a:rPr lang="en-US" dirty="0" smtClean="0"/>
              <a:t> RL </a:t>
            </a:r>
            <a:r>
              <a:rPr lang="en-US" dirty="0" err="1" smtClean="0"/>
              <a:t>pasiva</a:t>
            </a:r>
            <a:endParaRPr lang="en-US" dirty="0" smtClean="0"/>
          </a:p>
          <a:p>
            <a:pPr eaLnBrk="1" hangingPunct="1"/>
            <a:r>
              <a:rPr lang="en-US" dirty="0" err="1" smtClean="0"/>
              <a:t>Invatare</a:t>
            </a:r>
            <a:r>
              <a:rPr lang="en-US" dirty="0" smtClean="0"/>
              <a:t> RL </a:t>
            </a:r>
            <a:r>
              <a:rPr lang="en-US" dirty="0" err="1" smtClean="0"/>
              <a:t>activa</a:t>
            </a:r>
            <a:endParaRPr lang="en-US" dirty="0" smtClean="0"/>
          </a:p>
          <a:p>
            <a:pPr eaLnBrk="1" hangingPunct="1"/>
            <a:r>
              <a:rPr lang="en-US" dirty="0" err="1" smtClean="0"/>
              <a:t>Invatare</a:t>
            </a:r>
            <a:r>
              <a:rPr lang="en-US" dirty="0" smtClean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regret</a:t>
            </a:r>
            <a:endParaRPr lang="fr-FR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8F060B3-A1F7-43EA-AA1B-6EB7D1FDE760}" type="slidenum">
              <a:rPr lang="ro-RO" sz="1400"/>
              <a:pPr algn="r"/>
              <a:t>2</a:t>
            </a:fld>
            <a:endParaRPr lang="ro-RO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B8A9E700-D8A9-47B5-A637-AE81179D2048}" type="slidenum">
              <a:rPr lang="en-US" sz="1800">
                <a:latin typeface="Times New Roman" pitchFamily="18" charset="0"/>
              </a:rPr>
              <a:pPr eaLnBrk="0" hangingPunct="0"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153400" cy="5867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chemeClr val="folHlink"/>
                </a:solidFill>
              </a:rPr>
              <a:t>Exemplu Q-learning – model simplificat</a:t>
            </a:r>
          </a:p>
          <a:p>
            <a:pPr eaLnBrk="1" hangingPunct="1"/>
            <a:r>
              <a:rPr lang="en-US" sz="2000" smtClean="0"/>
              <a:t>Cladire cu 5 camere: A .. E, exteriorul – o camera mare F</a:t>
            </a:r>
          </a:p>
          <a:p>
            <a:pPr eaLnBrk="1" hangingPunct="1"/>
            <a:r>
              <a:rPr lang="en-US" sz="2000" smtClean="0"/>
              <a:t>Camere – noduri in graf, usi – arce</a:t>
            </a:r>
          </a:p>
          <a:p>
            <a:pPr eaLnBrk="1" hangingPunct="1"/>
            <a:r>
              <a:rPr lang="en-US" sz="2000" smtClean="0"/>
              <a:t>Scop – din orice camera robotul sa iasa din cladire</a:t>
            </a:r>
          </a:p>
          <a:p>
            <a:pPr eaLnBrk="1" hangingPunct="1"/>
            <a:r>
              <a:rPr lang="en-US" sz="2000" smtClean="0"/>
              <a:t>Usa spre F – recompensa 100, celelalte usi 0</a:t>
            </a:r>
          </a:p>
          <a:p>
            <a:pPr eaLnBrk="1" hangingPunct="1"/>
            <a:r>
              <a:rPr lang="en-US" sz="2000" smtClean="0"/>
              <a:t>Usa – 2 directii =&gt; 2 arce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smtClean="0">
              <a:cs typeface="Times New Roman" pitchFamily="18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997200"/>
            <a:ext cx="4392612" cy="25479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med"/>
          </a:ln>
        </p:spPr>
      </p:pic>
      <p:pic>
        <p:nvPicPr>
          <p:cNvPr id="30725" name="Picture 5" descr="Modeling-Environment_clip_image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2060575"/>
            <a:ext cx="30861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Modeling-Environment_clip_image0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825" y="4149725"/>
            <a:ext cx="37814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588125" y="6381750"/>
            <a:ext cx="199072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Book Antiqua" pitchFamily="18" charset="0"/>
              </a:rPr>
              <a:t>F – scop absorbtie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79388" y="6308725"/>
            <a:ext cx="534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CC0099"/>
                </a:solidFill>
                <a:hlinkClick r:id="rId5"/>
              </a:rPr>
              <a:t>http://people.revoledu.com/kardi/tutorial/ReinforcementLearning/index.html</a:t>
            </a:r>
            <a:endParaRPr lang="en-US" sz="120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4432424A-1758-4282-8086-033AB79725CF}" type="slidenum">
              <a:rPr lang="en-US" sz="1800">
                <a:latin typeface="Times New Roman" pitchFamily="18" charset="0"/>
              </a:rPr>
              <a:pPr eaLnBrk="0" hangingPunct="0"/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153400" cy="5762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Agentul este in camera C si vrea sa invete drumul spre iesire (F)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smtClean="0">
              <a:cs typeface="Times New Roman" pitchFamily="18" charset="0"/>
            </a:endParaRPr>
          </a:p>
        </p:txBody>
      </p:sp>
      <p:pic>
        <p:nvPicPr>
          <p:cNvPr id="21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908050"/>
            <a:ext cx="3744912" cy="2338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med"/>
          </a:ln>
        </p:spPr>
      </p:pic>
      <p:pic>
        <p:nvPicPr>
          <p:cNvPr id="2105" name="Picture 57" descr="Modeling-Environment_clip_image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981075"/>
            <a:ext cx="3168650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0" name="Group 5"/>
          <p:cNvGrpSpPr>
            <a:grpSpLocks/>
          </p:cNvGrpSpPr>
          <p:nvPr/>
        </p:nvGrpSpPr>
        <p:grpSpPr bwMode="auto">
          <a:xfrm>
            <a:off x="2124075" y="3429000"/>
            <a:ext cx="5153025" cy="3017838"/>
            <a:chOff x="1198" y="826"/>
            <a:chExt cx="3246" cy="1901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4">
              <p14:nvContentPartPr>
                <p14:cNvPr id="2051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69" y="892"/>
                <a:ext cx="89" cy="136"/>
              </p14:xfrm>
            </p:contentPart>
          </mc:Choice>
          <mc:Fallback>
            <p:pic>
              <p:nvPicPr>
                <p:cNvPr id="2051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762" y="887"/>
                  <a:ext cx="105" cy="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">
              <p14:nvContentPartPr>
                <p14:cNvPr id="2052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91" y="886"/>
                <a:ext cx="83" cy="115"/>
              </p14:xfrm>
            </p:contentPart>
          </mc:Choice>
          <mc:Fallback>
            <p:pic>
              <p:nvPicPr>
                <p:cNvPr id="2052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082" y="881"/>
                  <a:ext cx="100" cy="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">
              <p14:nvContentPartPr>
                <p14:cNvPr id="2053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98" y="865"/>
                <a:ext cx="84" cy="93"/>
              </p14:xfrm>
            </p:contentPart>
          </mc:Choice>
          <mc:Fallback>
            <p:pic>
              <p:nvPicPr>
                <p:cNvPr id="2053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389" y="858"/>
                  <a:ext cx="97" cy="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">
              <p14:nvContentPartPr>
                <p14:cNvPr id="2054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98" y="848"/>
                <a:ext cx="97" cy="118"/>
              </p14:xfrm>
            </p:contentPart>
          </mc:Choice>
          <mc:Fallback>
            <p:pic>
              <p:nvPicPr>
                <p:cNvPr id="2054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694" y="843"/>
                  <a:ext cx="109" cy="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">
              <p14:nvContentPartPr>
                <p14:cNvPr id="2055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95" y="846"/>
                <a:ext cx="95" cy="118"/>
              </p14:xfrm>
            </p:contentPart>
          </mc:Choice>
          <mc:Fallback>
            <p:pic>
              <p:nvPicPr>
                <p:cNvPr id="2055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988" y="838"/>
                  <a:ext cx="107" cy="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">
              <p14:nvContentPartPr>
                <p14:cNvPr id="2056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97" y="826"/>
                <a:ext cx="120" cy="111"/>
              </p14:xfrm>
            </p:contentPart>
          </mc:Choice>
          <mc:Fallback>
            <p:pic>
              <p:nvPicPr>
                <p:cNvPr id="2056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291" y="817"/>
                  <a:ext cx="132" cy="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">
              <p14:nvContentPartPr>
                <p14:cNvPr id="2057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531" y="1037"/>
                <a:ext cx="229" cy="1690"/>
              </p14:xfrm>
            </p:contentPart>
          </mc:Choice>
          <mc:Fallback>
            <p:pic>
              <p:nvPicPr>
                <p:cNvPr id="2057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524" y="1028"/>
                  <a:ext cx="239" cy="1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">
              <p14:nvContentPartPr>
                <p14:cNvPr id="2058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98" y="1097"/>
                <a:ext cx="118" cy="123"/>
              </p14:xfrm>
            </p:contentPart>
          </mc:Choice>
          <mc:Fallback>
            <p:pic>
              <p:nvPicPr>
                <p:cNvPr id="2058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191" y="1092"/>
                  <a:ext cx="128" cy="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">
              <p14:nvContentPartPr>
                <p14:cNvPr id="2059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40" y="1385"/>
                <a:ext cx="109" cy="138"/>
              </p14:xfrm>
            </p:contentPart>
          </mc:Choice>
          <mc:Fallback>
            <p:pic>
              <p:nvPicPr>
                <p:cNvPr id="2059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231" y="1381"/>
                  <a:ext cx="125" cy="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2">
              <p14:nvContentPartPr>
                <p14:cNvPr id="2060" name="Ink 1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80" y="1669"/>
                <a:ext cx="81" cy="104"/>
              </p14:xfrm>
            </p:contentPart>
          </mc:Choice>
          <mc:Fallback>
            <p:pic>
              <p:nvPicPr>
                <p:cNvPr id="2060" name="Ink 1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270" y="1662"/>
                  <a:ext cx="94" cy="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4">
              <p14:nvContentPartPr>
                <p14:cNvPr id="2061" name="Ink 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99" y="1911"/>
                <a:ext cx="105" cy="127"/>
              </p14:xfrm>
            </p:contentPart>
          </mc:Choice>
          <mc:Fallback>
            <p:pic>
              <p:nvPicPr>
                <p:cNvPr id="2061" name="Ink 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293" y="1904"/>
                  <a:ext cx="121" cy="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6">
              <p14:nvContentPartPr>
                <p14:cNvPr id="2062" name="Ink 1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25" y="2167"/>
                <a:ext cx="112" cy="135"/>
              </p14:xfrm>
            </p:contentPart>
          </mc:Choice>
          <mc:Fallback>
            <p:pic>
              <p:nvPicPr>
                <p:cNvPr id="2062" name="Ink 1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317" y="2158"/>
                  <a:ext cx="124" cy="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8">
              <p14:nvContentPartPr>
                <p14:cNvPr id="2063" name="Ink 1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52" y="2440"/>
                <a:ext cx="113" cy="143"/>
              </p14:xfrm>
            </p:contentPart>
          </mc:Choice>
          <mc:Fallback>
            <p:pic>
              <p:nvPicPr>
                <p:cNvPr id="2063" name="Ink 1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345" y="2431"/>
                  <a:ext cx="123" cy="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0">
              <p14:nvContentPartPr>
                <p14:cNvPr id="2064" name="Ink 1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26" y="1199"/>
                <a:ext cx="154" cy="12"/>
              </p14:xfrm>
            </p:contentPart>
          </mc:Choice>
          <mc:Fallback>
            <p:pic>
              <p:nvPicPr>
                <p:cNvPr id="2064" name="Ink 1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723" y="1193"/>
                  <a:ext cx="160" cy="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2">
              <p14:nvContentPartPr>
                <p14:cNvPr id="2065" name="Ink 2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83" y="1206"/>
                <a:ext cx="153" cy="13"/>
              </p14:xfrm>
            </p:contentPart>
          </mc:Choice>
          <mc:Fallback>
            <p:pic>
              <p:nvPicPr>
                <p:cNvPr id="2065" name="Ink 2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2080" y="1198"/>
                  <a:ext cx="159" cy="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4">
              <p14:nvContentPartPr>
                <p14:cNvPr id="2066" name="Ink 2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19" y="1196"/>
                <a:ext cx="132" cy="19"/>
              </p14:xfrm>
            </p:contentPart>
          </mc:Choice>
          <mc:Fallback>
            <p:pic>
              <p:nvPicPr>
                <p:cNvPr id="2066" name="Ink 2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2416" y="1187"/>
                  <a:ext cx="139" cy="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6">
              <p14:nvContentPartPr>
                <p14:cNvPr id="2067" name="Ink 2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38" y="1169"/>
                <a:ext cx="95" cy="9"/>
              </p14:xfrm>
            </p:contentPart>
          </mc:Choice>
          <mc:Fallback>
            <p:pic>
              <p:nvPicPr>
                <p:cNvPr id="2067" name="Ink 2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2732" y="1162"/>
                  <a:ext cx="104" cy="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8">
              <p14:nvContentPartPr>
                <p14:cNvPr id="2068" name="Ink 2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02" y="1088"/>
                <a:ext cx="112" cy="100"/>
              </p14:xfrm>
            </p:contentPart>
          </mc:Choice>
          <mc:Fallback>
            <p:pic>
              <p:nvPicPr>
                <p:cNvPr id="2068" name="Ink 2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2997" y="1080"/>
                  <a:ext cx="123" cy="1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0">
              <p14:nvContentPartPr>
                <p14:cNvPr id="2069" name="Ink 2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77" y="1181"/>
                <a:ext cx="83" cy="4"/>
              </p14:xfrm>
            </p:contentPart>
          </mc:Choice>
          <mc:Fallback>
            <p:pic>
              <p:nvPicPr>
                <p:cNvPr id="2069" name="Ink 2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3273" y="1173"/>
                  <a:ext cx="91" cy="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2">
              <p14:nvContentPartPr>
                <p14:cNvPr id="2070" name="Ink 2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47" y="1468"/>
                <a:ext cx="150" cy="12"/>
              </p14:xfrm>
            </p:contentPart>
          </mc:Choice>
          <mc:Fallback>
            <p:pic>
              <p:nvPicPr>
                <p:cNvPr id="2070" name="Ink 2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1741" y="1461"/>
                  <a:ext cx="160" cy="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4">
              <p14:nvContentPartPr>
                <p14:cNvPr id="2071" name="Ink 2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38" y="1467"/>
                <a:ext cx="116" cy="9"/>
              </p14:xfrm>
            </p:contentPart>
          </mc:Choice>
          <mc:Fallback>
            <p:pic>
              <p:nvPicPr>
                <p:cNvPr id="2071" name="Ink 2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2135" y="1461"/>
                  <a:ext cx="123" cy="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6">
              <p14:nvContentPartPr>
                <p14:cNvPr id="2072" name="Ink 2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75" y="1475"/>
                <a:ext cx="130" cy="10"/>
              </p14:xfrm>
            </p:contentPart>
          </mc:Choice>
          <mc:Fallback>
            <p:pic>
              <p:nvPicPr>
                <p:cNvPr id="2072" name="Ink 2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7" cstate="print"/>
                <a:stretch>
                  <a:fillRect/>
                </a:stretch>
              </p:blipFill>
              <p:spPr>
                <a:xfrm>
                  <a:off x="2471" y="1467"/>
                  <a:ext cx="137" cy="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8">
              <p14:nvContentPartPr>
                <p14:cNvPr id="2073" name="Ink 2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97" y="1354"/>
                <a:ext cx="111" cy="133"/>
              </p14:xfrm>
            </p:contentPart>
          </mc:Choice>
          <mc:Fallback>
            <p:pic>
              <p:nvPicPr>
                <p:cNvPr id="2073" name="Ink 2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9" cstate="print"/>
                <a:stretch>
                  <a:fillRect/>
                </a:stretch>
              </p:blipFill>
              <p:spPr>
                <a:xfrm>
                  <a:off x="2792" y="1345"/>
                  <a:ext cx="124" cy="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0">
              <p14:nvContentPartPr>
                <p14:cNvPr id="2074" name="Ink 2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47" y="1474"/>
                <a:ext cx="103" cy="6"/>
              </p14:xfrm>
            </p:contentPart>
          </mc:Choice>
          <mc:Fallback>
            <p:pic>
              <p:nvPicPr>
                <p:cNvPr id="2074" name="Ink 2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1" cstate="print"/>
                <a:stretch>
                  <a:fillRect/>
                </a:stretch>
              </p:blipFill>
              <p:spPr>
                <a:xfrm>
                  <a:off x="3044" y="1466"/>
                  <a:ext cx="110" cy="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2">
              <p14:nvContentPartPr>
                <p14:cNvPr id="2075" name="Ink 3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02" y="1340"/>
                <a:ext cx="212" cy="133"/>
              </p14:xfrm>
            </p:contentPart>
          </mc:Choice>
          <mc:Fallback>
            <p:pic>
              <p:nvPicPr>
                <p:cNvPr id="2075" name="Ink 3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3" cstate="print"/>
                <a:stretch>
                  <a:fillRect/>
                </a:stretch>
              </p:blipFill>
              <p:spPr>
                <a:xfrm>
                  <a:off x="3299" y="1334"/>
                  <a:ext cx="224" cy="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4">
              <p14:nvContentPartPr>
                <p14:cNvPr id="2076" name="Ink 3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57" y="1785"/>
                <a:ext cx="156" cy="264"/>
              </p14:xfrm>
            </p:contentPart>
          </mc:Choice>
          <mc:Fallback>
            <p:pic>
              <p:nvPicPr>
                <p:cNvPr id="2076" name="Ink 3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5" cstate="print"/>
                <a:stretch>
                  <a:fillRect/>
                </a:stretch>
              </p:blipFill>
              <p:spPr>
                <a:xfrm>
                  <a:off x="1753" y="1778"/>
                  <a:ext cx="163" cy="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6">
              <p14:nvContentPartPr>
                <p14:cNvPr id="2077" name="Ink 3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84" y="1774"/>
                <a:ext cx="107" cy="4"/>
              </p14:xfrm>
            </p:contentPart>
          </mc:Choice>
          <mc:Fallback>
            <p:pic>
              <p:nvPicPr>
                <p:cNvPr id="2077" name="Ink 3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7" cstate="print"/>
                <a:stretch>
                  <a:fillRect/>
                </a:stretch>
              </p:blipFill>
              <p:spPr>
                <a:xfrm>
                  <a:off x="2178" y="1766"/>
                  <a:ext cx="117" cy="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8">
              <p14:nvContentPartPr>
                <p14:cNvPr id="2078" name="Ink 3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43" y="1772"/>
                <a:ext cx="133" cy="11"/>
              </p14:xfrm>
            </p:contentPart>
          </mc:Choice>
          <mc:Fallback>
            <p:pic>
              <p:nvPicPr>
                <p:cNvPr id="2078" name="Ink 3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9" cstate="print"/>
                <a:stretch>
                  <a:fillRect/>
                </a:stretch>
              </p:blipFill>
              <p:spPr>
                <a:xfrm>
                  <a:off x="2538" y="1763"/>
                  <a:ext cx="141" cy="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0">
              <p14:nvContentPartPr>
                <p14:cNvPr id="2079" name="Ink 3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91" y="1655"/>
                <a:ext cx="103" cy="124"/>
              </p14:xfrm>
            </p:contentPart>
          </mc:Choice>
          <mc:Fallback>
            <p:pic>
              <p:nvPicPr>
                <p:cNvPr id="2079" name="Ink 3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1" cstate="print"/>
                <a:stretch>
                  <a:fillRect/>
                </a:stretch>
              </p:blipFill>
              <p:spPr>
                <a:xfrm>
                  <a:off x="2885" y="1646"/>
                  <a:ext cx="118" cy="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2">
              <p14:nvContentPartPr>
                <p14:cNvPr id="2080" name="Ink 3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44" y="1766"/>
                <a:ext cx="74" cy="9"/>
              </p14:xfrm>
            </p:contentPart>
          </mc:Choice>
          <mc:Fallback>
            <p:pic>
              <p:nvPicPr>
                <p:cNvPr id="2080" name="Ink 3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3" cstate="print"/>
                <a:stretch>
                  <a:fillRect/>
                </a:stretch>
              </p:blipFill>
              <p:spPr>
                <a:xfrm>
                  <a:off x="3137" y="1757"/>
                  <a:ext cx="85" cy="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4">
              <p14:nvContentPartPr>
                <p14:cNvPr id="2081" name="Ink 3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93" y="1759"/>
                <a:ext cx="119" cy="8"/>
              </p14:xfrm>
            </p:contentPart>
          </mc:Choice>
          <mc:Fallback>
            <p:pic>
              <p:nvPicPr>
                <p:cNvPr id="2081" name="Ink 3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5" cstate="print"/>
                <a:stretch>
                  <a:fillRect/>
                </a:stretch>
              </p:blipFill>
              <p:spPr>
                <a:xfrm>
                  <a:off x="3388" y="1750"/>
                  <a:ext cx="128" cy="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6">
              <p14:nvContentPartPr>
                <p14:cNvPr id="2082" name="Ink 3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28" y="1941"/>
                <a:ext cx="113" cy="139"/>
              </p14:xfrm>
            </p:contentPart>
          </mc:Choice>
          <mc:Fallback>
            <p:pic>
              <p:nvPicPr>
                <p:cNvPr id="2082" name="Ink 3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7" cstate="print"/>
                <a:stretch>
                  <a:fillRect/>
                </a:stretch>
              </p:blipFill>
              <p:spPr>
                <a:xfrm>
                  <a:off x="2221" y="1933"/>
                  <a:ext cx="128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8">
              <p14:nvContentPartPr>
                <p14:cNvPr id="2083" name="Ink 3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99" y="1944"/>
                <a:ext cx="98" cy="117"/>
              </p14:xfrm>
            </p:contentPart>
          </mc:Choice>
          <mc:Fallback>
            <p:pic>
              <p:nvPicPr>
                <p:cNvPr id="2083" name="Ink 3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9" cstate="print"/>
                <a:stretch>
                  <a:fillRect/>
                </a:stretch>
              </p:blipFill>
              <p:spPr>
                <a:xfrm>
                  <a:off x="2593" y="1934"/>
                  <a:ext cx="112" cy="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0">
              <p14:nvContentPartPr>
                <p14:cNvPr id="2084" name="Ink 3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28" y="2043"/>
                <a:ext cx="117" cy="7"/>
              </p14:xfrm>
            </p:contentPart>
          </mc:Choice>
          <mc:Fallback>
            <p:pic>
              <p:nvPicPr>
                <p:cNvPr id="2084" name="Ink 3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1" cstate="print"/>
                <a:stretch>
                  <a:fillRect/>
                </a:stretch>
              </p:blipFill>
              <p:spPr>
                <a:xfrm>
                  <a:off x="2922" y="2033"/>
                  <a:ext cx="128" cy="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2">
              <p14:nvContentPartPr>
                <p14:cNvPr id="2085" name="Ink 4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81" y="1927"/>
                <a:ext cx="101" cy="135"/>
              </p14:xfrm>
            </p:contentPart>
          </mc:Choice>
          <mc:Fallback>
            <p:pic>
              <p:nvPicPr>
                <p:cNvPr id="2085" name="Ink 4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3" cstate="print"/>
                <a:stretch>
                  <a:fillRect/>
                </a:stretch>
              </p:blipFill>
              <p:spPr>
                <a:xfrm>
                  <a:off x="3177" y="1919"/>
                  <a:ext cx="112" cy="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4">
              <p14:nvContentPartPr>
                <p14:cNvPr id="2086" name="Ink 4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01" y="2053"/>
                <a:ext cx="108" cy="10"/>
              </p14:xfrm>
            </p:contentPart>
          </mc:Choice>
          <mc:Fallback>
            <p:pic>
              <p:nvPicPr>
                <p:cNvPr id="2086" name="Ink 4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5" cstate="print"/>
                <a:stretch>
                  <a:fillRect/>
                </a:stretch>
              </p:blipFill>
              <p:spPr>
                <a:xfrm>
                  <a:off x="3397" y="2044"/>
                  <a:ext cx="116" cy="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6">
              <p14:nvContentPartPr>
                <p14:cNvPr id="2087" name="Ink 4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03" y="2181"/>
                <a:ext cx="130" cy="149"/>
              </p14:xfrm>
            </p:contentPart>
          </mc:Choice>
          <mc:Fallback>
            <p:pic>
              <p:nvPicPr>
                <p:cNvPr id="2087" name="Ink 4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7" cstate="print"/>
                <a:stretch>
                  <a:fillRect/>
                </a:stretch>
              </p:blipFill>
              <p:spPr>
                <a:xfrm>
                  <a:off x="1796" y="2172"/>
                  <a:ext cx="146" cy="1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8">
              <p14:nvContentPartPr>
                <p14:cNvPr id="2088" name="Ink 4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33" y="2296"/>
                <a:ext cx="130" cy="13"/>
              </p14:xfrm>
            </p:contentPart>
          </mc:Choice>
          <mc:Fallback>
            <p:pic>
              <p:nvPicPr>
                <p:cNvPr id="2088" name="Ink 4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9" cstate="print"/>
                <a:stretch>
                  <a:fillRect/>
                </a:stretch>
              </p:blipFill>
              <p:spPr>
                <a:xfrm>
                  <a:off x="2230" y="2289"/>
                  <a:ext cx="136" cy="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0">
              <p14:nvContentPartPr>
                <p14:cNvPr id="2089" name="Ink 4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08" y="2260"/>
                <a:ext cx="126" cy="21"/>
              </p14:xfrm>
            </p:contentPart>
          </mc:Choice>
          <mc:Fallback>
            <p:pic>
              <p:nvPicPr>
                <p:cNvPr id="2089" name="Ink 4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1" cstate="print"/>
                <a:stretch>
                  <a:fillRect/>
                </a:stretch>
              </p:blipFill>
              <p:spPr>
                <a:xfrm>
                  <a:off x="2601" y="2251"/>
                  <a:ext cx="136" cy="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2">
              <p14:nvContentPartPr>
                <p14:cNvPr id="2090" name="Ink 4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58" y="2170"/>
                <a:ext cx="111" cy="134"/>
              </p14:xfrm>
            </p:contentPart>
          </mc:Choice>
          <mc:Fallback>
            <p:pic>
              <p:nvPicPr>
                <p:cNvPr id="2090" name="Ink 4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3" cstate="print"/>
                <a:stretch>
                  <a:fillRect/>
                </a:stretch>
              </p:blipFill>
              <p:spPr>
                <a:xfrm>
                  <a:off x="2952" y="2162"/>
                  <a:ext cx="125" cy="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4">
              <p14:nvContentPartPr>
                <p14:cNvPr id="2091" name="Ink 4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93" y="2280"/>
                <a:ext cx="86" cy="11"/>
              </p14:xfrm>
            </p:contentPart>
          </mc:Choice>
          <mc:Fallback>
            <p:pic>
              <p:nvPicPr>
                <p:cNvPr id="2091" name="Ink 4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5" cstate="print"/>
                <a:stretch>
                  <a:fillRect/>
                </a:stretch>
              </p:blipFill>
              <p:spPr>
                <a:xfrm>
                  <a:off x="3186" y="2271"/>
                  <a:ext cx="96" cy="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6">
              <p14:nvContentPartPr>
                <p14:cNvPr id="2092" name="Ink 4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32" y="2170"/>
                <a:ext cx="221" cy="116"/>
              </p14:xfrm>
            </p:contentPart>
          </mc:Choice>
          <mc:Fallback>
            <p:pic>
              <p:nvPicPr>
                <p:cNvPr id="2092" name="Ink 4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7" cstate="print"/>
                <a:stretch>
                  <a:fillRect/>
                </a:stretch>
              </p:blipFill>
              <p:spPr>
                <a:xfrm>
                  <a:off x="3427" y="2163"/>
                  <a:ext cx="234" cy="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8">
              <p14:nvContentPartPr>
                <p14:cNvPr id="2093" name="Ink 4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01" y="2553"/>
                <a:ext cx="177" cy="15"/>
              </p14:xfrm>
            </p:contentPart>
          </mc:Choice>
          <mc:Fallback>
            <p:pic>
              <p:nvPicPr>
                <p:cNvPr id="2093" name="Ink 4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9" cstate="print"/>
                <a:stretch>
                  <a:fillRect/>
                </a:stretch>
              </p:blipFill>
              <p:spPr>
                <a:xfrm>
                  <a:off x="1797" y="2544"/>
                  <a:ext cx="184" cy="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0">
              <p14:nvContentPartPr>
                <p14:cNvPr id="2094" name="Ink 4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46" y="2443"/>
                <a:ext cx="101" cy="103"/>
              </p14:xfrm>
            </p:contentPart>
          </mc:Choice>
          <mc:Fallback>
            <p:pic>
              <p:nvPicPr>
                <p:cNvPr id="2094" name="Ink 4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1" cstate="print"/>
                <a:stretch>
                  <a:fillRect/>
                </a:stretch>
              </p:blipFill>
              <p:spPr>
                <a:xfrm>
                  <a:off x="2239" y="2434"/>
                  <a:ext cx="117" cy="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2">
              <p14:nvContentPartPr>
                <p14:cNvPr id="2095" name="Ink 5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00" y="2531"/>
                <a:ext cx="103" cy="7"/>
              </p14:xfrm>
            </p:contentPart>
          </mc:Choice>
          <mc:Fallback>
            <p:pic>
              <p:nvPicPr>
                <p:cNvPr id="2095" name="Ink 5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3" cstate="print"/>
                <a:stretch>
                  <a:fillRect/>
                </a:stretch>
              </p:blipFill>
              <p:spPr>
                <a:xfrm>
                  <a:off x="2595" y="2522"/>
                  <a:ext cx="112" cy="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4">
              <p14:nvContentPartPr>
                <p14:cNvPr id="2096" name="Ink 5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68" y="2534"/>
                <a:ext cx="116" cy="5"/>
              </p14:xfrm>
            </p:contentPart>
          </mc:Choice>
          <mc:Fallback>
            <p:pic>
              <p:nvPicPr>
                <p:cNvPr id="2096" name="Ink 5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5" cstate="print"/>
                <a:stretch>
                  <a:fillRect/>
                </a:stretch>
              </p:blipFill>
              <p:spPr>
                <a:xfrm>
                  <a:off x="2964" y="2524"/>
                  <a:ext cx="123" cy="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6">
              <p14:nvContentPartPr>
                <p14:cNvPr id="2097" name="Ink 5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44" y="2430"/>
                <a:ext cx="93" cy="110"/>
              </p14:xfrm>
            </p:contentPart>
          </mc:Choice>
          <mc:Fallback>
            <p:pic>
              <p:nvPicPr>
                <p:cNvPr id="2097" name="Ink 5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7" cstate="print"/>
                <a:stretch>
                  <a:fillRect/>
                </a:stretch>
              </p:blipFill>
              <p:spPr>
                <a:xfrm>
                  <a:off x="3237" y="2422"/>
                  <a:ext cx="108" cy="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8">
              <p14:nvContentPartPr>
                <p14:cNvPr id="2098" name="Ink 5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91" y="2402"/>
                <a:ext cx="233" cy="146"/>
              </p14:xfrm>
            </p:contentPart>
          </mc:Choice>
          <mc:Fallback>
            <p:pic>
              <p:nvPicPr>
                <p:cNvPr id="2098" name="Ink 5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9" cstate="print"/>
                <a:stretch>
                  <a:fillRect/>
                </a:stretch>
              </p:blipFill>
              <p:spPr>
                <a:xfrm>
                  <a:off x="3481" y="2395"/>
                  <a:ext cx="252" cy="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0">
              <p14:nvContentPartPr>
                <p14:cNvPr id="2099" name="Ink 5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89" y="1726"/>
                <a:ext cx="129" cy="66"/>
              </p14:xfrm>
            </p:contentPart>
          </mc:Choice>
          <mc:Fallback>
            <p:pic>
              <p:nvPicPr>
                <p:cNvPr id="2099" name="Ink 5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1" cstate="print"/>
                <a:stretch>
                  <a:fillRect/>
                </a:stretch>
              </p:blipFill>
              <p:spPr>
                <a:xfrm>
                  <a:off x="3983" y="1715"/>
                  <a:ext cx="139" cy="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2">
              <p14:nvContentPartPr>
                <p14:cNvPr id="2100" name="Ink 5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64" y="1604"/>
                <a:ext cx="180" cy="193"/>
              </p14:xfrm>
            </p:contentPart>
          </mc:Choice>
          <mc:Fallback>
            <p:pic>
              <p:nvPicPr>
                <p:cNvPr id="2100" name="Ink 5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3" cstate="print"/>
                <a:stretch>
                  <a:fillRect/>
                </a:stretch>
              </p:blipFill>
              <p:spPr>
                <a:xfrm>
                  <a:off x="4257" y="1594"/>
                  <a:ext cx="192" cy="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4">
              <p14:nvContentPartPr>
                <p14:cNvPr id="2101" name="Ink 5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30" y="1014"/>
                <a:ext cx="257" cy="1571"/>
              </p14:xfrm>
            </p:contentPart>
          </mc:Choice>
          <mc:Fallback>
            <p:pic>
              <p:nvPicPr>
                <p:cNvPr id="2101" name="Ink 5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5" cstate="print"/>
                <a:stretch>
                  <a:fillRect/>
                </a:stretch>
              </p:blipFill>
              <p:spPr>
                <a:xfrm>
                  <a:off x="3626" y="1007"/>
                  <a:ext cx="273" cy="1588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F3A13E0A-0737-4C47-A5C5-E51D684969E3}" type="slidenum">
              <a:rPr lang="en-US" sz="1800">
                <a:latin typeface="Times New Roman" pitchFamily="18" charset="0"/>
              </a:rPr>
              <a:pPr eaLnBrk="0" hangingPunct="0"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153400" cy="6408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008000"/>
                </a:solidFill>
              </a:rPr>
              <a:t>Agentul este intr-o camera si vrea sa invete drumul spre iesire (F)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Invatare Q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1. Initializeaza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400" smtClean="0">
                <a:cs typeface="Times New Roman" pitchFamily="18" charset="0"/>
              </a:rPr>
              <a:t>  si matricea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R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2. Initializeaza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Q</a:t>
            </a:r>
            <a:r>
              <a:rPr lang="en-US" sz="2400" smtClean="0">
                <a:cs typeface="Times New Roman" pitchFamily="18" charset="0"/>
              </a:rPr>
              <a:t> la 0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3. Pentru fiecare episod repeta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- Selecteaza starea initiala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s</a:t>
            </a:r>
            <a:r>
              <a:rPr lang="en-US" sz="2400" smtClean="0">
                <a:cs typeface="Times New Roman" pitchFamily="18" charset="0"/>
              </a:rPr>
              <a:t> aleator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- </a:t>
            </a:r>
            <a:r>
              <a:rPr lang="en-US" sz="2400" b="1" smtClean="0">
                <a:cs typeface="Times New Roman" pitchFamily="18" charset="0"/>
              </a:rPr>
              <a:t>cat timp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s</a:t>
            </a:r>
            <a:r>
              <a:rPr lang="en-US" sz="2400" smtClean="0">
                <a:cs typeface="Times New Roman" pitchFamily="18" charset="0"/>
              </a:rPr>
              <a:t> nu este stare scop </a:t>
            </a:r>
            <a:r>
              <a:rPr lang="en-US" sz="2400" b="1" smtClean="0">
                <a:cs typeface="Times New Roman" pitchFamily="18" charset="0"/>
              </a:rPr>
              <a:t>repeta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- obtine recompensa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R(s)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- selecteaza o actiune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a</a:t>
            </a:r>
            <a:r>
              <a:rPr lang="en-US" sz="2400" smtClean="0">
                <a:cs typeface="Times New Roman" pitchFamily="18" charset="0"/>
              </a:rPr>
              <a:t> din starea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s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- executa trecerea in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s'</a:t>
            </a:r>
            <a:r>
              <a:rPr lang="en-US" sz="2400" smtClean="0">
                <a:cs typeface="Times New Roman" pitchFamily="18" charset="0"/>
              </a:rPr>
              <a:t> cu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a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- fie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max</a:t>
            </a:r>
            <a:r>
              <a:rPr lang="en-US" sz="2400" b="1" baseline="-25000" smtClean="0">
                <a:solidFill>
                  <a:schemeClr val="folHlink"/>
                </a:solidFill>
                <a:cs typeface="Times New Roman" pitchFamily="18" charset="0"/>
              </a:rPr>
              <a:t>a'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Q</a:t>
            </a:r>
            <a:r>
              <a:rPr lang="en-US" sz="2400" b="1" baseline="30000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(s',a')</a:t>
            </a:r>
            <a:r>
              <a:rPr lang="en-US" sz="2400" smtClean="0">
                <a:cs typeface="Times New Roman" pitchFamily="18" charset="0"/>
              </a:rPr>
              <a:t> valoarea maxima in s' pentru orice a'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- actualizeaza 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Q(s,a)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 R(s) +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 max</a:t>
            </a:r>
            <a:r>
              <a:rPr lang="en-US" sz="2400" b="1" baseline="-25000" smtClean="0">
                <a:solidFill>
                  <a:schemeClr val="folHlink"/>
                </a:solidFill>
                <a:cs typeface="Times New Roman" pitchFamily="18" charset="0"/>
              </a:rPr>
              <a:t>a'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Q</a:t>
            </a:r>
            <a:r>
              <a:rPr lang="en-US" sz="2400" b="1" baseline="30000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(s',a')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-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s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s'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19190768-0B7E-4580-AF90-466B4CE495FB}" type="slidenum">
              <a:rPr lang="en-US" sz="1800">
                <a:latin typeface="Times New Roman" pitchFamily="18" charset="0"/>
              </a:rPr>
              <a:pPr eaLnBrk="0" hangingPunct="0"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153400" cy="59769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Agentul este in camera C si vrea sa invete drumul spre iesire (F)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Utilizare Q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1. s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800" smtClean="0">
                <a:cs typeface="Times New Roman" pitchFamily="18" charset="0"/>
              </a:rPr>
              <a:t> starea initiala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2. gaseste actiunea </a:t>
            </a:r>
            <a:r>
              <a:rPr lang="en-US" sz="2800" b="1" smtClean="0">
                <a:cs typeface="Times New Roman" pitchFamily="18" charset="0"/>
              </a:rPr>
              <a:t>a</a:t>
            </a:r>
            <a:r>
              <a:rPr lang="en-US" sz="2800" smtClean="0">
                <a:cs typeface="Times New Roman" pitchFamily="18" charset="0"/>
              </a:rPr>
              <a:t> care maximizeaza Q(s,a)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3. Executa </a:t>
            </a:r>
            <a:r>
              <a:rPr lang="en-US" sz="2800" b="1" smtClean="0">
                <a:cs typeface="Times New Roman" pitchFamily="18" charset="0"/>
              </a:rPr>
              <a:t>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4. </a:t>
            </a:r>
            <a:r>
              <a:rPr lang="en-US" sz="2800" b="1" smtClean="0">
                <a:cs typeface="Times New Roman" pitchFamily="18" charset="0"/>
              </a:rPr>
              <a:t>Repeta</a:t>
            </a:r>
            <a:r>
              <a:rPr lang="en-US" sz="2800" smtClean="0">
                <a:cs typeface="Times New Roman" pitchFamily="18" charset="0"/>
              </a:rPr>
              <a:t> de la 2 </a:t>
            </a:r>
            <a:r>
              <a:rPr lang="en-US" sz="2800" b="1" smtClean="0">
                <a:cs typeface="Times New Roman" pitchFamily="18" charset="0"/>
              </a:rPr>
              <a:t>pana</a:t>
            </a:r>
            <a:r>
              <a:rPr lang="en-US" sz="2800" smtClean="0">
                <a:cs typeface="Times New Roman" pitchFamily="18" charset="0"/>
              </a:rPr>
              <a:t> stare scop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b="1" smtClean="0">
                <a:solidFill>
                  <a:srgbClr val="993366"/>
                </a:solidFill>
                <a:cs typeface="Times New Roman" pitchFamily="18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008000"/>
                </a:solidFill>
                <a:cs typeface="Times New Roman" pitchFamily="18" charset="0"/>
              </a:rPr>
              <a:t>Considera </a:t>
            </a:r>
            <a:r>
              <a:rPr lang="en-US" sz="2400" b="1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 = 0.8</a:t>
            </a:r>
            <a:endParaRPr lang="en-US" sz="2400" smtClean="0">
              <a:solidFill>
                <a:srgbClr val="008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BF9F417E-EE3E-46EC-8E6F-0B12C7F5067E}" type="slidenum">
              <a:rPr lang="en-US" sz="1800">
                <a:latin typeface="Times New Roman" pitchFamily="18" charset="0"/>
              </a:rPr>
              <a:pPr eaLnBrk="0" hangingPunct="0"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153400" cy="59769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cs typeface="Times New Roman" pitchFamily="18" charset="0"/>
              </a:rPr>
              <a:t>Episod</a:t>
            </a:r>
            <a:r>
              <a:rPr lang="en-US" sz="2400" b="1" smtClean="0">
                <a:solidFill>
                  <a:srgbClr val="993366"/>
                </a:solidFill>
                <a:cs typeface="Times New Roman" pitchFamily="18" charset="0"/>
              </a:rPr>
              <a:t> – agent in 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993366"/>
                </a:solidFill>
                <a:cs typeface="Times New Roman" pitchFamily="18" charset="0"/>
              </a:rPr>
              <a:t>actiuni B -&gt; D si B -&gt; 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993366"/>
                </a:solidFill>
                <a:cs typeface="Times New Roman" pitchFamily="18" charset="0"/>
              </a:rPr>
              <a:t>alege aleator B -&gt; F, recompensa 100</a:t>
            </a:r>
          </a:p>
          <a:p>
            <a:pPr eaLnBrk="1" hangingPunct="1">
              <a:buFont typeface="Wingdings" pitchFamily="2" charset="2"/>
              <a:buNone/>
            </a:pPr>
            <a:endParaRPr lang="en-US" b="1" smtClean="0">
              <a:solidFill>
                <a:srgbClr val="993366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993366"/>
                </a:solidFill>
                <a:cs typeface="Times New Roman" pitchFamily="18" charset="0"/>
              </a:rPr>
              <a:t>	</a:t>
            </a:r>
          </a:p>
        </p:txBody>
      </p:sp>
      <p:grpSp>
        <p:nvGrpSpPr>
          <p:cNvPr id="3074" name="Group 4"/>
          <p:cNvGrpSpPr>
            <a:grpSpLocks/>
          </p:cNvGrpSpPr>
          <p:nvPr/>
        </p:nvGrpSpPr>
        <p:grpSpPr bwMode="auto">
          <a:xfrm>
            <a:off x="5003800" y="3789363"/>
            <a:ext cx="3671888" cy="2519362"/>
            <a:chOff x="340" y="1842"/>
            <a:chExt cx="2832" cy="1622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2">
              <p14:nvContentPartPr>
                <p14:cNvPr id="3075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03" y="1842"/>
                <a:ext cx="227" cy="269"/>
              </p14:xfrm>
            </p:contentPart>
          </mc:Choice>
          <mc:Fallback>
            <p:pic>
              <p:nvPicPr>
                <p:cNvPr id="3075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99" y="1839"/>
                  <a:ext cx="239" cy="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">
              <p14:nvContentPartPr>
                <p14:cNvPr id="3076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15" y="1900"/>
                <a:ext cx="83" cy="129"/>
              </p14:xfrm>
            </p:contentPart>
          </mc:Choice>
          <mc:Fallback>
            <p:pic>
              <p:nvPicPr>
                <p:cNvPr id="3076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07" y="1894"/>
                  <a:ext cx="99" cy="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">
              <p14:nvContentPartPr>
                <p14:cNvPr id="3077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47" y="1907"/>
                <a:ext cx="106" cy="107"/>
              </p14:xfrm>
            </p:contentPart>
          </mc:Choice>
          <mc:Fallback>
            <p:pic>
              <p:nvPicPr>
                <p:cNvPr id="3077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36" y="1901"/>
                  <a:ext cx="120" cy="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">
              <p14:nvContentPartPr>
                <p14:cNvPr id="3078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70" y="1875"/>
                <a:ext cx="95" cy="125"/>
              </p14:xfrm>
            </p:contentPart>
          </mc:Choice>
          <mc:Fallback>
            <p:pic>
              <p:nvPicPr>
                <p:cNvPr id="3078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666" y="1870"/>
                  <a:ext cx="109" cy="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">
              <p14:nvContentPartPr>
                <p14:cNvPr id="3079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977" y="1859"/>
                <a:ext cx="102" cy="126"/>
              </p14:xfrm>
            </p:contentPart>
          </mc:Choice>
          <mc:Fallback>
            <p:pic>
              <p:nvPicPr>
                <p:cNvPr id="3079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969" y="1855"/>
                  <a:ext cx="114" cy="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">
              <p14:nvContentPartPr>
                <p14:cNvPr id="3080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66" y="1853"/>
                <a:ext cx="79" cy="130"/>
              </p14:xfrm>
            </p:contentPart>
          </mc:Choice>
          <mc:Fallback>
            <p:pic>
              <p:nvPicPr>
                <p:cNvPr id="3080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257" y="1847"/>
                  <a:ext cx="92" cy="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">
              <p14:nvContentPartPr>
                <p14:cNvPr id="3081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04" y="2612"/>
                <a:ext cx="102" cy="130"/>
              </p14:xfrm>
            </p:contentPart>
          </mc:Choice>
          <mc:Fallback>
            <p:pic>
              <p:nvPicPr>
                <p:cNvPr id="3081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896" y="2604"/>
                  <a:ext cx="120" cy="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">
              <p14:nvContentPartPr>
                <p14:cNvPr id="3082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04" y="2606"/>
                <a:ext cx="69" cy="94"/>
              </p14:xfrm>
            </p:contentPart>
          </mc:Choice>
          <mc:Fallback>
            <p:pic>
              <p:nvPicPr>
                <p:cNvPr id="3082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198" y="2597"/>
                  <a:ext cx="84" cy="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">
              <p14:nvContentPartPr>
                <p14:cNvPr id="308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69" y="2580"/>
                <a:ext cx="89" cy="112"/>
              </p14:xfrm>
            </p:contentPart>
          </mc:Choice>
          <mc:Fallback>
            <p:pic>
              <p:nvPicPr>
                <p:cNvPr id="308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463" y="2571"/>
                  <a:ext cx="105" cy="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">
              <p14:nvContentPartPr>
                <p14:cNvPr id="308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33" y="2579"/>
                <a:ext cx="98" cy="101"/>
              </p14:xfrm>
            </p:contentPart>
          </mc:Choice>
          <mc:Fallback>
            <p:pic>
              <p:nvPicPr>
                <p:cNvPr id="308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729" y="2570"/>
                  <a:ext cx="111" cy="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2">
              <p14:nvContentPartPr>
                <p14:cNvPr id="3085" name="Ink 1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979" y="2586"/>
                <a:ext cx="109" cy="94"/>
              </p14:xfrm>
            </p:contentPart>
          </mc:Choice>
          <mc:Fallback>
            <p:pic>
              <p:nvPicPr>
                <p:cNvPr id="3085" name="Ink 1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971" y="2577"/>
                  <a:ext cx="127" cy="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4">
              <p14:nvContentPartPr>
                <p14:cNvPr id="3086" name="Ink 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06" y="2012"/>
                <a:ext cx="505" cy="1344"/>
              </p14:xfrm>
            </p:contentPart>
          </mc:Choice>
          <mc:Fallback>
            <p:pic>
              <p:nvPicPr>
                <p:cNvPr id="3086" name="Ink 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2298" y="2004"/>
                  <a:ext cx="517" cy="1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6">
              <p14:nvContentPartPr>
                <p14:cNvPr id="3087" name="Ink 1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65" y="2471"/>
                <a:ext cx="207" cy="179"/>
              </p14:xfrm>
            </p:contentPart>
          </mc:Choice>
          <mc:Fallback>
            <p:pic>
              <p:nvPicPr>
                <p:cNvPr id="3087" name="Ink 1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2953" y="2462"/>
                  <a:ext cx="224" cy="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8">
              <p14:nvContentPartPr>
                <p14:cNvPr id="3088" name="Ink 1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86" y="2161"/>
                <a:ext cx="88" cy="139"/>
              </p14:xfrm>
            </p:contentPart>
          </mc:Choice>
          <mc:Fallback>
            <p:pic>
              <p:nvPicPr>
                <p:cNvPr id="3088" name="Ink 1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881" y="2153"/>
                  <a:ext cx="102" cy="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0">
              <p14:nvContentPartPr>
                <p14:cNvPr id="3089" name="Ink 1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81" y="2184"/>
                <a:ext cx="69" cy="100"/>
              </p14:xfrm>
            </p:contentPart>
          </mc:Choice>
          <mc:Fallback>
            <p:pic>
              <p:nvPicPr>
                <p:cNvPr id="3089" name="Ink 1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172" y="2176"/>
                  <a:ext cx="87" cy="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2">
              <p14:nvContentPartPr>
                <p14:cNvPr id="3090" name="Ink 2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01" y="2166"/>
                <a:ext cx="90" cy="98"/>
              </p14:xfrm>
            </p:contentPart>
          </mc:Choice>
          <mc:Fallback>
            <p:pic>
              <p:nvPicPr>
                <p:cNvPr id="3090" name="Ink 2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1393" y="2158"/>
                  <a:ext cx="107" cy="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4">
              <p14:nvContentPartPr>
                <p14:cNvPr id="3091" name="Ink 2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92" y="2161"/>
                <a:ext cx="100" cy="106"/>
              </p14:xfrm>
            </p:contentPart>
          </mc:Choice>
          <mc:Fallback>
            <p:pic>
              <p:nvPicPr>
                <p:cNvPr id="3091" name="Ink 2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1685" y="2153"/>
                  <a:ext cx="116" cy="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6">
              <p14:nvContentPartPr>
                <p14:cNvPr id="3092" name="Ink 2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11" y="2153"/>
                <a:ext cx="98" cy="103"/>
              </p14:xfrm>
            </p:contentPart>
          </mc:Choice>
          <mc:Fallback>
            <p:pic>
              <p:nvPicPr>
                <p:cNvPr id="3092" name="Ink 2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2007" y="2145"/>
                  <a:ext cx="111" cy="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8">
              <p14:nvContentPartPr>
                <p14:cNvPr id="3093" name="Ink 2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45" y="2147"/>
                <a:ext cx="98" cy="101"/>
              </p14:xfrm>
            </p:contentPart>
          </mc:Choice>
          <mc:Fallback>
            <p:pic>
              <p:nvPicPr>
                <p:cNvPr id="3093" name="Ink 2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2240" y="2137"/>
                  <a:ext cx="114" cy="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0">
              <p14:nvContentPartPr>
                <p14:cNvPr id="3094" name="Ink 2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92" y="2404"/>
                <a:ext cx="115" cy="108"/>
              </p14:xfrm>
            </p:contentPart>
          </mc:Choice>
          <mc:Fallback>
            <p:pic>
              <p:nvPicPr>
                <p:cNvPr id="3094" name="Ink 2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884" y="2396"/>
                  <a:ext cx="132" cy="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2">
              <p14:nvContentPartPr>
                <p14:cNvPr id="3095" name="Ink 2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11" y="2392"/>
                <a:ext cx="83" cy="80"/>
              </p14:xfrm>
            </p:contentPart>
          </mc:Choice>
          <mc:Fallback>
            <p:pic>
              <p:nvPicPr>
                <p:cNvPr id="3095" name="Ink 2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1207" y="2386"/>
                  <a:ext cx="94" cy="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4">
              <p14:nvContentPartPr>
                <p14:cNvPr id="3096" name="Ink 2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44" y="2398"/>
                <a:ext cx="90" cy="83"/>
              </p14:xfrm>
            </p:contentPart>
          </mc:Choice>
          <mc:Fallback>
            <p:pic>
              <p:nvPicPr>
                <p:cNvPr id="3096" name="Ink 2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1438" y="2390"/>
                  <a:ext cx="105" cy="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6">
              <p14:nvContentPartPr>
                <p14:cNvPr id="3097" name="Ink 2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21" y="2364"/>
                <a:ext cx="107" cy="98"/>
              </p14:xfrm>
            </p:contentPart>
          </mc:Choice>
          <mc:Fallback>
            <p:pic>
              <p:nvPicPr>
                <p:cNvPr id="3097" name="Ink 2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7" cstate="print"/>
                <a:stretch>
                  <a:fillRect/>
                </a:stretch>
              </p:blipFill>
              <p:spPr>
                <a:xfrm>
                  <a:off x="1714" y="2355"/>
                  <a:ext cx="124" cy="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8">
              <p14:nvContentPartPr>
                <p14:cNvPr id="3098" name="Ink 2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990" y="2371"/>
                <a:ext cx="90" cy="80"/>
              </p14:xfrm>
            </p:contentPart>
          </mc:Choice>
          <mc:Fallback>
            <p:pic>
              <p:nvPicPr>
                <p:cNvPr id="3098" name="Ink 2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9" cstate="print"/>
                <a:stretch>
                  <a:fillRect/>
                </a:stretch>
              </p:blipFill>
              <p:spPr>
                <a:xfrm>
                  <a:off x="1984" y="2361"/>
                  <a:ext cx="107" cy="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0">
              <p14:nvContentPartPr>
                <p14:cNvPr id="3099" name="Ink 2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20" y="2339"/>
                <a:ext cx="222" cy="132"/>
              </p14:xfrm>
            </p:contentPart>
          </mc:Choice>
          <mc:Fallback>
            <p:pic>
              <p:nvPicPr>
                <p:cNvPr id="3099" name="Ink 2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1" cstate="print"/>
                <a:stretch>
                  <a:fillRect/>
                </a:stretch>
              </p:blipFill>
              <p:spPr>
                <a:xfrm>
                  <a:off x="2215" y="2331"/>
                  <a:ext cx="239" cy="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2">
              <p14:nvContentPartPr>
                <p14:cNvPr id="3100" name="Ink 3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05" y="2853"/>
                <a:ext cx="129" cy="110"/>
              </p14:xfrm>
            </p:contentPart>
          </mc:Choice>
          <mc:Fallback>
            <p:pic>
              <p:nvPicPr>
                <p:cNvPr id="3100" name="Ink 3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3" cstate="print"/>
                <a:stretch>
                  <a:fillRect/>
                </a:stretch>
              </p:blipFill>
              <p:spPr>
                <a:xfrm>
                  <a:off x="897" y="2844"/>
                  <a:ext cx="148" cy="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4">
              <p14:nvContentPartPr>
                <p14:cNvPr id="3101" name="Ink 3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52" y="2830"/>
                <a:ext cx="91" cy="95"/>
              </p14:xfrm>
            </p:contentPart>
          </mc:Choice>
          <mc:Fallback>
            <p:pic>
              <p:nvPicPr>
                <p:cNvPr id="3101" name="Ink 3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5" cstate="print"/>
                <a:stretch>
                  <a:fillRect/>
                </a:stretch>
              </p:blipFill>
              <p:spPr>
                <a:xfrm>
                  <a:off x="1243" y="2820"/>
                  <a:ext cx="110" cy="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6">
              <p14:nvContentPartPr>
                <p14:cNvPr id="3102" name="Ink 3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533" y="2819"/>
                <a:ext cx="83" cy="90"/>
              </p14:xfrm>
            </p:contentPart>
          </mc:Choice>
          <mc:Fallback>
            <p:pic>
              <p:nvPicPr>
                <p:cNvPr id="3102" name="Ink 3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7" cstate="print"/>
                <a:stretch>
                  <a:fillRect/>
                </a:stretch>
              </p:blipFill>
              <p:spPr>
                <a:xfrm>
                  <a:off x="1525" y="2811"/>
                  <a:ext cx="100" cy="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8">
              <p14:nvContentPartPr>
                <p14:cNvPr id="3103" name="Ink 3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93" y="2811"/>
                <a:ext cx="93" cy="85"/>
              </p14:xfrm>
            </p:contentPart>
          </mc:Choice>
          <mc:Fallback>
            <p:pic>
              <p:nvPicPr>
                <p:cNvPr id="3103" name="Ink 3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9" cstate="print"/>
                <a:stretch>
                  <a:fillRect/>
                </a:stretch>
              </p:blipFill>
              <p:spPr>
                <a:xfrm>
                  <a:off x="1784" y="2802"/>
                  <a:ext cx="112" cy="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0">
              <p14:nvContentPartPr>
                <p14:cNvPr id="3104" name="Ink 3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45" y="2814"/>
                <a:ext cx="104" cy="90"/>
              </p14:xfrm>
            </p:contentPart>
          </mc:Choice>
          <mc:Fallback>
            <p:pic>
              <p:nvPicPr>
                <p:cNvPr id="3104" name="Ink 3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1" cstate="print"/>
                <a:stretch>
                  <a:fillRect/>
                </a:stretch>
              </p:blipFill>
              <p:spPr>
                <a:xfrm>
                  <a:off x="2037" y="2805"/>
                  <a:ext cx="121" cy="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2">
              <p14:nvContentPartPr>
                <p14:cNvPr id="3105" name="Ink 3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31" y="2825"/>
                <a:ext cx="100" cy="68"/>
              </p14:xfrm>
            </p:contentPart>
          </mc:Choice>
          <mc:Fallback>
            <p:pic>
              <p:nvPicPr>
                <p:cNvPr id="3105" name="Ink 3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3" cstate="print"/>
                <a:stretch>
                  <a:fillRect/>
                </a:stretch>
              </p:blipFill>
              <p:spPr>
                <a:xfrm>
                  <a:off x="2326" y="2816"/>
                  <a:ext cx="116" cy="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4">
              <p14:nvContentPartPr>
                <p14:cNvPr id="3106" name="Ink 3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44" y="3058"/>
                <a:ext cx="121" cy="98"/>
              </p14:xfrm>
            </p:contentPart>
          </mc:Choice>
          <mc:Fallback>
            <p:pic>
              <p:nvPicPr>
                <p:cNvPr id="3106" name="Ink 3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5" cstate="print"/>
                <a:stretch>
                  <a:fillRect/>
                </a:stretch>
              </p:blipFill>
              <p:spPr>
                <a:xfrm>
                  <a:off x="935" y="3049"/>
                  <a:ext cx="141" cy="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6">
              <p14:nvContentPartPr>
                <p14:cNvPr id="3107" name="Ink 3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29" y="3036"/>
                <a:ext cx="94" cy="89"/>
              </p14:xfrm>
            </p:contentPart>
          </mc:Choice>
          <mc:Fallback>
            <p:pic>
              <p:nvPicPr>
                <p:cNvPr id="3107" name="Ink 3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7" cstate="print"/>
                <a:stretch>
                  <a:fillRect/>
                </a:stretch>
              </p:blipFill>
              <p:spPr>
                <a:xfrm>
                  <a:off x="1320" y="3026"/>
                  <a:ext cx="114" cy="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8">
              <p14:nvContentPartPr>
                <p14:cNvPr id="3108" name="Ink 3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15" y="2999"/>
                <a:ext cx="104" cy="118"/>
              </p14:xfrm>
            </p:contentPart>
          </mc:Choice>
          <mc:Fallback>
            <p:pic>
              <p:nvPicPr>
                <p:cNvPr id="3108" name="Ink 3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9" cstate="print"/>
                <a:stretch>
                  <a:fillRect/>
                </a:stretch>
              </p:blipFill>
              <p:spPr>
                <a:xfrm>
                  <a:off x="1606" y="2990"/>
                  <a:ext cx="123" cy="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0">
              <p14:nvContentPartPr>
                <p14:cNvPr id="3109" name="Ink 3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51" y="3006"/>
                <a:ext cx="101" cy="86"/>
              </p14:xfrm>
            </p:contentPart>
          </mc:Choice>
          <mc:Fallback>
            <p:pic>
              <p:nvPicPr>
                <p:cNvPr id="3109" name="Ink 3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1" cstate="print"/>
                <a:stretch>
                  <a:fillRect/>
                </a:stretch>
              </p:blipFill>
              <p:spPr>
                <a:xfrm>
                  <a:off x="1844" y="2996"/>
                  <a:ext cx="119" cy="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2">
              <p14:nvContentPartPr>
                <p14:cNvPr id="3110" name="Ink 4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15" y="3018"/>
                <a:ext cx="90" cy="78"/>
              </p14:xfrm>
            </p:contentPart>
          </mc:Choice>
          <mc:Fallback>
            <p:pic>
              <p:nvPicPr>
                <p:cNvPr id="3110" name="Ink 4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3" cstate="print"/>
                <a:stretch>
                  <a:fillRect/>
                </a:stretch>
              </p:blipFill>
              <p:spPr>
                <a:xfrm>
                  <a:off x="2107" y="3009"/>
                  <a:ext cx="108" cy="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4">
              <p14:nvContentPartPr>
                <p14:cNvPr id="3111" name="Ink 4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54" y="3036"/>
                <a:ext cx="108" cy="89"/>
              </p14:xfrm>
            </p:contentPart>
          </mc:Choice>
          <mc:Fallback>
            <p:pic>
              <p:nvPicPr>
                <p:cNvPr id="3111" name="Ink 4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5" cstate="print"/>
                <a:stretch>
                  <a:fillRect/>
                </a:stretch>
              </p:blipFill>
              <p:spPr>
                <a:xfrm>
                  <a:off x="2350" y="3024"/>
                  <a:ext cx="125" cy="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6">
              <p14:nvContentPartPr>
                <p14:cNvPr id="3112" name="Ink 4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62" y="3252"/>
                <a:ext cx="114" cy="109"/>
              </p14:xfrm>
            </p:contentPart>
          </mc:Choice>
          <mc:Fallback>
            <p:pic>
              <p:nvPicPr>
                <p:cNvPr id="3112" name="Ink 4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7" cstate="print"/>
                <a:stretch>
                  <a:fillRect/>
                </a:stretch>
              </p:blipFill>
              <p:spPr>
                <a:xfrm>
                  <a:off x="955" y="3244"/>
                  <a:ext cx="131" cy="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8">
              <p14:nvContentPartPr>
                <p14:cNvPr id="3113" name="Ink 4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49" y="3238"/>
                <a:ext cx="114" cy="96"/>
              </p14:xfrm>
            </p:contentPart>
          </mc:Choice>
          <mc:Fallback>
            <p:pic>
              <p:nvPicPr>
                <p:cNvPr id="3113" name="Ink 4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9" cstate="print"/>
                <a:stretch>
                  <a:fillRect/>
                </a:stretch>
              </p:blipFill>
              <p:spPr>
                <a:xfrm>
                  <a:off x="1343" y="3228"/>
                  <a:ext cx="129" cy="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0">
              <p14:nvContentPartPr>
                <p14:cNvPr id="3114" name="Ink 4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84" y="3229"/>
                <a:ext cx="110" cy="93"/>
              </p14:xfrm>
            </p:contentPart>
          </mc:Choice>
          <mc:Fallback>
            <p:pic>
              <p:nvPicPr>
                <p:cNvPr id="3114" name="Ink 4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1" cstate="print"/>
                <a:stretch>
                  <a:fillRect/>
                </a:stretch>
              </p:blipFill>
              <p:spPr>
                <a:xfrm>
                  <a:off x="1677" y="3220"/>
                  <a:ext cx="126" cy="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2">
              <p14:nvContentPartPr>
                <p14:cNvPr id="3115" name="Ink 4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931" y="3235"/>
                <a:ext cx="79" cy="92"/>
              </p14:xfrm>
            </p:contentPart>
          </mc:Choice>
          <mc:Fallback>
            <p:pic>
              <p:nvPicPr>
                <p:cNvPr id="3115" name="Ink 4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3" cstate="print"/>
                <a:stretch>
                  <a:fillRect/>
                </a:stretch>
              </p:blipFill>
              <p:spPr>
                <a:xfrm>
                  <a:off x="1925" y="3226"/>
                  <a:ext cx="95" cy="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4">
              <p14:nvContentPartPr>
                <p14:cNvPr id="3116" name="Ink 4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42" y="3237"/>
                <a:ext cx="96" cy="80"/>
              </p14:xfrm>
            </p:contentPart>
          </mc:Choice>
          <mc:Fallback>
            <p:pic>
              <p:nvPicPr>
                <p:cNvPr id="3116" name="Ink 4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5" cstate="print"/>
                <a:stretch>
                  <a:fillRect/>
                </a:stretch>
              </p:blipFill>
              <p:spPr>
                <a:xfrm>
                  <a:off x="2136" y="3227"/>
                  <a:ext cx="112" cy="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6">
              <p14:nvContentPartPr>
                <p14:cNvPr id="3117" name="Ink 4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75" y="3249"/>
                <a:ext cx="96" cy="81"/>
              </p14:xfrm>
            </p:contentPart>
          </mc:Choice>
          <mc:Fallback>
            <p:pic>
              <p:nvPicPr>
                <p:cNvPr id="3117" name="Ink 4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7" cstate="print"/>
                <a:stretch>
                  <a:fillRect/>
                </a:stretch>
              </p:blipFill>
              <p:spPr>
                <a:xfrm>
                  <a:off x="2372" y="3237"/>
                  <a:ext cx="113" cy="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8">
              <p14:nvContentPartPr>
                <p14:cNvPr id="3118" name="Ink 4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0" y="2177"/>
                <a:ext cx="253" cy="1216"/>
              </p14:xfrm>
            </p:contentPart>
          </mc:Choice>
          <mc:Fallback>
            <p:pic>
              <p:nvPicPr>
                <p:cNvPr id="3118" name="Ink 4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9" cstate="print"/>
                <a:stretch>
                  <a:fillRect/>
                </a:stretch>
              </p:blipFill>
              <p:spPr>
                <a:xfrm>
                  <a:off x="332" y="2173"/>
                  <a:ext cx="266" cy="1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0">
              <p14:nvContentPartPr>
                <p14:cNvPr id="3119" name="Ink 4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05" y="2104"/>
                <a:ext cx="225" cy="1360"/>
              </p14:xfrm>
            </p:contentPart>
          </mc:Choice>
          <mc:Fallback>
            <p:pic>
              <p:nvPicPr>
                <p:cNvPr id="3119" name="Ink 4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1" cstate="print"/>
                <a:stretch>
                  <a:fillRect/>
                </a:stretch>
              </p:blipFill>
              <p:spPr>
                <a:xfrm>
                  <a:off x="699" y="2100"/>
                  <a:ext cx="235" cy="13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0" name="Group 50"/>
          <p:cNvGrpSpPr>
            <a:grpSpLocks/>
          </p:cNvGrpSpPr>
          <p:nvPr/>
        </p:nvGrpSpPr>
        <p:grpSpPr bwMode="auto">
          <a:xfrm>
            <a:off x="395288" y="2420938"/>
            <a:ext cx="8180387" cy="1068387"/>
            <a:chOff x="340" y="1358"/>
            <a:chExt cx="5153" cy="673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92">
              <p14:nvContentPartPr>
                <p14:cNvPr id="3121" name="Ink 5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0" y="1483"/>
                <a:ext cx="673" cy="283"/>
              </p14:xfrm>
            </p:contentPart>
          </mc:Choice>
          <mc:Fallback>
            <p:pic>
              <p:nvPicPr>
                <p:cNvPr id="3121" name="Ink 5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3" cstate="print"/>
                <a:stretch>
                  <a:fillRect/>
                </a:stretch>
              </p:blipFill>
              <p:spPr>
                <a:xfrm>
                  <a:off x="333" y="1478"/>
                  <a:ext cx="689" cy="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4">
              <p14:nvContentPartPr>
                <p14:cNvPr id="3122" name="Ink 5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93" y="1576"/>
                <a:ext cx="112" cy="62"/>
              </p14:xfrm>
            </p:contentPart>
          </mc:Choice>
          <mc:Fallback>
            <p:pic>
              <p:nvPicPr>
                <p:cNvPr id="3122" name="Ink 5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5" cstate="print"/>
                <a:stretch>
                  <a:fillRect/>
                </a:stretch>
              </p:blipFill>
              <p:spPr>
                <a:xfrm>
                  <a:off x="1086" y="1568"/>
                  <a:ext cx="126" cy="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6">
              <p14:nvContentPartPr>
                <p14:cNvPr id="3123" name="Ink 5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16" y="1420"/>
                <a:ext cx="955" cy="287"/>
              </p14:xfrm>
            </p:contentPart>
          </mc:Choice>
          <mc:Fallback>
            <p:pic>
              <p:nvPicPr>
                <p:cNvPr id="3123" name="Ink 5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7" cstate="print"/>
                <a:stretch>
                  <a:fillRect/>
                </a:stretch>
              </p:blipFill>
              <p:spPr>
                <a:xfrm>
                  <a:off x="1307" y="1415"/>
                  <a:ext cx="969" cy="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8">
              <p14:nvContentPartPr>
                <p14:cNvPr id="3124" name="Ink 5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47" y="1442"/>
                <a:ext cx="53" cy="150"/>
              </p14:xfrm>
            </p:contentPart>
          </mc:Choice>
          <mc:Fallback>
            <p:pic>
              <p:nvPicPr>
                <p:cNvPr id="3124" name="Ink 5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9" cstate="print"/>
                <a:stretch>
                  <a:fillRect/>
                </a:stretch>
              </p:blipFill>
              <p:spPr>
                <a:xfrm>
                  <a:off x="2337" y="1434"/>
                  <a:ext cx="72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0">
              <p14:nvContentPartPr>
                <p14:cNvPr id="3125" name="Ink 5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85" y="1369"/>
                <a:ext cx="637" cy="298"/>
              </p14:xfrm>
            </p:contentPart>
          </mc:Choice>
          <mc:Fallback>
            <p:pic>
              <p:nvPicPr>
                <p:cNvPr id="3125" name="Ink 5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1" cstate="print"/>
                <a:stretch>
                  <a:fillRect/>
                </a:stretch>
              </p:blipFill>
              <p:spPr>
                <a:xfrm>
                  <a:off x="2477" y="1361"/>
                  <a:ext cx="648" cy="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2">
              <p14:nvContentPartPr>
                <p14:cNvPr id="3126" name="Ink 5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01" y="1390"/>
                <a:ext cx="492" cy="291"/>
              </p14:xfrm>
            </p:contentPart>
          </mc:Choice>
          <mc:Fallback>
            <p:pic>
              <p:nvPicPr>
                <p:cNvPr id="3126" name="Ink 5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3" cstate="print"/>
                <a:stretch>
                  <a:fillRect/>
                </a:stretch>
              </p:blipFill>
              <p:spPr>
                <a:xfrm>
                  <a:off x="3191" y="1385"/>
                  <a:ext cx="510" cy="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4">
              <p14:nvContentPartPr>
                <p14:cNvPr id="3127" name="Ink 5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796" y="1437"/>
                <a:ext cx="321" cy="204"/>
              </p14:xfrm>
            </p:contentPart>
          </mc:Choice>
          <mc:Fallback>
            <p:pic>
              <p:nvPicPr>
                <p:cNvPr id="3127" name="Ink 5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5" cstate="print"/>
                <a:stretch>
                  <a:fillRect/>
                </a:stretch>
              </p:blipFill>
              <p:spPr>
                <a:xfrm>
                  <a:off x="3788" y="1432"/>
                  <a:ext cx="334" cy="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6">
              <p14:nvContentPartPr>
                <p14:cNvPr id="3128" name="Ink 5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96" y="1418"/>
                <a:ext cx="285" cy="263"/>
              </p14:xfrm>
            </p:contentPart>
          </mc:Choice>
          <mc:Fallback>
            <p:pic>
              <p:nvPicPr>
                <p:cNvPr id="3128" name="Ink 5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7" cstate="print"/>
                <a:stretch>
                  <a:fillRect/>
                </a:stretch>
              </p:blipFill>
              <p:spPr>
                <a:xfrm>
                  <a:off x="4186" y="1408"/>
                  <a:ext cx="304" cy="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8">
              <p14:nvContentPartPr>
                <p14:cNvPr id="3129" name="Ink 5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593" y="1358"/>
                <a:ext cx="692" cy="294"/>
              </p14:xfrm>
            </p:contentPart>
          </mc:Choice>
          <mc:Fallback>
            <p:pic>
              <p:nvPicPr>
                <p:cNvPr id="3129" name="Ink 5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9" cstate="print"/>
                <a:stretch>
                  <a:fillRect/>
                </a:stretch>
              </p:blipFill>
              <p:spPr>
                <a:xfrm>
                  <a:off x="4585" y="1354"/>
                  <a:ext cx="712" cy="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0">
              <p14:nvContentPartPr>
                <p14:cNvPr id="3130" name="Ink 6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396" y="1479"/>
                <a:ext cx="97" cy="61"/>
              </p14:xfrm>
            </p:contentPart>
          </mc:Choice>
          <mc:Fallback>
            <p:pic>
              <p:nvPicPr>
                <p:cNvPr id="3130" name="Ink 6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1" cstate="print"/>
                <a:stretch>
                  <a:fillRect/>
                </a:stretch>
              </p:blipFill>
              <p:spPr>
                <a:xfrm>
                  <a:off x="5389" y="1468"/>
                  <a:ext cx="108" cy="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2">
              <p14:nvContentPartPr>
                <p14:cNvPr id="3131" name="Ink 6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87" y="1935"/>
                <a:ext cx="181" cy="67"/>
              </p14:xfrm>
            </p:contentPart>
          </mc:Choice>
          <mc:Fallback>
            <p:pic>
              <p:nvPicPr>
                <p:cNvPr id="3131" name="Ink 6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3" cstate="print"/>
                <a:stretch>
                  <a:fillRect/>
                </a:stretch>
              </p:blipFill>
              <p:spPr>
                <a:xfrm>
                  <a:off x="1779" y="1925"/>
                  <a:ext cx="192" cy="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4">
              <p14:nvContentPartPr>
                <p14:cNvPr id="3132" name="Ink 6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34" y="1855"/>
                <a:ext cx="281" cy="176"/>
              </p14:xfrm>
            </p:contentPart>
          </mc:Choice>
          <mc:Fallback>
            <p:pic>
              <p:nvPicPr>
                <p:cNvPr id="3132" name="Ink 6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5" cstate="print"/>
                <a:stretch>
                  <a:fillRect/>
                </a:stretch>
              </p:blipFill>
              <p:spPr>
                <a:xfrm>
                  <a:off x="2128" y="1846"/>
                  <a:ext cx="299" cy="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6">
              <p14:nvContentPartPr>
                <p14:cNvPr id="3133" name="Ink 6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29" y="1854"/>
                <a:ext cx="713" cy="169"/>
              </p14:xfrm>
            </p:contentPart>
          </mc:Choice>
          <mc:Fallback>
            <p:pic>
              <p:nvPicPr>
                <p:cNvPr id="3133" name="Ink 6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7" cstate="print"/>
                <a:stretch>
                  <a:fillRect/>
                </a:stretch>
              </p:blipFill>
              <p:spPr>
                <a:xfrm>
                  <a:off x="2522" y="1843"/>
                  <a:ext cx="731" cy="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8">
              <p14:nvContentPartPr>
                <p14:cNvPr id="3134" name="Ink 6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71" y="1850"/>
                <a:ext cx="529" cy="141"/>
              </p14:xfrm>
            </p:contentPart>
          </mc:Choice>
          <mc:Fallback>
            <p:pic>
              <p:nvPicPr>
                <p:cNvPr id="3134" name="Ink 6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9" cstate="print"/>
                <a:stretch>
                  <a:fillRect/>
                </a:stretch>
              </p:blipFill>
              <p:spPr>
                <a:xfrm>
                  <a:off x="3364" y="1840"/>
                  <a:ext cx="548" cy="15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5" name="Group 65"/>
          <p:cNvGrpSpPr>
            <a:grpSpLocks/>
          </p:cNvGrpSpPr>
          <p:nvPr/>
        </p:nvGrpSpPr>
        <p:grpSpPr bwMode="auto">
          <a:xfrm>
            <a:off x="468313" y="3933825"/>
            <a:ext cx="3816350" cy="2449513"/>
            <a:chOff x="1198" y="826"/>
            <a:chExt cx="3246" cy="1901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120">
              <p14:nvContentPartPr>
                <p14:cNvPr id="3136" name="Ink 6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69" y="892"/>
                <a:ext cx="89" cy="136"/>
              </p14:xfrm>
            </p:contentPart>
          </mc:Choice>
          <mc:Fallback>
            <p:pic>
              <p:nvPicPr>
                <p:cNvPr id="3136" name="Ink 6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1" cstate="print"/>
                <a:stretch>
                  <a:fillRect/>
                </a:stretch>
              </p:blipFill>
              <p:spPr>
                <a:xfrm>
                  <a:off x="1759" y="886"/>
                  <a:ext cx="111" cy="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2">
              <p14:nvContentPartPr>
                <p14:cNvPr id="3137" name="Ink 6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91" y="886"/>
                <a:ext cx="83" cy="115"/>
              </p14:xfrm>
            </p:contentPart>
          </mc:Choice>
          <mc:Fallback>
            <p:pic>
              <p:nvPicPr>
                <p:cNvPr id="3137" name="Ink 6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3" cstate="print"/>
                <a:stretch>
                  <a:fillRect/>
                </a:stretch>
              </p:blipFill>
              <p:spPr>
                <a:xfrm>
                  <a:off x="2079" y="880"/>
                  <a:ext cx="105" cy="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4">
              <p14:nvContentPartPr>
                <p14:cNvPr id="3138" name="Ink 6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98" y="865"/>
                <a:ext cx="84" cy="93"/>
              </p14:xfrm>
            </p:contentPart>
          </mc:Choice>
          <mc:Fallback>
            <p:pic>
              <p:nvPicPr>
                <p:cNvPr id="3138" name="Ink 6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5" cstate="print"/>
                <a:stretch>
                  <a:fillRect/>
                </a:stretch>
              </p:blipFill>
              <p:spPr>
                <a:xfrm>
                  <a:off x="2385" y="856"/>
                  <a:ext cx="102" cy="1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6">
              <p14:nvContentPartPr>
                <p14:cNvPr id="3139" name="Ink 6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98" y="848"/>
                <a:ext cx="97" cy="118"/>
              </p14:xfrm>
            </p:contentPart>
          </mc:Choice>
          <mc:Fallback>
            <p:pic>
              <p:nvPicPr>
                <p:cNvPr id="3139" name="Ink 6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7" cstate="print"/>
                <a:stretch>
                  <a:fillRect/>
                </a:stretch>
              </p:blipFill>
              <p:spPr>
                <a:xfrm>
                  <a:off x="2693" y="842"/>
                  <a:ext cx="114" cy="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8">
              <p14:nvContentPartPr>
                <p14:cNvPr id="3140" name="Ink 7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95" y="846"/>
                <a:ext cx="95" cy="118"/>
              </p14:xfrm>
            </p:contentPart>
          </mc:Choice>
          <mc:Fallback>
            <p:pic>
              <p:nvPicPr>
                <p:cNvPr id="3140" name="Ink 7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9" cstate="print"/>
                <a:stretch>
                  <a:fillRect/>
                </a:stretch>
              </p:blipFill>
              <p:spPr>
                <a:xfrm>
                  <a:off x="2986" y="836"/>
                  <a:ext cx="111" cy="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0">
              <p14:nvContentPartPr>
                <p14:cNvPr id="3141" name="Ink 7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97" y="826"/>
                <a:ext cx="120" cy="111"/>
              </p14:xfrm>
            </p:contentPart>
          </mc:Choice>
          <mc:Fallback>
            <p:pic>
              <p:nvPicPr>
                <p:cNvPr id="3141" name="Ink 7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1" cstate="print"/>
                <a:stretch>
                  <a:fillRect/>
                </a:stretch>
              </p:blipFill>
              <p:spPr>
                <a:xfrm>
                  <a:off x="3288" y="814"/>
                  <a:ext cx="138" cy="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2">
              <p14:nvContentPartPr>
                <p14:cNvPr id="3142" name="Ink 7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531" y="1037"/>
                <a:ext cx="229" cy="1690"/>
              </p14:xfrm>
            </p:contentPart>
          </mc:Choice>
          <mc:Fallback>
            <p:pic>
              <p:nvPicPr>
                <p:cNvPr id="3142" name="Ink 7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3" cstate="print"/>
                <a:stretch>
                  <a:fillRect/>
                </a:stretch>
              </p:blipFill>
              <p:spPr>
                <a:xfrm>
                  <a:off x="1522" y="1026"/>
                  <a:ext cx="242" cy="1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4">
              <p14:nvContentPartPr>
                <p14:cNvPr id="3143" name="Ink 7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98" y="1097"/>
                <a:ext cx="118" cy="123"/>
              </p14:xfrm>
            </p:contentPart>
          </mc:Choice>
          <mc:Fallback>
            <p:pic>
              <p:nvPicPr>
                <p:cNvPr id="3143" name="Ink 7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5" cstate="print"/>
                <a:stretch>
                  <a:fillRect/>
                </a:stretch>
              </p:blipFill>
              <p:spPr>
                <a:xfrm>
                  <a:off x="1188" y="1091"/>
                  <a:ext cx="132" cy="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6">
              <p14:nvContentPartPr>
                <p14:cNvPr id="3144" name="Ink 7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40" y="1385"/>
                <a:ext cx="109" cy="138"/>
              </p14:xfrm>
            </p:contentPart>
          </mc:Choice>
          <mc:Fallback>
            <p:pic>
              <p:nvPicPr>
                <p:cNvPr id="3144" name="Ink 7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7" cstate="print"/>
                <a:stretch>
                  <a:fillRect/>
                </a:stretch>
              </p:blipFill>
              <p:spPr>
                <a:xfrm>
                  <a:off x="1228" y="1380"/>
                  <a:ext cx="131" cy="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8">
              <p14:nvContentPartPr>
                <p14:cNvPr id="3145" name="Ink 7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80" y="1669"/>
                <a:ext cx="81" cy="104"/>
              </p14:xfrm>
            </p:contentPart>
          </mc:Choice>
          <mc:Fallback>
            <p:pic>
              <p:nvPicPr>
                <p:cNvPr id="3145" name="Ink 7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9" cstate="print"/>
                <a:stretch>
                  <a:fillRect/>
                </a:stretch>
              </p:blipFill>
              <p:spPr>
                <a:xfrm>
                  <a:off x="1267" y="1661"/>
                  <a:ext cx="98" cy="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0">
              <p14:nvContentPartPr>
                <p14:cNvPr id="3146" name="Ink 7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99" y="1911"/>
                <a:ext cx="105" cy="127"/>
              </p14:xfrm>
            </p:contentPart>
          </mc:Choice>
          <mc:Fallback>
            <p:pic>
              <p:nvPicPr>
                <p:cNvPr id="3146" name="Ink 7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1" cstate="print"/>
                <a:stretch>
                  <a:fillRect/>
                </a:stretch>
              </p:blipFill>
              <p:spPr>
                <a:xfrm>
                  <a:off x="1291" y="1902"/>
                  <a:ext cx="126" cy="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2">
              <p14:nvContentPartPr>
                <p14:cNvPr id="3147" name="Ink 7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25" y="2167"/>
                <a:ext cx="112" cy="135"/>
              </p14:xfrm>
            </p:contentPart>
          </mc:Choice>
          <mc:Fallback>
            <p:pic>
              <p:nvPicPr>
                <p:cNvPr id="3147" name="Ink 7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3" cstate="print"/>
                <a:stretch>
                  <a:fillRect/>
                </a:stretch>
              </p:blipFill>
              <p:spPr>
                <a:xfrm>
                  <a:off x="1314" y="2156"/>
                  <a:ext cx="128" cy="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4">
              <p14:nvContentPartPr>
                <p14:cNvPr id="3148" name="Ink 7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52" y="2440"/>
                <a:ext cx="113" cy="143"/>
              </p14:xfrm>
            </p:contentPart>
          </mc:Choice>
          <mc:Fallback>
            <p:pic>
              <p:nvPicPr>
                <p:cNvPr id="3148" name="Ink 7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5" cstate="print"/>
                <a:stretch>
                  <a:fillRect/>
                </a:stretch>
              </p:blipFill>
              <p:spPr>
                <a:xfrm>
                  <a:off x="1342" y="2429"/>
                  <a:ext cx="127" cy="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6">
              <p14:nvContentPartPr>
                <p14:cNvPr id="3149" name="Ink 7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26" y="1199"/>
                <a:ext cx="154" cy="12"/>
              </p14:xfrm>
            </p:contentPart>
          </mc:Choice>
          <mc:Fallback>
            <p:pic>
              <p:nvPicPr>
                <p:cNvPr id="3149" name="Ink 7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7" cstate="print"/>
                <a:stretch>
                  <a:fillRect/>
                </a:stretch>
              </p:blipFill>
              <p:spPr>
                <a:xfrm>
                  <a:off x="1722" y="1192"/>
                  <a:ext cx="163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8">
              <p14:nvContentPartPr>
                <p14:cNvPr id="3150" name="Ink 8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83" y="1206"/>
                <a:ext cx="153" cy="13"/>
              </p14:xfrm>
            </p:contentPart>
          </mc:Choice>
          <mc:Fallback>
            <p:pic>
              <p:nvPicPr>
                <p:cNvPr id="3150" name="Ink 8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9" cstate="print"/>
                <a:stretch>
                  <a:fillRect/>
                </a:stretch>
              </p:blipFill>
              <p:spPr>
                <a:xfrm>
                  <a:off x="2079" y="1197"/>
                  <a:ext cx="161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0">
              <p14:nvContentPartPr>
                <p14:cNvPr id="3151" name="Ink 8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19" y="1196"/>
                <a:ext cx="132" cy="19"/>
              </p14:xfrm>
            </p:contentPart>
          </mc:Choice>
          <mc:Fallback>
            <p:pic>
              <p:nvPicPr>
                <p:cNvPr id="3151" name="Ink 8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1" cstate="print"/>
                <a:stretch>
                  <a:fillRect/>
                </a:stretch>
              </p:blipFill>
              <p:spPr>
                <a:xfrm>
                  <a:off x="2415" y="1184"/>
                  <a:ext cx="141" cy="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2">
              <p14:nvContentPartPr>
                <p14:cNvPr id="3152" name="Ink 8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38" y="1169"/>
                <a:ext cx="95" cy="9"/>
              </p14:xfrm>
            </p:contentPart>
          </mc:Choice>
          <mc:Fallback>
            <p:pic>
              <p:nvPicPr>
                <p:cNvPr id="3152" name="Ink 8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3" cstate="print"/>
                <a:stretch>
                  <a:fillRect/>
                </a:stretch>
              </p:blipFill>
              <p:spPr>
                <a:xfrm>
                  <a:off x="2730" y="1160"/>
                  <a:ext cx="107" cy="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4">
              <p14:nvContentPartPr>
                <p14:cNvPr id="3153" name="Ink 8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02" y="1088"/>
                <a:ext cx="112" cy="100"/>
              </p14:xfrm>
            </p:contentPart>
          </mc:Choice>
          <mc:Fallback>
            <p:pic>
              <p:nvPicPr>
                <p:cNvPr id="3153" name="Ink 8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5" cstate="print"/>
                <a:stretch>
                  <a:fillRect/>
                </a:stretch>
              </p:blipFill>
              <p:spPr>
                <a:xfrm>
                  <a:off x="2996" y="1078"/>
                  <a:ext cx="128" cy="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6">
              <p14:nvContentPartPr>
                <p14:cNvPr id="3154" name="Ink 8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77" y="1181"/>
                <a:ext cx="83" cy="4"/>
              </p14:xfrm>
            </p:contentPart>
          </mc:Choice>
          <mc:Fallback>
            <p:pic>
              <p:nvPicPr>
                <p:cNvPr id="3154" name="Ink 8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7" cstate="print"/>
                <a:stretch>
                  <a:fillRect/>
                </a:stretch>
              </p:blipFill>
              <p:spPr>
                <a:xfrm>
                  <a:off x="3272" y="1171"/>
                  <a:ext cx="94" cy="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8">
              <p14:nvContentPartPr>
                <p14:cNvPr id="3155" name="Ink 8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47" y="1468"/>
                <a:ext cx="150" cy="12"/>
              </p14:xfrm>
            </p:contentPart>
          </mc:Choice>
          <mc:Fallback>
            <p:pic>
              <p:nvPicPr>
                <p:cNvPr id="3155" name="Ink 8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9" cstate="print"/>
                <a:stretch>
                  <a:fillRect/>
                </a:stretch>
              </p:blipFill>
              <p:spPr>
                <a:xfrm>
                  <a:off x="1739" y="1459"/>
                  <a:ext cx="163" cy="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0">
              <p14:nvContentPartPr>
                <p14:cNvPr id="3156" name="Ink 8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38" y="1467"/>
                <a:ext cx="116" cy="9"/>
              </p14:xfrm>
            </p:contentPart>
          </mc:Choice>
          <mc:Fallback>
            <p:pic>
              <p:nvPicPr>
                <p:cNvPr id="3156" name="Ink 8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1" cstate="print"/>
                <a:stretch>
                  <a:fillRect/>
                </a:stretch>
              </p:blipFill>
              <p:spPr>
                <a:xfrm>
                  <a:off x="2133" y="1459"/>
                  <a:ext cx="125" cy="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2">
              <p14:nvContentPartPr>
                <p14:cNvPr id="3157" name="Ink 8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75" y="1475"/>
                <a:ext cx="130" cy="10"/>
              </p14:xfrm>
            </p:contentPart>
          </mc:Choice>
          <mc:Fallback>
            <p:pic>
              <p:nvPicPr>
                <p:cNvPr id="3157" name="Ink 8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3" cstate="print"/>
                <a:stretch>
                  <a:fillRect/>
                </a:stretch>
              </p:blipFill>
              <p:spPr>
                <a:xfrm>
                  <a:off x="2470" y="1464"/>
                  <a:ext cx="140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4">
              <p14:nvContentPartPr>
                <p14:cNvPr id="3158" name="Ink 8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97" y="1354"/>
                <a:ext cx="111" cy="133"/>
              </p14:xfrm>
            </p:contentPart>
          </mc:Choice>
          <mc:Fallback>
            <p:pic>
              <p:nvPicPr>
                <p:cNvPr id="3158" name="Ink 8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5" cstate="print"/>
                <a:stretch>
                  <a:fillRect/>
                </a:stretch>
              </p:blipFill>
              <p:spPr>
                <a:xfrm>
                  <a:off x="2790" y="1343"/>
                  <a:ext cx="129" cy="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6">
              <p14:nvContentPartPr>
                <p14:cNvPr id="3159" name="Ink 8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47" y="1474"/>
                <a:ext cx="103" cy="6"/>
              </p14:xfrm>
            </p:contentPart>
          </mc:Choice>
          <mc:Fallback>
            <p:pic>
              <p:nvPicPr>
                <p:cNvPr id="3159" name="Ink 8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7" cstate="print"/>
                <a:stretch>
                  <a:fillRect/>
                </a:stretch>
              </p:blipFill>
              <p:spPr>
                <a:xfrm>
                  <a:off x="3043" y="1464"/>
                  <a:ext cx="112" cy="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8">
              <p14:nvContentPartPr>
                <p14:cNvPr id="3160" name="Ink 9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02" y="1340"/>
                <a:ext cx="212" cy="133"/>
              </p14:xfrm>
            </p:contentPart>
          </mc:Choice>
          <mc:Fallback>
            <p:pic>
              <p:nvPicPr>
                <p:cNvPr id="3160" name="Ink 9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9" cstate="print"/>
                <a:stretch>
                  <a:fillRect/>
                </a:stretch>
              </p:blipFill>
              <p:spPr>
                <a:xfrm>
                  <a:off x="3296" y="1333"/>
                  <a:ext cx="230" cy="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0">
              <p14:nvContentPartPr>
                <p14:cNvPr id="3161" name="Ink 9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57" y="1785"/>
                <a:ext cx="156" cy="264"/>
              </p14:xfrm>
            </p:contentPart>
          </mc:Choice>
          <mc:Fallback>
            <p:pic>
              <p:nvPicPr>
                <p:cNvPr id="3161" name="Ink 9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1" cstate="print"/>
                <a:stretch>
                  <a:fillRect/>
                </a:stretch>
              </p:blipFill>
              <p:spPr>
                <a:xfrm>
                  <a:off x="1751" y="1777"/>
                  <a:ext cx="166" cy="2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2">
              <p14:nvContentPartPr>
                <p14:cNvPr id="3162" name="Ink 9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84" y="1774"/>
                <a:ext cx="107" cy="4"/>
              </p14:xfrm>
            </p:contentPart>
          </mc:Choice>
          <mc:Fallback>
            <p:pic>
              <p:nvPicPr>
                <p:cNvPr id="3162" name="Ink 9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3" cstate="print"/>
                <a:stretch>
                  <a:fillRect/>
                </a:stretch>
              </p:blipFill>
              <p:spPr>
                <a:xfrm>
                  <a:off x="2175" y="1763"/>
                  <a:ext cx="121" cy="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4">
              <p14:nvContentPartPr>
                <p14:cNvPr id="3163" name="Ink 9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43" y="1772"/>
                <a:ext cx="133" cy="11"/>
              </p14:xfrm>
            </p:contentPart>
          </mc:Choice>
          <mc:Fallback>
            <p:pic>
              <p:nvPicPr>
                <p:cNvPr id="3163" name="Ink 9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5" cstate="print"/>
                <a:stretch>
                  <a:fillRect/>
                </a:stretch>
              </p:blipFill>
              <p:spPr>
                <a:xfrm>
                  <a:off x="2536" y="1761"/>
                  <a:ext cx="144" cy="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6">
              <p14:nvContentPartPr>
                <p14:cNvPr id="3164" name="Ink 9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91" y="1655"/>
                <a:ext cx="103" cy="124"/>
              </p14:xfrm>
            </p:contentPart>
          </mc:Choice>
          <mc:Fallback>
            <p:pic>
              <p:nvPicPr>
                <p:cNvPr id="3164" name="Ink 9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7" cstate="print"/>
                <a:stretch>
                  <a:fillRect/>
                </a:stretch>
              </p:blipFill>
              <p:spPr>
                <a:xfrm>
                  <a:off x="2883" y="1644"/>
                  <a:ext cx="123" cy="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8">
              <p14:nvContentPartPr>
                <p14:cNvPr id="3165" name="Ink 9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44" y="1766"/>
                <a:ext cx="74" cy="9"/>
              </p14:xfrm>
            </p:contentPart>
          </mc:Choice>
          <mc:Fallback>
            <p:pic>
              <p:nvPicPr>
                <p:cNvPr id="3165" name="Ink 9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9" cstate="print"/>
                <a:stretch>
                  <a:fillRect/>
                </a:stretch>
              </p:blipFill>
              <p:spPr>
                <a:xfrm>
                  <a:off x="3134" y="1755"/>
                  <a:ext cx="89" cy="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0">
              <p14:nvContentPartPr>
                <p14:cNvPr id="3166" name="Ink 9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93" y="1759"/>
                <a:ext cx="119" cy="8"/>
              </p14:xfrm>
            </p:contentPart>
          </mc:Choice>
          <mc:Fallback>
            <p:pic>
              <p:nvPicPr>
                <p:cNvPr id="3166" name="Ink 9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1" cstate="print"/>
                <a:stretch>
                  <a:fillRect/>
                </a:stretch>
              </p:blipFill>
              <p:spPr>
                <a:xfrm>
                  <a:off x="3387" y="1747"/>
                  <a:ext cx="131" cy="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2">
              <p14:nvContentPartPr>
                <p14:cNvPr id="3167" name="Ink 9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28" y="1941"/>
                <a:ext cx="113" cy="139"/>
              </p14:xfrm>
            </p:contentPart>
          </mc:Choice>
          <mc:Fallback>
            <p:pic>
              <p:nvPicPr>
                <p:cNvPr id="3167" name="Ink 9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3" cstate="print"/>
                <a:stretch>
                  <a:fillRect/>
                </a:stretch>
              </p:blipFill>
              <p:spPr>
                <a:xfrm>
                  <a:off x="2219" y="1931"/>
                  <a:ext cx="133" cy="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4">
              <p14:nvContentPartPr>
                <p14:cNvPr id="3168" name="Ink 9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99" y="1944"/>
                <a:ext cx="98" cy="117"/>
              </p14:xfrm>
            </p:contentPart>
          </mc:Choice>
          <mc:Fallback>
            <p:pic>
              <p:nvPicPr>
                <p:cNvPr id="3168" name="Ink 9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5" cstate="print"/>
                <a:stretch>
                  <a:fillRect/>
                </a:stretch>
              </p:blipFill>
              <p:spPr>
                <a:xfrm>
                  <a:off x="2591" y="1932"/>
                  <a:ext cx="117" cy="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6">
              <p14:nvContentPartPr>
                <p14:cNvPr id="3169" name="Ink 9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28" y="2043"/>
                <a:ext cx="117" cy="7"/>
              </p14:xfrm>
            </p:contentPart>
          </mc:Choice>
          <mc:Fallback>
            <p:pic>
              <p:nvPicPr>
                <p:cNvPr id="3169" name="Ink 9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7" cstate="print"/>
                <a:stretch>
                  <a:fillRect/>
                </a:stretch>
              </p:blipFill>
              <p:spPr>
                <a:xfrm>
                  <a:off x="2919" y="2030"/>
                  <a:ext cx="131" cy="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8">
              <p14:nvContentPartPr>
                <p14:cNvPr id="3170" name="Ink 10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81" y="1927"/>
                <a:ext cx="101" cy="135"/>
              </p14:xfrm>
            </p:contentPart>
          </mc:Choice>
          <mc:Fallback>
            <p:pic>
              <p:nvPicPr>
                <p:cNvPr id="3170" name="Ink 10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9" cstate="print"/>
                <a:stretch>
                  <a:fillRect/>
                </a:stretch>
              </p:blipFill>
              <p:spPr>
                <a:xfrm>
                  <a:off x="3175" y="1917"/>
                  <a:ext cx="117" cy="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0">
              <p14:nvContentPartPr>
                <p14:cNvPr id="3171" name="Ink 10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01" y="2053"/>
                <a:ext cx="108" cy="10"/>
              </p14:xfrm>
            </p:contentPart>
          </mc:Choice>
          <mc:Fallback>
            <p:pic>
              <p:nvPicPr>
                <p:cNvPr id="3171" name="Ink 10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1" cstate="print"/>
                <a:stretch>
                  <a:fillRect/>
                </a:stretch>
              </p:blipFill>
              <p:spPr>
                <a:xfrm>
                  <a:off x="3396" y="2042"/>
                  <a:ext cx="119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2">
              <p14:nvContentPartPr>
                <p14:cNvPr id="3172" name="Ink 10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03" y="2181"/>
                <a:ext cx="130" cy="149"/>
              </p14:xfrm>
            </p:contentPart>
          </mc:Choice>
          <mc:Fallback>
            <p:pic>
              <p:nvPicPr>
                <p:cNvPr id="3172" name="Ink 10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3" cstate="print"/>
                <a:stretch>
                  <a:fillRect/>
                </a:stretch>
              </p:blipFill>
              <p:spPr>
                <a:xfrm>
                  <a:off x="1793" y="2170"/>
                  <a:ext cx="151" cy="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4">
              <p14:nvContentPartPr>
                <p14:cNvPr id="3173" name="Ink 10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33" y="2296"/>
                <a:ext cx="130" cy="13"/>
              </p14:xfrm>
            </p:contentPart>
          </mc:Choice>
          <mc:Fallback>
            <p:pic>
              <p:nvPicPr>
                <p:cNvPr id="3173" name="Ink 10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5" cstate="print"/>
                <a:stretch>
                  <a:fillRect/>
                </a:stretch>
              </p:blipFill>
              <p:spPr>
                <a:xfrm>
                  <a:off x="2229" y="2287"/>
                  <a:ext cx="138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6">
              <p14:nvContentPartPr>
                <p14:cNvPr id="3174" name="Ink 10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08" y="2260"/>
                <a:ext cx="126" cy="21"/>
              </p14:xfrm>
            </p:contentPart>
          </mc:Choice>
          <mc:Fallback>
            <p:pic>
              <p:nvPicPr>
                <p:cNvPr id="3174" name="Ink 10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7" cstate="print"/>
                <a:stretch>
                  <a:fillRect/>
                </a:stretch>
              </p:blipFill>
              <p:spPr>
                <a:xfrm>
                  <a:off x="2599" y="2248"/>
                  <a:ext cx="140" cy="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8">
              <p14:nvContentPartPr>
                <p14:cNvPr id="3175" name="Ink 10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58" y="2170"/>
                <a:ext cx="111" cy="134"/>
              </p14:xfrm>
            </p:contentPart>
          </mc:Choice>
          <mc:Fallback>
            <p:pic>
              <p:nvPicPr>
                <p:cNvPr id="3175" name="Ink 10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9" cstate="print"/>
                <a:stretch>
                  <a:fillRect/>
                </a:stretch>
              </p:blipFill>
              <p:spPr>
                <a:xfrm>
                  <a:off x="2949" y="2160"/>
                  <a:ext cx="130" cy="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0">
              <p14:nvContentPartPr>
                <p14:cNvPr id="3176" name="Ink 10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93" y="2280"/>
                <a:ext cx="86" cy="11"/>
              </p14:xfrm>
            </p:contentPart>
          </mc:Choice>
          <mc:Fallback>
            <p:pic>
              <p:nvPicPr>
                <p:cNvPr id="3176" name="Ink 10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1" cstate="print"/>
                <a:stretch>
                  <a:fillRect/>
                </a:stretch>
              </p:blipFill>
              <p:spPr>
                <a:xfrm>
                  <a:off x="3184" y="2268"/>
                  <a:ext cx="100" cy="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2">
              <p14:nvContentPartPr>
                <p14:cNvPr id="3177" name="Ink 10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32" y="2170"/>
                <a:ext cx="221" cy="116"/>
              </p14:xfrm>
            </p:contentPart>
          </mc:Choice>
          <mc:Fallback>
            <p:pic>
              <p:nvPicPr>
                <p:cNvPr id="3177" name="Ink 10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3" cstate="print"/>
                <a:stretch>
                  <a:fillRect/>
                </a:stretch>
              </p:blipFill>
              <p:spPr>
                <a:xfrm>
                  <a:off x="3425" y="2162"/>
                  <a:ext cx="238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4">
              <p14:nvContentPartPr>
                <p14:cNvPr id="3178" name="Ink 10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01" y="2553"/>
                <a:ext cx="177" cy="15"/>
              </p14:xfrm>
            </p:contentPart>
          </mc:Choice>
          <mc:Fallback>
            <p:pic>
              <p:nvPicPr>
                <p:cNvPr id="3178" name="Ink 10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5" cstate="print"/>
                <a:stretch>
                  <a:fillRect/>
                </a:stretch>
              </p:blipFill>
              <p:spPr>
                <a:xfrm>
                  <a:off x="1795" y="2542"/>
                  <a:ext cx="186" cy="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6">
              <p14:nvContentPartPr>
                <p14:cNvPr id="3179" name="Ink 10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46" y="2443"/>
                <a:ext cx="101" cy="103"/>
              </p14:xfrm>
            </p:contentPart>
          </mc:Choice>
          <mc:Fallback>
            <p:pic>
              <p:nvPicPr>
                <p:cNvPr id="3179" name="Ink 10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7" cstate="print"/>
                <a:stretch>
                  <a:fillRect/>
                </a:stretch>
              </p:blipFill>
              <p:spPr>
                <a:xfrm>
                  <a:off x="2236" y="2432"/>
                  <a:ext cx="123" cy="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8">
              <p14:nvContentPartPr>
                <p14:cNvPr id="3180" name="Ink 1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00" y="2531"/>
                <a:ext cx="103" cy="7"/>
              </p14:xfrm>
            </p:contentPart>
          </mc:Choice>
          <mc:Fallback>
            <p:pic>
              <p:nvPicPr>
                <p:cNvPr id="3180" name="Ink 1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9" cstate="print"/>
                <a:stretch>
                  <a:fillRect/>
                </a:stretch>
              </p:blipFill>
              <p:spPr>
                <a:xfrm>
                  <a:off x="2593" y="2520"/>
                  <a:ext cx="116" cy="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10">
              <p14:nvContentPartPr>
                <p14:cNvPr id="3181" name="Ink 1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68" y="2534"/>
                <a:ext cx="116" cy="5"/>
              </p14:xfrm>
            </p:contentPart>
          </mc:Choice>
          <mc:Fallback>
            <p:pic>
              <p:nvPicPr>
                <p:cNvPr id="3181" name="Ink 1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1" cstate="print"/>
                <a:stretch>
                  <a:fillRect/>
                </a:stretch>
              </p:blipFill>
              <p:spPr>
                <a:xfrm>
                  <a:off x="2963" y="2523"/>
                  <a:ext cx="125" cy="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12">
              <p14:nvContentPartPr>
                <p14:cNvPr id="3182" name="Ink 1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44" y="2430"/>
                <a:ext cx="93" cy="110"/>
              </p14:xfrm>
            </p:contentPart>
          </mc:Choice>
          <mc:Fallback>
            <p:pic>
              <p:nvPicPr>
                <p:cNvPr id="3182" name="Ink 1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3" cstate="print"/>
                <a:stretch>
                  <a:fillRect/>
                </a:stretch>
              </p:blipFill>
              <p:spPr>
                <a:xfrm>
                  <a:off x="3234" y="2420"/>
                  <a:ext cx="114" cy="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14">
              <p14:nvContentPartPr>
                <p14:cNvPr id="3183" name="Ink 1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91" y="2402"/>
                <a:ext cx="233" cy="146"/>
              </p14:xfrm>
            </p:contentPart>
          </mc:Choice>
          <mc:Fallback>
            <p:pic>
              <p:nvPicPr>
                <p:cNvPr id="3183" name="Ink 1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5" cstate="print"/>
                <a:stretch>
                  <a:fillRect/>
                </a:stretch>
              </p:blipFill>
              <p:spPr>
                <a:xfrm>
                  <a:off x="3478" y="2394"/>
                  <a:ext cx="258" cy="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16">
              <p14:nvContentPartPr>
                <p14:cNvPr id="3184" name="Ink 1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89" y="1726"/>
                <a:ext cx="129" cy="66"/>
              </p14:xfrm>
            </p:contentPart>
          </mc:Choice>
          <mc:Fallback>
            <p:pic>
              <p:nvPicPr>
                <p:cNvPr id="3184" name="Ink 1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7" cstate="print"/>
                <a:stretch>
                  <a:fillRect/>
                </a:stretch>
              </p:blipFill>
              <p:spPr>
                <a:xfrm>
                  <a:off x="3981" y="1713"/>
                  <a:ext cx="142" cy="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18">
              <p14:nvContentPartPr>
                <p14:cNvPr id="3185" name="Ink 11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64" y="1604"/>
                <a:ext cx="180" cy="193"/>
              </p14:xfrm>
            </p:contentPart>
          </mc:Choice>
          <mc:Fallback>
            <p:pic>
              <p:nvPicPr>
                <p:cNvPr id="3185" name="Ink 11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9" cstate="print"/>
                <a:stretch>
                  <a:fillRect/>
                </a:stretch>
              </p:blipFill>
              <p:spPr>
                <a:xfrm>
                  <a:off x="4254" y="1591"/>
                  <a:ext cx="198" cy="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20">
              <p14:nvContentPartPr>
                <p14:cNvPr id="3186" name="Ink 1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30" y="1014"/>
                <a:ext cx="257" cy="1571"/>
              </p14:xfrm>
            </p:contentPart>
          </mc:Choice>
          <mc:Fallback>
            <p:pic>
              <p:nvPicPr>
                <p:cNvPr id="3186" name="Ink 1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21" cstate="print"/>
                <a:stretch>
                  <a:fillRect/>
                </a:stretch>
              </p:blipFill>
              <p:spPr>
                <a:xfrm>
                  <a:off x="3624" y="1005"/>
                  <a:ext cx="280" cy="1593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E0BCD03B-926D-452E-9184-15045C063B32}" type="slidenum">
              <a:rPr lang="en-US" sz="1800">
                <a:latin typeface="Times New Roman" pitchFamily="18" charset="0"/>
              </a:rPr>
              <a:pPr eaLnBrk="0" hangingPunct="0"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153400" cy="59769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cs typeface="Times New Roman" pitchFamily="18" charset="0"/>
              </a:rPr>
              <a:t>Episod</a:t>
            </a:r>
            <a:r>
              <a:rPr lang="en-US" sz="2400" b="1" smtClean="0">
                <a:solidFill>
                  <a:srgbClr val="993366"/>
                </a:solidFill>
                <a:cs typeface="Times New Roman" pitchFamily="18" charset="0"/>
              </a:rPr>
              <a:t> – agent in 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993366"/>
                </a:solidFill>
                <a:cs typeface="Times New Roman" pitchFamily="18" charset="0"/>
              </a:rPr>
              <a:t>actiuni D-&gt;B, D-&gt;C si D-&gt;E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993366"/>
                </a:solidFill>
                <a:cs typeface="Times New Roman" pitchFamily="18" charset="0"/>
              </a:rPr>
              <a:t>alege aleator D -&gt;B, recompensa 0</a:t>
            </a:r>
            <a:endParaRPr lang="en-US" sz="2400" b="1" smtClean="0">
              <a:solidFill>
                <a:schemeClr val="accent2"/>
              </a:solidFill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993366"/>
                </a:solidFill>
                <a:cs typeface="Times New Roman" pitchFamily="18" charset="0"/>
              </a:rPr>
              <a:t>	</a:t>
            </a:r>
          </a:p>
        </p:txBody>
      </p:sp>
      <p:grpSp>
        <p:nvGrpSpPr>
          <p:cNvPr id="4098" name="Group 4"/>
          <p:cNvGrpSpPr>
            <a:grpSpLocks/>
          </p:cNvGrpSpPr>
          <p:nvPr/>
        </p:nvGrpSpPr>
        <p:grpSpPr bwMode="auto">
          <a:xfrm>
            <a:off x="4643438" y="3573463"/>
            <a:ext cx="3744912" cy="2808287"/>
            <a:chOff x="1497" y="573"/>
            <a:chExt cx="2832" cy="1971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2">
              <p14:nvContentPartPr>
                <p14:cNvPr id="4099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60" y="573"/>
                <a:ext cx="227" cy="269"/>
              </p14:xfrm>
            </p:contentPart>
          </mc:Choice>
          <mc:Fallback>
            <p:pic>
              <p:nvPicPr>
                <p:cNvPr id="4099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856" y="570"/>
                  <a:ext cx="239" cy="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">
              <p14:nvContentPartPr>
                <p14:cNvPr id="4100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72" y="631"/>
                <a:ext cx="83" cy="129"/>
              </p14:xfrm>
            </p:contentPart>
          </mc:Choice>
          <mc:Fallback>
            <p:pic>
              <p:nvPicPr>
                <p:cNvPr id="4100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264" y="625"/>
                  <a:ext cx="99" cy="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">
              <p14:nvContentPartPr>
                <p14:cNvPr id="4101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04" y="638"/>
                <a:ext cx="106" cy="107"/>
              </p14:xfrm>
            </p:contentPart>
          </mc:Choice>
          <mc:Fallback>
            <p:pic>
              <p:nvPicPr>
                <p:cNvPr id="4101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493" y="632"/>
                  <a:ext cx="120" cy="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">
              <p14:nvContentPartPr>
                <p14:cNvPr id="4102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27" y="606"/>
                <a:ext cx="95" cy="125"/>
              </p14:xfrm>
            </p:contentPart>
          </mc:Choice>
          <mc:Fallback>
            <p:pic>
              <p:nvPicPr>
                <p:cNvPr id="4102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823" y="601"/>
                  <a:ext cx="109" cy="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">
              <p14:nvContentPartPr>
                <p14:cNvPr id="4103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34" y="590"/>
                <a:ext cx="102" cy="126"/>
              </p14:xfrm>
            </p:contentPart>
          </mc:Choice>
          <mc:Fallback>
            <p:pic>
              <p:nvPicPr>
                <p:cNvPr id="4103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126" y="585"/>
                  <a:ext cx="113" cy="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">
              <p14:nvContentPartPr>
                <p14:cNvPr id="4104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23" y="584"/>
                <a:ext cx="79" cy="130"/>
              </p14:xfrm>
            </p:contentPart>
          </mc:Choice>
          <mc:Fallback>
            <p:pic>
              <p:nvPicPr>
                <p:cNvPr id="4104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414" y="578"/>
                  <a:ext cx="92" cy="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">
              <p14:nvContentPartPr>
                <p14:cNvPr id="4105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61" y="1343"/>
                <a:ext cx="102" cy="130"/>
              </p14:xfrm>
            </p:contentPart>
          </mc:Choice>
          <mc:Fallback>
            <p:pic>
              <p:nvPicPr>
                <p:cNvPr id="4105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053" y="1334"/>
                  <a:ext cx="120" cy="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">
              <p14:nvContentPartPr>
                <p14:cNvPr id="4106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61" y="1337"/>
                <a:ext cx="69" cy="94"/>
              </p14:xfrm>
            </p:contentPart>
          </mc:Choice>
          <mc:Fallback>
            <p:pic>
              <p:nvPicPr>
                <p:cNvPr id="4106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355" y="1328"/>
                  <a:ext cx="84" cy="1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">
              <p14:nvContentPartPr>
                <p14:cNvPr id="4107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26" y="1311"/>
                <a:ext cx="89" cy="112"/>
              </p14:xfrm>
            </p:contentPart>
          </mc:Choice>
          <mc:Fallback>
            <p:pic>
              <p:nvPicPr>
                <p:cNvPr id="4107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2620" y="1301"/>
                  <a:ext cx="105" cy="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">
              <p14:nvContentPartPr>
                <p14:cNvPr id="4108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90" y="1310"/>
                <a:ext cx="98" cy="101"/>
              </p14:xfrm>
            </p:contentPart>
          </mc:Choice>
          <mc:Fallback>
            <p:pic>
              <p:nvPicPr>
                <p:cNvPr id="4108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2886" y="1300"/>
                  <a:ext cx="111" cy="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2">
              <p14:nvContentPartPr>
                <p14:cNvPr id="4109" name="Ink 1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36" y="1317"/>
                <a:ext cx="109" cy="94"/>
              </p14:xfrm>
            </p:contentPart>
          </mc:Choice>
          <mc:Fallback>
            <p:pic>
              <p:nvPicPr>
                <p:cNvPr id="4109" name="Ink 1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3129" y="1307"/>
                  <a:ext cx="127" cy="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4">
              <p14:nvContentPartPr>
                <p14:cNvPr id="4110" name="Ink 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63" y="743"/>
                <a:ext cx="505" cy="1344"/>
              </p14:xfrm>
            </p:contentPart>
          </mc:Choice>
          <mc:Fallback>
            <p:pic>
              <p:nvPicPr>
                <p:cNvPr id="4110" name="Ink 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3455" y="734"/>
                  <a:ext cx="517" cy="1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6">
              <p14:nvContentPartPr>
                <p14:cNvPr id="4111" name="Ink 1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22" y="1202"/>
                <a:ext cx="207" cy="179"/>
              </p14:xfrm>
            </p:contentPart>
          </mc:Choice>
          <mc:Fallback>
            <p:pic>
              <p:nvPicPr>
                <p:cNvPr id="4111" name="Ink 1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4110" y="1192"/>
                  <a:ext cx="224" cy="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8">
              <p14:nvContentPartPr>
                <p14:cNvPr id="4112" name="Ink 1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43" y="892"/>
                <a:ext cx="88" cy="139"/>
              </p14:xfrm>
            </p:contentPart>
          </mc:Choice>
          <mc:Fallback>
            <p:pic>
              <p:nvPicPr>
                <p:cNvPr id="4112" name="Ink 1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2038" y="884"/>
                  <a:ext cx="101" cy="1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0">
              <p14:nvContentPartPr>
                <p14:cNvPr id="4113" name="Ink 1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38" y="915"/>
                <a:ext cx="69" cy="100"/>
              </p14:xfrm>
            </p:contentPart>
          </mc:Choice>
          <mc:Fallback>
            <p:pic>
              <p:nvPicPr>
                <p:cNvPr id="4113" name="Ink 1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2329" y="906"/>
                  <a:ext cx="86" cy="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2">
              <p14:nvContentPartPr>
                <p14:cNvPr id="4114" name="Ink 2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58" y="897"/>
                <a:ext cx="90" cy="98"/>
              </p14:xfrm>
            </p:contentPart>
          </mc:Choice>
          <mc:Fallback>
            <p:pic>
              <p:nvPicPr>
                <p:cNvPr id="4114" name="Ink 2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2550" y="888"/>
                  <a:ext cx="106" cy="1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4">
              <p14:nvContentPartPr>
                <p14:cNvPr id="4115" name="Ink 2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49" y="892"/>
                <a:ext cx="100" cy="106"/>
              </p14:xfrm>
            </p:contentPart>
          </mc:Choice>
          <mc:Fallback>
            <p:pic>
              <p:nvPicPr>
                <p:cNvPr id="4115" name="Ink 2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2842" y="883"/>
                  <a:ext cx="115" cy="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6">
              <p14:nvContentPartPr>
                <p14:cNvPr id="4116" name="Ink 2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68" y="884"/>
                <a:ext cx="98" cy="103"/>
              </p14:xfrm>
            </p:contentPart>
          </mc:Choice>
          <mc:Fallback>
            <p:pic>
              <p:nvPicPr>
                <p:cNvPr id="4116" name="Ink 2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3164" y="875"/>
                  <a:ext cx="111" cy="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8">
              <p14:nvContentPartPr>
                <p14:cNvPr id="4117" name="Ink 2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02" y="878"/>
                <a:ext cx="98" cy="101"/>
              </p14:xfrm>
            </p:contentPart>
          </mc:Choice>
          <mc:Fallback>
            <p:pic>
              <p:nvPicPr>
                <p:cNvPr id="4117" name="Ink 2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3397" y="867"/>
                  <a:ext cx="114" cy="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0">
              <p14:nvContentPartPr>
                <p14:cNvPr id="4118" name="Ink 2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49" y="1135"/>
                <a:ext cx="115" cy="108"/>
              </p14:xfrm>
            </p:contentPart>
          </mc:Choice>
          <mc:Fallback>
            <p:pic>
              <p:nvPicPr>
                <p:cNvPr id="4118" name="Ink 2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2041" y="1126"/>
                  <a:ext cx="132" cy="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2">
              <p14:nvContentPartPr>
                <p14:cNvPr id="4119" name="Ink 2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68" y="1123"/>
                <a:ext cx="83" cy="80"/>
              </p14:xfrm>
            </p:contentPart>
          </mc:Choice>
          <mc:Fallback>
            <p:pic>
              <p:nvPicPr>
                <p:cNvPr id="4119" name="Ink 2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2364" y="1116"/>
                  <a:ext cx="94" cy="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4">
              <p14:nvContentPartPr>
                <p14:cNvPr id="4120" name="Ink 2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01" y="1129"/>
                <a:ext cx="90" cy="83"/>
              </p14:xfrm>
            </p:contentPart>
          </mc:Choice>
          <mc:Fallback>
            <p:pic>
              <p:nvPicPr>
                <p:cNvPr id="4120" name="Ink 2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2596" y="1120"/>
                  <a:ext cx="104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6">
              <p14:nvContentPartPr>
                <p14:cNvPr id="4121" name="Ink 2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78" y="1095"/>
                <a:ext cx="107" cy="98"/>
              </p14:xfrm>
            </p:contentPart>
          </mc:Choice>
          <mc:Fallback>
            <p:pic>
              <p:nvPicPr>
                <p:cNvPr id="4121" name="Ink 2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7" cstate="print"/>
                <a:stretch>
                  <a:fillRect/>
                </a:stretch>
              </p:blipFill>
              <p:spPr>
                <a:xfrm>
                  <a:off x="2871" y="1085"/>
                  <a:ext cx="124" cy="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8">
              <p14:nvContentPartPr>
                <p14:cNvPr id="4122" name="Ink 2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47" y="1102"/>
                <a:ext cx="90" cy="80"/>
              </p14:xfrm>
            </p:contentPart>
          </mc:Choice>
          <mc:Fallback>
            <p:pic>
              <p:nvPicPr>
                <p:cNvPr id="4122" name="Ink 2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9" cstate="print"/>
                <a:stretch>
                  <a:fillRect/>
                </a:stretch>
              </p:blipFill>
              <p:spPr>
                <a:xfrm>
                  <a:off x="3141" y="1092"/>
                  <a:ext cx="107" cy="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0">
              <p14:nvContentPartPr>
                <p14:cNvPr id="4123" name="Ink 2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77" y="1070"/>
                <a:ext cx="222" cy="132"/>
              </p14:xfrm>
            </p:contentPart>
          </mc:Choice>
          <mc:Fallback>
            <p:pic>
              <p:nvPicPr>
                <p:cNvPr id="4123" name="Ink 2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1" cstate="print"/>
                <a:stretch>
                  <a:fillRect/>
                </a:stretch>
              </p:blipFill>
              <p:spPr>
                <a:xfrm>
                  <a:off x="3372" y="1062"/>
                  <a:ext cx="238" cy="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2">
              <p14:nvContentPartPr>
                <p14:cNvPr id="4124" name="Ink 3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62" y="1584"/>
                <a:ext cx="129" cy="110"/>
              </p14:xfrm>
            </p:contentPart>
          </mc:Choice>
          <mc:Fallback>
            <p:pic>
              <p:nvPicPr>
                <p:cNvPr id="4124" name="Ink 3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3" cstate="print"/>
                <a:stretch>
                  <a:fillRect/>
                </a:stretch>
              </p:blipFill>
              <p:spPr>
                <a:xfrm>
                  <a:off x="2054" y="1575"/>
                  <a:ext cx="147" cy="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4">
              <p14:nvContentPartPr>
                <p14:cNvPr id="4125" name="Ink 3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09" y="1561"/>
                <a:ext cx="91" cy="95"/>
              </p14:xfrm>
            </p:contentPart>
          </mc:Choice>
          <mc:Fallback>
            <p:pic>
              <p:nvPicPr>
                <p:cNvPr id="4125" name="Ink 3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5" cstate="print"/>
                <a:stretch>
                  <a:fillRect/>
                </a:stretch>
              </p:blipFill>
              <p:spPr>
                <a:xfrm>
                  <a:off x="2400" y="1551"/>
                  <a:ext cx="110" cy="1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6">
              <p14:nvContentPartPr>
                <p14:cNvPr id="4126" name="Ink 3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90" y="1550"/>
                <a:ext cx="83" cy="90"/>
              </p14:xfrm>
            </p:contentPart>
          </mc:Choice>
          <mc:Fallback>
            <p:pic>
              <p:nvPicPr>
                <p:cNvPr id="4126" name="Ink 3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7" cstate="print"/>
                <a:stretch>
                  <a:fillRect/>
                </a:stretch>
              </p:blipFill>
              <p:spPr>
                <a:xfrm>
                  <a:off x="2682" y="1541"/>
                  <a:ext cx="100" cy="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8">
              <p14:nvContentPartPr>
                <p14:cNvPr id="4127" name="Ink 3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50" y="1542"/>
                <a:ext cx="93" cy="85"/>
              </p14:xfrm>
            </p:contentPart>
          </mc:Choice>
          <mc:Fallback>
            <p:pic>
              <p:nvPicPr>
                <p:cNvPr id="4127" name="Ink 3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9" cstate="print"/>
                <a:stretch>
                  <a:fillRect/>
                </a:stretch>
              </p:blipFill>
              <p:spPr>
                <a:xfrm>
                  <a:off x="2941" y="1532"/>
                  <a:ext cx="112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0">
              <p14:nvContentPartPr>
                <p14:cNvPr id="4128" name="Ink 3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02" y="1545"/>
                <a:ext cx="104" cy="90"/>
              </p14:xfrm>
            </p:contentPart>
          </mc:Choice>
          <mc:Fallback>
            <p:pic>
              <p:nvPicPr>
                <p:cNvPr id="4128" name="Ink 3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1" cstate="print"/>
                <a:stretch>
                  <a:fillRect/>
                </a:stretch>
              </p:blipFill>
              <p:spPr>
                <a:xfrm>
                  <a:off x="3194" y="1536"/>
                  <a:ext cx="121" cy="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2">
              <p14:nvContentPartPr>
                <p14:cNvPr id="4129" name="Ink 3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88" y="1556"/>
                <a:ext cx="100" cy="68"/>
              </p14:xfrm>
            </p:contentPart>
          </mc:Choice>
          <mc:Fallback>
            <p:pic>
              <p:nvPicPr>
                <p:cNvPr id="4129" name="Ink 3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3" cstate="print"/>
                <a:stretch>
                  <a:fillRect/>
                </a:stretch>
              </p:blipFill>
              <p:spPr>
                <a:xfrm>
                  <a:off x="3483" y="1546"/>
                  <a:ext cx="116" cy="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4">
              <p14:nvContentPartPr>
                <p14:cNvPr id="4130" name="Ink 3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01" y="1789"/>
                <a:ext cx="121" cy="98"/>
              </p14:xfrm>
            </p:contentPart>
          </mc:Choice>
          <mc:Fallback>
            <p:pic>
              <p:nvPicPr>
                <p:cNvPr id="4130" name="Ink 3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5" cstate="print"/>
                <a:stretch>
                  <a:fillRect/>
                </a:stretch>
              </p:blipFill>
              <p:spPr>
                <a:xfrm>
                  <a:off x="2092" y="1779"/>
                  <a:ext cx="141" cy="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6">
              <p14:nvContentPartPr>
                <p14:cNvPr id="4131" name="Ink 3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86" y="1767"/>
                <a:ext cx="94" cy="89"/>
              </p14:xfrm>
            </p:contentPart>
          </mc:Choice>
          <mc:Fallback>
            <p:pic>
              <p:nvPicPr>
                <p:cNvPr id="4131" name="Ink 3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7" cstate="print"/>
                <a:stretch>
                  <a:fillRect/>
                </a:stretch>
              </p:blipFill>
              <p:spPr>
                <a:xfrm>
                  <a:off x="2477" y="1756"/>
                  <a:ext cx="113" cy="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8">
              <p14:nvContentPartPr>
                <p14:cNvPr id="4132" name="Ink 3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2" y="1730"/>
                <a:ext cx="104" cy="118"/>
              </p14:xfrm>
            </p:contentPart>
          </mc:Choice>
          <mc:Fallback>
            <p:pic>
              <p:nvPicPr>
                <p:cNvPr id="4132" name="Ink 3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9" cstate="print"/>
                <a:stretch>
                  <a:fillRect/>
                </a:stretch>
              </p:blipFill>
              <p:spPr>
                <a:xfrm>
                  <a:off x="2763" y="1720"/>
                  <a:ext cx="123" cy="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0">
              <p14:nvContentPartPr>
                <p14:cNvPr id="4133" name="Ink 3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08" y="1737"/>
                <a:ext cx="101" cy="86"/>
              </p14:xfrm>
            </p:contentPart>
          </mc:Choice>
          <mc:Fallback>
            <p:pic>
              <p:nvPicPr>
                <p:cNvPr id="4133" name="Ink 3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1" cstate="print"/>
                <a:stretch>
                  <a:fillRect/>
                </a:stretch>
              </p:blipFill>
              <p:spPr>
                <a:xfrm>
                  <a:off x="3001" y="1727"/>
                  <a:ext cx="119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2">
              <p14:nvContentPartPr>
                <p14:cNvPr id="4134" name="Ink 4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72" y="1749"/>
                <a:ext cx="90" cy="78"/>
              </p14:xfrm>
            </p:contentPart>
          </mc:Choice>
          <mc:Fallback>
            <p:pic>
              <p:nvPicPr>
                <p:cNvPr id="4134" name="Ink 4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3" cstate="print"/>
                <a:stretch>
                  <a:fillRect/>
                </a:stretch>
              </p:blipFill>
              <p:spPr>
                <a:xfrm>
                  <a:off x="3264" y="1740"/>
                  <a:ext cx="107" cy="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4">
              <p14:nvContentPartPr>
                <p14:cNvPr id="4135" name="Ink 4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511" y="1767"/>
                <a:ext cx="108" cy="89"/>
              </p14:xfrm>
            </p:contentPart>
          </mc:Choice>
          <mc:Fallback>
            <p:pic>
              <p:nvPicPr>
                <p:cNvPr id="4135" name="Ink 4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5" cstate="print"/>
                <a:stretch>
                  <a:fillRect/>
                </a:stretch>
              </p:blipFill>
              <p:spPr>
                <a:xfrm>
                  <a:off x="3507" y="1754"/>
                  <a:ext cx="125" cy="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6">
              <p14:nvContentPartPr>
                <p14:cNvPr id="4136" name="Ink 4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19" y="1983"/>
                <a:ext cx="114" cy="109"/>
              </p14:xfrm>
            </p:contentPart>
          </mc:Choice>
          <mc:Fallback>
            <p:pic>
              <p:nvPicPr>
                <p:cNvPr id="4136" name="Ink 4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7" cstate="print"/>
                <a:stretch>
                  <a:fillRect/>
                </a:stretch>
              </p:blipFill>
              <p:spPr>
                <a:xfrm>
                  <a:off x="2112" y="1974"/>
                  <a:ext cx="131" cy="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8">
              <p14:nvContentPartPr>
                <p14:cNvPr id="4137" name="Ink 4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06" y="1969"/>
                <a:ext cx="114" cy="96"/>
              </p14:xfrm>
            </p:contentPart>
          </mc:Choice>
          <mc:Fallback>
            <p:pic>
              <p:nvPicPr>
                <p:cNvPr id="4137" name="Ink 4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9" cstate="print"/>
                <a:stretch>
                  <a:fillRect/>
                </a:stretch>
              </p:blipFill>
              <p:spPr>
                <a:xfrm>
                  <a:off x="2500" y="1959"/>
                  <a:ext cx="129" cy="1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0">
              <p14:nvContentPartPr>
                <p14:cNvPr id="4138" name="Ink 4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41" y="1960"/>
                <a:ext cx="110" cy="93"/>
              </p14:xfrm>
            </p:contentPart>
          </mc:Choice>
          <mc:Fallback>
            <p:pic>
              <p:nvPicPr>
                <p:cNvPr id="4138" name="Ink 4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1" cstate="print"/>
                <a:stretch>
                  <a:fillRect/>
                </a:stretch>
              </p:blipFill>
              <p:spPr>
                <a:xfrm>
                  <a:off x="2834" y="1950"/>
                  <a:ext cx="126" cy="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2">
              <p14:nvContentPartPr>
                <p14:cNvPr id="4139" name="Ink 4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88" y="1966"/>
                <a:ext cx="79" cy="92"/>
              </p14:xfrm>
            </p:contentPart>
          </mc:Choice>
          <mc:Fallback>
            <p:pic>
              <p:nvPicPr>
                <p:cNvPr id="4139" name="Ink 4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3" cstate="print"/>
                <a:stretch>
                  <a:fillRect/>
                </a:stretch>
              </p:blipFill>
              <p:spPr>
                <a:xfrm>
                  <a:off x="3082" y="1956"/>
                  <a:ext cx="94" cy="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4">
              <p14:nvContentPartPr>
                <p14:cNvPr id="4140" name="Ink 4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99" y="1968"/>
                <a:ext cx="96" cy="80"/>
              </p14:xfrm>
            </p:contentPart>
          </mc:Choice>
          <mc:Fallback>
            <p:pic>
              <p:nvPicPr>
                <p:cNvPr id="4140" name="Ink 4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5" cstate="print"/>
                <a:stretch>
                  <a:fillRect/>
                </a:stretch>
              </p:blipFill>
              <p:spPr>
                <a:xfrm>
                  <a:off x="3293" y="1957"/>
                  <a:ext cx="112" cy="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6">
              <p14:nvContentPartPr>
                <p14:cNvPr id="4141" name="Ink 4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532" y="1980"/>
                <a:ext cx="96" cy="81"/>
              </p14:xfrm>
            </p:contentPart>
          </mc:Choice>
          <mc:Fallback>
            <p:pic>
              <p:nvPicPr>
                <p:cNvPr id="4141" name="Ink 4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7" cstate="print"/>
                <a:stretch>
                  <a:fillRect/>
                </a:stretch>
              </p:blipFill>
              <p:spPr>
                <a:xfrm>
                  <a:off x="3529" y="1967"/>
                  <a:ext cx="113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8">
              <p14:nvContentPartPr>
                <p14:cNvPr id="4142" name="Ink 4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97" y="908"/>
                <a:ext cx="253" cy="1216"/>
              </p14:xfrm>
            </p:contentPart>
          </mc:Choice>
          <mc:Fallback>
            <p:pic>
              <p:nvPicPr>
                <p:cNvPr id="4142" name="Ink 4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9" cstate="print"/>
                <a:stretch>
                  <a:fillRect/>
                </a:stretch>
              </p:blipFill>
              <p:spPr>
                <a:xfrm>
                  <a:off x="1489" y="903"/>
                  <a:ext cx="266" cy="1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0">
              <p14:nvContentPartPr>
                <p14:cNvPr id="4143" name="Ink 4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17" y="1454"/>
                <a:ext cx="542" cy="1090"/>
              </p14:xfrm>
            </p:contentPart>
          </mc:Choice>
          <mc:Fallback>
            <p:pic>
              <p:nvPicPr>
                <p:cNvPr id="4143" name="Ink 4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1" cstate="print"/>
                <a:stretch>
                  <a:fillRect/>
                </a:stretch>
              </p:blipFill>
              <p:spPr>
                <a:xfrm>
                  <a:off x="2312" y="1448"/>
                  <a:ext cx="559" cy="1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2">
              <p14:nvContentPartPr>
                <p14:cNvPr id="4144" name="Ink 5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62" y="835"/>
                <a:ext cx="225" cy="1360"/>
              </p14:xfrm>
            </p:contentPart>
          </mc:Choice>
          <mc:Fallback>
            <p:pic>
              <p:nvPicPr>
                <p:cNvPr id="4144" name="Ink 5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3" cstate="print"/>
                <a:stretch>
                  <a:fillRect/>
                </a:stretch>
              </p:blipFill>
              <p:spPr>
                <a:xfrm>
                  <a:off x="1856" y="830"/>
                  <a:ext cx="235" cy="13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5" name="Group 51"/>
          <p:cNvGrpSpPr>
            <a:grpSpLocks/>
          </p:cNvGrpSpPr>
          <p:nvPr/>
        </p:nvGrpSpPr>
        <p:grpSpPr bwMode="auto">
          <a:xfrm>
            <a:off x="395288" y="1989138"/>
            <a:ext cx="7877175" cy="1057275"/>
            <a:chOff x="454" y="2262"/>
            <a:chExt cx="4962" cy="666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94">
              <p14:nvContentPartPr>
                <p14:cNvPr id="4146" name="Ink 5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54" y="2362"/>
                <a:ext cx="671" cy="256"/>
              </p14:xfrm>
            </p:contentPart>
          </mc:Choice>
          <mc:Fallback>
            <p:pic>
              <p:nvPicPr>
                <p:cNvPr id="4146" name="Ink 5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5" cstate="print"/>
                <a:stretch>
                  <a:fillRect/>
                </a:stretch>
              </p:blipFill>
              <p:spPr>
                <a:xfrm>
                  <a:off x="445" y="2357"/>
                  <a:ext cx="691" cy="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6">
              <p14:nvContentPartPr>
                <p14:cNvPr id="4147" name="Ink 5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20" y="2475"/>
                <a:ext cx="96" cy="44"/>
              </p14:xfrm>
            </p:contentPart>
          </mc:Choice>
          <mc:Fallback>
            <p:pic>
              <p:nvPicPr>
                <p:cNvPr id="4147" name="Ink 5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7" cstate="print"/>
                <a:stretch>
                  <a:fillRect/>
                </a:stretch>
              </p:blipFill>
              <p:spPr>
                <a:xfrm>
                  <a:off x="1215" y="2465"/>
                  <a:ext cx="108" cy="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8">
              <p14:nvContentPartPr>
                <p14:cNvPr id="4148" name="Ink 5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14" y="2277"/>
                <a:ext cx="781" cy="248"/>
              </p14:xfrm>
            </p:contentPart>
          </mc:Choice>
          <mc:Fallback>
            <p:pic>
              <p:nvPicPr>
                <p:cNvPr id="4148" name="Ink 5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9" cstate="print"/>
                <a:stretch>
                  <a:fillRect/>
                </a:stretch>
              </p:blipFill>
              <p:spPr>
                <a:xfrm>
                  <a:off x="1407" y="2273"/>
                  <a:ext cx="800" cy="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0">
              <p14:nvContentPartPr>
                <p14:cNvPr id="4149" name="Ink 5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10" y="2362"/>
                <a:ext cx="84" cy="117"/>
              </p14:xfrm>
            </p:contentPart>
          </mc:Choice>
          <mc:Fallback>
            <p:pic>
              <p:nvPicPr>
                <p:cNvPr id="4149" name="Ink 5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1" cstate="print"/>
                <a:stretch>
                  <a:fillRect/>
                </a:stretch>
              </p:blipFill>
              <p:spPr>
                <a:xfrm>
                  <a:off x="2304" y="2357"/>
                  <a:ext cx="93" cy="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2">
              <p14:nvContentPartPr>
                <p14:cNvPr id="4150" name="Ink 5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91" y="2345"/>
                <a:ext cx="274" cy="138"/>
              </p14:xfrm>
            </p:contentPart>
          </mc:Choice>
          <mc:Fallback>
            <p:pic>
              <p:nvPicPr>
                <p:cNvPr id="4150" name="Ink 5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3" cstate="print"/>
                <a:stretch>
                  <a:fillRect/>
                </a:stretch>
              </p:blipFill>
              <p:spPr>
                <a:xfrm>
                  <a:off x="2480" y="2337"/>
                  <a:ext cx="295" cy="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4">
              <p14:nvContentPartPr>
                <p14:cNvPr id="4151" name="Ink 5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55" y="2262"/>
                <a:ext cx="1322" cy="283"/>
              </p14:xfrm>
            </p:contentPart>
          </mc:Choice>
          <mc:Fallback>
            <p:pic>
              <p:nvPicPr>
                <p:cNvPr id="4151" name="Ink 5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5" cstate="print"/>
                <a:stretch>
                  <a:fillRect/>
                </a:stretch>
              </p:blipFill>
              <p:spPr>
                <a:xfrm>
                  <a:off x="2846" y="2257"/>
                  <a:ext cx="1344" cy="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6">
              <p14:nvContentPartPr>
                <p14:cNvPr id="4152" name="Ink 5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55" y="2301"/>
                <a:ext cx="762" cy="259"/>
              </p14:xfrm>
            </p:contentPart>
          </mc:Choice>
          <mc:Fallback>
            <p:pic>
              <p:nvPicPr>
                <p:cNvPr id="4152" name="Ink 5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7" cstate="print"/>
                <a:stretch>
                  <a:fillRect/>
                </a:stretch>
              </p:blipFill>
              <p:spPr>
                <a:xfrm>
                  <a:off x="4250" y="2295"/>
                  <a:ext cx="778" cy="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8">
              <p14:nvContentPartPr>
                <p14:cNvPr id="4153" name="Ink 5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313" y="2403"/>
                <a:ext cx="103" cy="81"/>
              </p14:xfrm>
            </p:contentPart>
          </mc:Choice>
          <mc:Fallback>
            <p:pic>
              <p:nvPicPr>
                <p:cNvPr id="4153" name="Ink 5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9" cstate="print"/>
                <a:stretch>
                  <a:fillRect/>
                </a:stretch>
              </p:blipFill>
              <p:spPr>
                <a:xfrm>
                  <a:off x="5304" y="2393"/>
                  <a:ext cx="116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0">
              <p14:nvContentPartPr>
                <p14:cNvPr id="4154" name="Ink 6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97" y="2709"/>
                <a:ext cx="522" cy="149"/>
              </p14:xfrm>
            </p:contentPart>
          </mc:Choice>
          <mc:Fallback>
            <p:pic>
              <p:nvPicPr>
                <p:cNvPr id="4154" name="Ink 6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1" cstate="print"/>
                <a:stretch>
                  <a:fillRect/>
                </a:stretch>
              </p:blipFill>
              <p:spPr>
                <a:xfrm>
                  <a:off x="2088" y="2700"/>
                  <a:ext cx="535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2">
              <p14:nvContentPartPr>
                <p14:cNvPr id="4155" name="Ink 6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13" y="2699"/>
                <a:ext cx="271" cy="148"/>
              </p14:xfrm>
            </p:contentPart>
          </mc:Choice>
          <mc:Fallback>
            <p:pic>
              <p:nvPicPr>
                <p:cNvPr id="4155" name="Ink 6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3" cstate="print"/>
                <a:stretch>
                  <a:fillRect/>
                </a:stretch>
              </p:blipFill>
              <p:spPr>
                <a:xfrm>
                  <a:off x="2704" y="2689"/>
                  <a:ext cx="290" cy="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4">
              <p14:nvContentPartPr>
                <p14:cNvPr id="4156" name="Ink 6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02" y="2664"/>
                <a:ext cx="755" cy="259"/>
              </p14:xfrm>
            </p:contentPart>
          </mc:Choice>
          <mc:Fallback>
            <p:pic>
              <p:nvPicPr>
                <p:cNvPr id="4156" name="Ink 6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5" cstate="print"/>
                <a:stretch>
                  <a:fillRect/>
                </a:stretch>
              </p:blipFill>
              <p:spPr>
                <a:xfrm>
                  <a:off x="3092" y="2657"/>
                  <a:ext cx="773" cy="2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6">
              <p14:nvContentPartPr>
                <p14:cNvPr id="4157" name="Ink 6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58" y="2694"/>
                <a:ext cx="364" cy="234"/>
              </p14:xfrm>
            </p:contentPart>
          </mc:Choice>
          <mc:Fallback>
            <p:pic>
              <p:nvPicPr>
                <p:cNvPr id="4157" name="Ink 6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7" cstate="print"/>
                <a:stretch>
                  <a:fillRect/>
                </a:stretch>
              </p:blipFill>
              <p:spPr>
                <a:xfrm>
                  <a:off x="3947" y="2685"/>
                  <a:ext cx="386" cy="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8">
              <p14:nvContentPartPr>
                <p14:cNvPr id="4158" name="Ink 6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429" y="2722"/>
                <a:ext cx="418" cy="151"/>
              </p14:xfrm>
            </p:contentPart>
          </mc:Choice>
          <mc:Fallback>
            <p:pic>
              <p:nvPicPr>
                <p:cNvPr id="4158" name="Ink 6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9" cstate="print"/>
                <a:stretch>
                  <a:fillRect/>
                </a:stretch>
              </p:blipFill>
              <p:spPr>
                <a:xfrm>
                  <a:off x="4419" y="2713"/>
                  <a:ext cx="440" cy="1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9" name="Group 65"/>
          <p:cNvGrpSpPr>
            <a:grpSpLocks/>
          </p:cNvGrpSpPr>
          <p:nvPr/>
        </p:nvGrpSpPr>
        <p:grpSpPr bwMode="auto">
          <a:xfrm>
            <a:off x="323850" y="3644900"/>
            <a:ext cx="3816350" cy="2449513"/>
            <a:chOff x="1198" y="826"/>
            <a:chExt cx="3246" cy="1901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120">
              <p14:nvContentPartPr>
                <p14:cNvPr id="4160" name="Ink 6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69" y="892"/>
                <a:ext cx="89" cy="136"/>
              </p14:xfrm>
            </p:contentPart>
          </mc:Choice>
          <mc:Fallback>
            <p:pic>
              <p:nvPicPr>
                <p:cNvPr id="4160" name="Ink 6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1" cstate="print"/>
                <a:stretch>
                  <a:fillRect/>
                </a:stretch>
              </p:blipFill>
              <p:spPr>
                <a:xfrm>
                  <a:off x="1759" y="887"/>
                  <a:ext cx="110" cy="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2">
              <p14:nvContentPartPr>
                <p14:cNvPr id="4161" name="Ink 6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91" y="886"/>
                <a:ext cx="83" cy="115"/>
              </p14:xfrm>
            </p:contentPart>
          </mc:Choice>
          <mc:Fallback>
            <p:pic>
              <p:nvPicPr>
                <p:cNvPr id="4161" name="Ink 6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3" cstate="print"/>
                <a:stretch>
                  <a:fillRect/>
                </a:stretch>
              </p:blipFill>
              <p:spPr>
                <a:xfrm>
                  <a:off x="2079" y="880"/>
                  <a:ext cx="105" cy="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4">
              <p14:nvContentPartPr>
                <p14:cNvPr id="4162" name="Ink 6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98" y="865"/>
                <a:ext cx="84" cy="93"/>
              </p14:xfrm>
            </p:contentPart>
          </mc:Choice>
          <mc:Fallback>
            <p:pic>
              <p:nvPicPr>
                <p:cNvPr id="4162" name="Ink 6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5" cstate="print"/>
                <a:stretch>
                  <a:fillRect/>
                </a:stretch>
              </p:blipFill>
              <p:spPr>
                <a:xfrm>
                  <a:off x="2385" y="856"/>
                  <a:ext cx="103" cy="1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6">
              <p14:nvContentPartPr>
                <p14:cNvPr id="4163" name="Ink 6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98" y="848"/>
                <a:ext cx="97" cy="118"/>
              </p14:xfrm>
            </p:contentPart>
          </mc:Choice>
          <mc:Fallback>
            <p:pic>
              <p:nvPicPr>
                <p:cNvPr id="4163" name="Ink 6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7" cstate="print"/>
                <a:stretch>
                  <a:fillRect/>
                </a:stretch>
              </p:blipFill>
              <p:spPr>
                <a:xfrm>
                  <a:off x="2693" y="842"/>
                  <a:ext cx="114" cy="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8">
              <p14:nvContentPartPr>
                <p14:cNvPr id="4164" name="Ink 7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95" y="846"/>
                <a:ext cx="95" cy="118"/>
              </p14:xfrm>
            </p:contentPart>
          </mc:Choice>
          <mc:Fallback>
            <p:pic>
              <p:nvPicPr>
                <p:cNvPr id="4164" name="Ink 7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9" cstate="print"/>
                <a:stretch>
                  <a:fillRect/>
                </a:stretch>
              </p:blipFill>
              <p:spPr>
                <a:xfrm>
                  <a:off x="2985" y="837"/>
                  <a:ext cx="112" cy="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0">
              <p14:nvContentPartPr>
                <p14:cNvPr id="4165" name="Ink 7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97" y="826"/>
                <a:ext cx="120" cy="111"/>
              </p14:xfrm>
            </p:contentPart>
          </mc:Choice>
          <mc:Fallback>
            <p:pic>
              <p:nvPicPr>
                <p:cNvPr id="4165" name="Ink 7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1" cstate="print"/>
                <a:stretch>
                  <a:fillRect/>
                </a:stretch>
              </p:blipFill>
              <p:spPr>
                <a:xfrm>
                  <a:off x="3288" y="815"/>
                  <a:ext cx="137" cy="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2">
              <p14:nvContentPartPr>
                <p14:cNvPr id="4166" name="Ink 7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531" y="1037"/>
                <a:ext cx="229" cy="1690"/>
              </p14:xfrm>
            </p:contentPart>
          </mc:Choice>
          <mc:Fallback>
            <p:pic>
              <p:nvPicPr>
                <p:cNvPr id="4166" name="Ink 7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3" cstate="print"/>
                <a:stretch>
                  <a:fillRect/>
                </a:stretch>
              </p:blipFill>
              <p:spPr>
                <a:xfrm>
                  <a:off x="1522" y="1026"/>
                  <a:ext cx="242" cy="1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4">
              <p14:nvContentPartPr>
                <p14:cNvPr id="4167" name="Ink 7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98" y="1097"/>
                <a:ext cx="118" cy="123"/>
              </p14:xfrm>
            </p:contentPart>
          </mc:Choice>
          <mc:Fallback>
            <p:pic>
              <p:nvPicPr>
                <p:cNvPr id="4167" name="Ink 7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5" cstate="print"/>
                <a:stretch>
                  <a:fillRect/>
                </a:stretch>
              </p:blipFill>
              <p:spPr>
                <a:xfrm>
                  <a:off x="1189" y="1091"/>
                  <a:ext cx="131" cy="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6">
              <p14:nvContentPartPr>
                <p14:cNvPr id="4168" name="Ink 7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40" y="1385"/>
                <a:ext cx="109" cy="138"/>
              </p14:xfrm>
            </p:contentPart>
          </mc:Choice>
          <mc:Fallback>
            <p:pic>
              <p:nvPicPr>
                <p:cNvPr id="4168" name="Ink 7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7" cstate="print"/>
                <a:stretch>
                  <a:fillRect/>
                </a:stretch>
              </p:blipFill>
              <p:spPr>
                <a:xfrm>
                  <a:off x="1228" y="1380"/>
                  <a:ext cx="131" cy="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8">
              <p14:nvContentPartPr>
                <p14:cNvPr id="4169" name="Ink 7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80" y="1669"/>
                <a:ext cx="81" cy="104"/>
              </p14:xfrm>
            </p:contentPart>
          </mc:Choice>
          <mc:Fallback>
            <p:pic>
              <p:nvPicPr>
                <p:cNvPr id="4169" name="Ink 7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9" cstate="print"/>
                <a:stretch>
                  <a:fillRect/>
                </a:stretch>
              </p:blipFill>
              <p:spPr>
                <a:xfrm>
                  <a:off x="1267" y="1661"/>
                  <a:ext cx="98" cy="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0">
              <p14:nvContentPartPr>
                <p14:cNvPr id="4170" name="Ink 7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99" y="1911"/>
                <a:ext cx="105" cy="127"/>
              </p14:xfrm>
            </p:contentPart>
          </mc:Choice>
          <mc:Fallback>
            <p:pic>
              <p:nvPicPr>
                <p:cNvPr id="4170" name="Ink 7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1" cstate="print"/>
                <a:stretch>
                  <a:fillRect/>
                </a:stretch>
              </p:blipFill>
              <p:spPr>
                <a:xfrm>
                  <a:off x="1291" y="1902"/>
                  <a:ext cx="126" cy="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2">
              <p14:nvContentPartPr>
                <p14:cNvPr id="4171" name="Ink 7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25" y="2167"/>
                <a:ext cx="112" cy="135"/>
              </p14:xfrm>
            </p:contentPart>
          </mc:Choice>
          <mc:Fallback>
            <p:pic>
              <p:nvPicPr>
                <p:cNvPr id="4171" name="Ink 7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3" cstate="print"/>
                <a:stretch>
                  <a:fillRect/>
                </a:stretch>
              </p:blipFill>
              <p:spPr>
                <a:xfrm>
                  <a:off x="1314" y="2156"/>
                  <a:ext cx="128" cy="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4">
              <p14:nvContentPartPr>
                <p14:cNvPr id="4172" name="Ink 7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52" y="2440"/>
                <a:ext cx="113" cy="143"/>
              </p14:xfrm>
            </p:contentPart>
          </mc:Choice>
          <mc:Fallback>
            <p:pic>
              <p:nvPicPr>
                <p:cNvPr id="4172" name="Ink 7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5" cstate="print"/>
                <a:stretch>
                  <a:fillRect/>
                </a:stretch>
              </p:blipFill>
              <p:spPr>
                <a:xfrm>
                  <a:off x="1342" y="2429"/>
                  <a:ext cx="127" cy="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6">
              <p14:nvContentPartPr>
                <p14:cNvPr id="4173" name="Ink 7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26" y="1199"/>
                <a:ext cx="154" cy="12"/>
              </p14:xfrm>
            </p:contentPart>
          </mc:Choice>
          <mc:Fallback>
            <p:pic>
              <p:nvPicPr>
                <p:cNvPr id="4173" name="Ink 7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7" cstate="print"/>
                <a:stretch>
                  <a:fillRect/>
                </a:stretch>
              </p:blipFill>
              <p:spPr>
                <a:xfrm>
                  <a:off x="1722" y="1192"/>
                  <a:ext cx="163" cy="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8">
              <p14:nvContentPartPr>
                <p14:cNvPr id="4174" name="Ink 8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83" y="1206"/>
                <a:ext cx="153" cy="13"/>
              </p14:xfrm>
            </p:contentPart>
          </mc:Choice>
          <mc:Fallback>
            <p:pic>
              <p:nvPicPr>
                <p:cNvPr id="4174" name="Ink 8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9" cstate="print"/>
                <a:stretch>
                  <a:fillRect/>
                </a:stretch>
              </p:blipFill>
              <p:spPr>
                <a:xfrm>
                  <a:off x="2079" y="1197"/>
                  <a:ext cx="161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0">
              <p14:nvContentPartPr>
                <p14:cNvPr id="4175" name="Ink 8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19" y="1196"/>
                <a:ext cx="132" cy="19"/>
              </p14:xfrm>
            </p:contentPart>
          </mc:Choice>
          <mc:Fallback>
            <p:pic>
              <p:nvPicPr>
                <p:cNvPr id="4175" name="Ink 8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1" cstate="print"/>
                <a:stretch>
                  <a:fillRect/>
                </a:stretch>
              </p:blipFill>
              <p:spPr>
                <a:xfrm>
                  <a:off x="2415" y="1184"/>
                  <a:ext cx="141" cy="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2">
              <p14:nvContentPartPr>
                <p14:cNvPr id="4176" name="Ink 8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38" y="1169"/>
                <a:ext cx="95" cy="9"/>
              </p14:xfrm>
            </p:contentPart>
          </mc:Choice>
          <mc:Fallback>
            <p:pic>
              <p:nvPicPr>
                <p:cNvPr id="4176" name="Ink 8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3" cstate="print"/>
                <a:stretch>
                  <a:fillRect/>
                </a:stretch>
              </p:blipFill>
              <p:spPr>
                <a:xfrm>
                  <a:off x="2730" y="1160"/>
                  <a:ext cx="107" cy="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4">
              <p14:nvContentPartPr>
                <p14:cNvPr id="4177" name="Ink 8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02" y="1088"/>
                <a:ext cx="112" cy="100"/>
              </p14:xfrm>
            </p:contentPart>
          </mc:Choice>
          <mc:Fallback>
            <p:pic>
              <p:nvPicPr>
                <p:cNvPr id="4177" name="Ink 8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5" cstate="print"/>
                <a:stretch>
                  <a:fillRect/>
                </a:stretch>
              </p:blipFill>
              <p:spPr>
                <a:xfrm>
                  <a:off x="2996" y="1078"/>
                  <a:ext cx="128" cy="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6">
              <p14:nvContentPartPr>
                <p14:cNvPr id="4178" name="Ink 8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77" y="1181"/>
                <a:ext cx="83" cy="4"/>
              </p14:xfrm>
            </p:contentPart>
          </mc:Choice>
          <mc:Fallback>
            <p:pic>
              <p:nvPicPr>
                <p:cNvPr id="4178" name="Ink 8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7" cstate="print"/>
                <a:stretch>
                  <a:fillRect/>
                </a:stretch>
              </p:blipFill>
              <p:spPr>
                <a:xfrm>
                  <a:off x="3272" y="1171"/>
                  <a:ext cx="94" cy="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8">
              <p14:nvContentPartPr>
                <p14:cNvPr id="4179" name="Ink 8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47" y="1468"/>
                <a:ext cx="150" cy="12"/>
              </p14:xfrm>
            </p:contentPart>
          </mc:Choice>
          <mc:Fallback>
            <p:pic>
              <p:nvPicPr>
                <p:cNvPr id="4179" name="Ink 8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9" cstate="print"/>
                <a:stretch>
                  <a:fillRect/>
                </a:stretch>
              </p:blipFill>
              <p:spPr>
                <a:xfrm>
                  <a:off x="1739" y="1459"/>
                  <a:ext cx="163" cy="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0">
              <p14:nvContentPartPr>
                <p14:cNvPr id="4180" name="Ink 8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38" y="1467"/>
                <a:ext cx="116" cy="9"/>
              </p14:xfrm>
            </p:contentPart>
          </mc:Choice>
          <mc:Fallback>
            <p:pic>
              <p:nvPicPr>
                <p:cNvPr id="4180" name="Ink 8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1" cstate="print"/>
                <a:stretch>
                  <a:fillRect/>
                </a:stretch>
              </p:blipFill>
              <p:spPr>
                <a:xfrm>
                  <a:off x="2133" y="1459"/>
                  <a:ext cx="125" cy="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2">
              <p14:nvContentPartPr>
                <p14:cNvPr id="4181" name="Ink 8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75" y="1475"/>
                <a:ext cx="130" cy="10"/>
              </p14:xfrm>
            </p:contentPart>
          </mc:Choice>
          <mc:Fallback>
            <p:pic>
              <p:nvPicPr>
                <p:cNvPr id="4181" name="Ink 8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3" cstate="print"/>
                <a:stretch>
                  <a:fillRect/>
                </a:stretch>
              </p:blipFill>
              <p:spPr>
                <a:xfrm>
                  <a:off x="2469" y="1466"/>
                  <a:ext cx="140" cy="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4">
              <p14:nvContentPartPr>
                <p14:cNvPr id="4182" name="Ink 8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97" y="1354"/>
                <a:ext cx="111" cy="133"/>
              </p14:xfrm>
            </p:contentPart>
          </mc:Choice>
          <mc:Fallback>
            <p:pic>
              <p:nvPicPr>
                <p:cNvPr id="4182" name="Ink 8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5" cstate="print"/>
                <a:stretch>
                  <a:fillRect/>
                </a:stretch>
              </p:blipFill>
              <p:spPr>
                <a:xfrm>
                  <a:off x="2790" y="1343"/>
                  <a:ext cx="129" cy="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6">
              <p14:nvContentPartPr>
                <p14:cNvPr id="4183" name="Ink 8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47" y="1474"/>
                <a:ext cx="103" cy="6"/>
              </p14:xfrm>
            </p:contentPart>
          </mc:Choice>
          <mc:Fallback>
            <p:pic>
              <p:nvPicPr>
                <p:cNvPr id="4183" name="Ink 8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7" cstate="print"/>
                <a:stretch>
                  <a:fillRect/>
                </a:stretch>
              </p:blipFill>
              <p:spPr>
                <a:xfrm>
                  <a:off x="3043" y="1464"/>
                  <a:ext cx="112" cy="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8">
              <p14:nvContentPartPr>
                <p14:cNvPr id="4184" name="Ink 9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02" y="1340"/>
                <a:ext cx="212" cy="133"/>
              </p14:xfrm>
            </p:contentPart>
          </mc:Choice>
          <mc:Fallback>
            <p:pic>
              <p:nvPicPr>
                <p:cNvPr id="4184" name="Ink 9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9" cstate="print"/>
                <a:stretch>
                  <a:fillRect/>
                </a:stretch>
              </p:blipFill>
              <p:spPr>
                <a:xfrm>
                  <a:off x="3296" y="1333"/>
                  <a:ext cx="230" cy="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0">
              <p14:nvContentPartPr>
                <p14:cNvPr id="4185" name="Ink 9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57" y="1785"/>
                <a:ext cx="156" cy="264"/>
              </p14:xfrm>
            </p:contentPart>
          </mc:Choice>
          <mc:Fallback>
            <p:pic>
              <p:nvPicPr>
                <p:cNvPr id="4185" name="Ink 9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1" cstate="print"/>
                <a:stretch>
                  <a:fillRect/>
                </a:stretch>
              </p:blipFill>
              <p:spPr>
                <a:xfrm>
                  <a:off x="1751" y="1777"/>
                  <a:ext cx="166" cy="2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2">
              <p14:nvContentPartPr>
                <p14:cNvPr id="4186" name="Ink 9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84" y="1774"/>
                <a:ext cx="107" cy="4"/>
              </p14:xfrm>
            </p:contentPart>
          </mc:Choice>
          <mc:Fallback>
            <p:pic>
              <p:nvPicPr>
                <p:cNvPr id="4186" name="Ink 9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3" cstate="print"/>
                <a:stretch>
                  <a:fillRect/>
                </a:stretch>
              </p:blipFill>
              <p:spPr>
                <a:xfrm>
                  <a:off x="2175" y="1763"/>
                  <a:ext cx="121" cy="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4">
              <p14:nvContentPartPr>
                <p14:cNvPr id="4187" name="Ink 9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43" y="1772"/>
                <a:ext cx="133" cy="11"/>
              </p14:xfrm>
            </p:contentPart>
          </mc:Choice>
          <mc:Fallback>
            <p:pic>
              <p:nvPicPr>
                <p:cNvPr id="4187" name="Ink 9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5" cstate="print"/>
                <a:stretch>
                  <a:fillRect/>
                </a:stretch>
              </p:blipFill>
              <p:spPr>
                <a:xfrm>
                  <a:off x="2536" y="1761"/>
                  <a:ext cx="144" cy="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6">
              <p14:nvContentPartPr>
                <p14:cNvPr id="4188" name="Ink 9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91" y="1655"/>
                <a:ext cx="103" cy="124"/>
              </p14:xfrm>
            </p:contentPart>
          </mc:Choice>
          <mc:Fallback>
            <p:pic>
              <p:nvPicPr>
                <p:cNvPr id="4188" name="Ink 9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7" cstate="print"/>
                <a:stretch>
                  <a:fillRect/>
                </a:stretch>
              </p:blipFill>
              <p:spPr>
                <a:xfrm>
                  <a:off x="2883" y="1644"/>
                  <a:ext cx="123" cy="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8">
              <p14:nvContentPartPr>
                <p14:cNvPr id="4189" name="Ink 9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44" y="1766"/>
                <a:ext cx="74" cy="9"/>
              </p14:xfrm>
            </p:contentPart>
          </mc:Choice>
          <mc:Fallback>
            <p:pic>
              <p:nvPicPr>
                <p:cNvPr id="4189" name="Ink 9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9" cstate="print"/>
                <a:stretch>
                  <a:fillRect/>
                </a:stretch>
              </p:blipFill>
              <p:spPr>
                <a:xfrm>
                  <a:off x="3134" y="1755"/>
                  <a:ext cx="89" cy="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0">
              <p14:nvContentPartPr>
                <p14:cNvPr id="4190" name="Ink 9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93" y="1759"/>
                <a:ext cx="119" cy="8"/>
              </p14:xfrm>
            </p:contentPart>
          </mc:Choice>
          <mc:Fallback>
            <p:pic>
              <p:nvPicPr>
                <p:cNvPr id="4190" name="Ink 9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1" cstate="print"/>
                <a:stretch>
                  <a:fillRect/>
                </a:stretch>
              </p:blipFill>
              <p:spPr>
                <a:xfrm>
                  <a:off x="3387" y="1748"/>
                  <a:ext cx="131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2">
              <p14:nvContentPartPr>
                <p14:cNvPr id="4191" name="Ink 9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28" y="1941"/>
                <a:ext cx="113" cy="139"/>
              </p14:xfrm>
            </p:contentPart>
          </mc:Choice>
          <mc:Fallback>
            <p:pic>
              <p:nvPicPr>
                <p:cNvPr id="4191" name="Ink 9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3" cstate="print"/>
                <a:stretch>
                  <a:fillRect/>
                </a:stretch>
              </p:blipFill>
              <p:spPr>
                <a:xfrm>
                  <a:off x="2219" y="1931"/>
                  <a:ext cx="133" cy="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4">
              <p14:nvContentPartPr>
                <p14:cNvPr id="4192" name="Ink 9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99" y="1944"/>
                <a:ext cx="98" cy="117"/>
              </p14:xfrm>
            </p:contentPart>
          </mc:Choice>
          <mc:Fallback>
            <p:pic>
              <p:nvPicPr>
                <p:cNvPr id="4192" name="Ink 9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5" cstate="print"/>
                <a:stretch>
                  <a:fillRect/>
                </a:stretch>
              </p:blipFill>
              <p:spPr>
                <a:xfrm>
                  <a:off x="2591" y="1932"/>
                  <a:ext cx="117" cy="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6">
              <p14:nvContentPartPr>
                <p14:cNvPr id="4193" name="Ink 9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28" y="2043"/>
                <a:ext cx="117" cy="7"/>
              </p14:xfrm>
            </p:contentPart>
          </mc:Choice>
          <mc:Fallback>
            <p:pic>
              <p:nvPicPr>
                <p:cNvPr id="4193" name="Ink 9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7" cstate="print"/>
                <a:stretch>
                  <a:fillRect/>
                </a:stretch>
              </p:blipFill>
              <p:spPr>
                <a:xfrm>
                  <a:off x="2919" y="2031"/>
                  <a:ext cx="131" cy="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8">
              <p14:nvContentPartPr>
                <p14:cNvPr id="4194" name="Ink 10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81" y="1927"/>
                <a:ext cx="101" cy="135"/>
              </p14:xfrm>
            </p:contentPart>
          </mc:Choice>
          <mc:Fallback>
            <p:pic>
              <p:nvPicPr>
                <p:cNvPr id="4194" name="Ink 10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9" cstate="print"/>
                <a:stretch>
                  <a:fillRect/>
                </a:stretch>
              </p:blipFill>
              <p:spPr>
                <a:xfrm>
                  <a:off x="3175" y="1917"/>
                  <a:ext cx="117" cy="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0">
              <p14:nvContentPartPr>
                <p14:cNvPr id="4195" name="Ink 10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01" y="2053"/>
                <a:ext cx="108" cy="10"/>
              </p14:xfrm>
            </p:contentPart>
          </mc:Choice>
          <mc:Fallback>
            <p:pic>
              <p:nvPicPr>
                <p:cNvPr id="4195" name="Ink 10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1" cstate="print"/>
                <a:stretch>
                  <a:fillRect/>
                </a:stretch>
              </p:blipFill>
              <p:spPr>
                <a:xfrm>
                  <a:off x="3396" y="2042"/>
                  <a:ext cx="119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2">
              <p14:nvContentPartPr>
                <p14:cNvPr id="4196" name="Ink 10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03" y="2181"/>
                <a:ext cx="130" cy="149"/>
              </p14:xfrm>
            </p:contentPart>
          </mc:Choice>
          <mc:Fallback>
            <p:pic>
              <p:nvPicPr>
                <p:cNvPr id="4196" name="Ink 10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3" cstate="print"/>
                <a:stretch>
                  <a:fillRect/>
                </a:stretch>
              </p:blipFill>
              <p:spPr>
                <a:xfrm>
                  <a:off x="1794" y="2170"/>
                  <a:ext cx="151" cy="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4">
              <p14:nvContentPartPr>
                <p14:cNvPr id="4197" name="Ink 10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33" y="2296"/>
                <a:ext cx="130" cy="13"/>
              </p14:xfrm>
            </p:contentPart>
          </mc:Choice>
          <mc:Fallback>
            <p:pic>
              <p:nvPicPr>
                <p:cNvPr id="4197" name="Ink 10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5" cstate="print"/>
                <a:stretch>
                  <a:fillRect/>
                </a:stretch>
              </p:blipFill>
              <p:spPr>
                <a:xfrm>
                  <a:off x="2229" y="2287"/>
                  <a:ext cx="138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6">
              <p14:nvContentPartPr>
                <p14:cNvPr id="4198" name="Ink 10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08" y="2260"/>
                <a:ext cx="126" cy="21"/>
              </p14:xfrm>
            </p:contentPart>
          </mc:Choice>
          <mc:Fallback>
            <p:pic>
              <p:nvPicPr>
                <p:cNvPr id="4198" name="Ink 10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7" cstate="print"/>
                <a:stretch>
                  <a:fillRect/>
                </a:stretch>
              </p:blipFill>
              <p:spPr>
                <a:xfrm>
                  <a:off x="2599" y="2249"/>
                  <a:ext cx="140" cy="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8">
              <p14:nvContentPartPr>
                <p14:cNvPr id="4199" name="Ink 10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58" y="2170"/>
                <a:ext cx="111" cy="134"/>
              </p14:xfrm>
            </p:contentPart>
          </mc:Choice>
          <mc:Fallback>
            <p:pic>
              <p:nvPicPr>
                <p:cNvPr id="4199" name="Ink 10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9" cstate="print"/>
                <a:stretch>
                  <a:fillRect/>
                </a:stretch>
              </p:blipFill>
              <p:spPr>
                <a:xfrm>
                  <a:off x="2949" y="2160"/>
                  <a:ext cx="130" cy="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0">
              <p14:nvContentPartPr>
                <p14:cNvPr id="4200" name="Ink 10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93" y="2280"/>
                <a:ext cx="86" cy="11"/>
              </p14:xfrm>
            </p:contentPart>
          </mc:Choice>
          <mc:Fallback>
            <p:pic>
              <p:nvPicPr>
                <p:cNvPr id="4200" name="Ink 10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1" cstate="print"/>
                <a:stretch>
                  <a:fillRect/>
                </a:stretch>
              </p:blipFill>
              <p:spPr>
                <a:xfrm>
                  <a:off x="3184" y="2269"/>
                  <a:ext cx="100" cy="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2">
              <p14:nvContentPartPr>
                <p14:cNvPr id="4201" name="Ink 10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32" y="2170"/>
                <a:ext cx="221" cy="116"/>
              </p14:xfrm>
            </p:contentPart>
          </mc:Choice>
          <mc:Fallback>
            <p:pic>
              <p:nvPicPr>
                <p:cNvPr id="4201" name="Ink 10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3" cstate="print"/>
                <a:stretch>
                  <a:fillRect/>
                </a:stretch>
              </p:blipFill>
              <p:spPr>
                <a:xfrm>
                  <a:off x="3425" y="2162"/>
                  <a:ext cx="238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4">
              <p14:nvContentPartPr>
                <p14:cNvPr id="4202" name="Ink 10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01" y="2553"/>
                <a:ext cx="177" cy="15"/>
              </p14:xfrm>
            </p:contentPart>
          </mc:Choice>
          <mc:Fallback>
            <p:pic>
              <p:nvPicPr>
                <p:cNvPr id="4202" name="Ink 10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5" cstate="print"/>
                <a:stretch>
                  <a:fillRect/>
                </a:stretch>
              </p:blipFill>
              <p:spPr>
                <a:xfrm>
                  <a:off x="1795" y="2542"/>
                  <a:ext cx="186" cy="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6">
              <p14:nvContentPartPr>
                <p14:cNvPr id="4203" name="Ink 10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46" y="2443"/>
                <a:ext cx="101" cy="103"/>
              </p14:xfrm>
            </p:contentPart>
          </mc:Choice>
          <mc:Fallback>
            <p:pic>
              <p:nvPicPr>
                <p:cNvPr id="4203" name="Ink 10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7" cstate="print"/>
                <a:stretch>
                  <a:fillRect/>
                </a:stretch>
              </p:blipFill>
              <p:spPr>
                <a:xfrm>
                  <a:off x="2236" y="2432"/>
                  <a:ext cx="123" cy="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8">
              <p14:nvContentPartPr>
                <p14:cNvPr id="4204" name="Ink 1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00" y="2531"/>
                <a:ext cx="103" cy="7"/>
              </p14:xfrm>
            </p:contentPart>
          </mc:Choice>
          <mc:Fallback>
            <p:pic>
              <p:nvPicPr>
                <p:cNvPr id="4204" name="Ink 1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9" cstate="print"/>
                <a:stretch>
                  <a:fillRect/>
                </a:stretch>
              </p:blipFill>
              <p:spPr>
                <a:xfrm>
                  <a:off x="2593" y="2521"/>
                  <a:ext cx="116" cy="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10">
              <p14:nvContentPartPr>
                <p14:cNvPr id="4205" name="Ink 1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968" y="2534"/>
                <a:ext cx="116" cy="5"/>
              </p14:xfrm>
            </p:contentPart>
          </mc:Choice>
          <mc:Fallback>
            <p:pic>
              <p:nvPicPr>
                <p:cNvPr id="4205" name="Ink 1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1" cstate="print"/>
                <a:stretch>
                  <a:fillRect/>
                </a:stretch>
              </p:blipFill>
              <p:spPr>
                <a:xfrm>
                  <a:off x="2963" y="2521"/>
                  <a:ext cx="125" cy="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12">
              <p14:nvContentPartPr>
                <p14:cNvPr id="4206" name="Ink 1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44" y="2430"/>
                <a:ext cx="93" cy="110"/>
              </p14:xfrm>
            </p:contentPart>
          </mc:Choice>
          <mc:Fallback>
            <p:pic>
              <p:nvPicPr>
                <p:cNvPr id="4206" name="Ink 1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3" cstate="print"/>
                <a:stretch>
                  <a:fillRect/>
                </a:stretch>
              </p:blipFill>
              <p:spPr>
                <a:xfrm>
                  <a:off x="3234" y="2420"/>
                  <a:ext cx="114" cy="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14">
              <p14:nvContentPartPr>
                <p14:cNvPr id="4207" name="Ink 1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91" y="2402"/>
                <a:ext cx="233" cy="146"/>
              </p14:xfrm>
            </p:contentPart>
          </mc:Choice>
          <mc:Fallback>
            <p:pic>
              <p:nvPicPr>
                <p:cNvPr id="4207" name="Ink 1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5" cstate="print"/>
                <a:stretch>
                  <a:fillRect/>
                </a:stretch>
              </p:blipFill>
              <p:spPr>
                <a:xfrm>
                  <a:off x="3478" y="2394"/>
                  <a:ext cx="258" cy="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16">
              <p14:nvContentPartPr>
                <p14:cNvPr id="4208" name="Ink 1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89" y="1726"/>
                <a:ext cx="129" cy="66"/>
              </p14:xfrm>
            </p:contentPart>
          </mc:Choice>
          <mc:Fallback>
            <p:pic>
              <p:nvPicPr>
                <p:cNvPr id="4208" name="Ink 1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7" cstate="print"/>
                <a:stretch>
                  <a:fillRect/>
                </a:stretch>
              </p:blipFill>
              <p:spPr>
                <a:xfrm>
                  <a:off x="3981" y="1713"/>
                  <a:ext cx="142" cy="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18">
              <p14:nvContentPartPr>
                <p14:cNvPr id="4209" name="Ink 11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64" y="1604"/>
                <a:ext cx="180" cy="193"/>
              </p14:xfrm>
            </p:contentPart>
          </mc:Choice>
          <mc:Fallback>
            <p:pic>
              <p:nvPicPr>
                <p:cNvPr id="4209" name="Ink 11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9" cstate="print"/>
                <a:stretch>
                  <a:fillRect/>
                </a:stretch>
              </p:blipFill>
              <p:spPr>
                <a:xfrm>
                  <a:off x="4254" y="1591"/>
                  <a:ext cx="198" cy="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20">
              <p14:nvContentPartPr>
                <p14:cNvPr id="4210" name="Ink 1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30" y="1014"/>
                <a:ext cx="257" cy="1571"/>
              </p14:xfrm>
            </p:contentPart>
          </mc:Choice>
          <mc:Fallback>
            <p:pic>
              <p:nvPicPr>
                <p:cNvPr id="4210" name="Ink 1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21" cstate="print"/>
                <a:stretch>
                  <a:fillRect/>
                </a:stretch>
              </p:blipFill>
              <p:spPr>
                <a:xfrm>
                  <a:off x="3624" y="1005"/>
                  <a:ext cx="280" cy="1593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B732F179-9092-49A6-BF40-B3755C0519E6}" type="slidenum">
              <a:rPr lang="en-US" sz="1800">
                <a:latin typeface="Times New Roman" pitchFamily="18" charset="0"/>
              </a:rPr>
              <a:pPr eaLnBrk="0" hangingPunct="0"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153400" cy="647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Convergenta					Normalizare</a:t>
            </a:r>
            <a:endParaRPr lang="en-US" sz="2400" b="1" smtClean="0">
              <a:solidFill>
                <a:srgbClr val="993366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993366"/>
                </a:solidFill>
                <a:cs typeface="Times New Roman" pitchFamily="18" charset="0"/>
              </a:rPr>
              <a:t>	</a:t>
            </a:r>
          </a:p>
        </p:txBody>
      </p:sp>
      <p:pic>
        <p:nvPicPr>
          <p:cNvPr id="5225" name="Picture 105" descr="Q-Learning-Example_clip_image1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221163"/>
            <a:ext cx="3671887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6" name="Text Box 106"/>
          <p:cNvSpPr txBox="1">
            <a:spLocks noChangeArrowheads="1"/>
          </p:cNvSpPr>
          <p:nvPr/>
        </p:nvSpPr>
        <p:spPr bwMode="auto">
          <a:xfrm>
            <a:off x="4356100" y="4941888"/>
            <a:ext cx="4511675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Din C – D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Din D – B sau E, alege arbitrar B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Din B in D sau F, alege max F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C -&gt; D -&gt; B -&gt; F</a:t>
            </a:r>
          </a:p>
        </p:txBody>
      </p:sp>
      <p:grpSp>
        <p:nvGrpSpPr>
          <p:cNvPr id="5122" name="Group 4"/>
          <p:cNvGrpSpPr>
            <a:grpSpLocks/>
          </p:cNvGrpSpPr>
          <p:nvPr/>
        </p:nvGrpSpPr>
        <p:grpSpPr bwMode="auto">
          <a:xfrm>
            <a:off x="539750" y="836613"/>
            <a:ext cx="7961313" cy="3429000"/>
            <a:chOff x="178" y="544"/>
            <a:chExt cx="5237" cy="2351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3">
              <p14:nvContentPartPr>
                <p14:cNvPr id="5123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02" y="544"/>
                <a:ext cx="246" cy="269"/>
              </p14:xfrm>
            </p:contentPart>
          </mc:Choice>
          <mc:Fallback>
            <p:pic>
              <p:nvPicPr>
                <p:cNvPr id="5123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395" y="535"/>
                  <a:ext cx="259" cy="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">
              <p14:nvContentPartPr>
                <p14:cNvPr id="5124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57" y="608"/>
                <a:ext cx="278" cy="236"/>
              </p14:xfrm>
            </p:contentPart>
          </mc:Choice>
          <mc:Fallback>
            <p:pic>
              <p:nvPicPr>
                <p:cNvPr id="5124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946" y="595"/>
                  <a:ext cx="293" cy="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">
              <p14:nvContentPartPr>
                <p14:cNvPr id="5125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8" y="841"/>
                <a:ext cx="884" cy="319"/>
              </p14:xfrm>
            </p:contentPart>
          </mc:Choice>
          <mc:Fallback>
            <p:pic>
              <p:nvPicPr>
                <p:cNvPr id="5125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71" y="833"/>
                  <a:ext cx="901" cy="3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">
              <p14:nvContentPartPr>
                <p14:cNvPr id="5126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38" y="994"/>
                <a:ext cx="117" cy="138"/>
              </p14:xfrm>
            </p:contentPart>
          </mc:Choice>
          <mc:Fallback>
            <p:pic>
              <p:nvPicPr>
                <p:cNvPr id="5126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234" y="986"/>
                  <a:ext cx="130" cy="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">
              <p14:nvContentPartPr>
                <p14:cNvPr id="5127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71" y="1003"/>
                <a:ext cx="108" cy="127"/>
              </p14:xfrm>
            </p:contentPart>
          </mc:Choice>
          <mc:Fallback>
            <p:pic>
              <p:nvPicPr>
                <p:cNvPr id="5127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461" y="995"/>
                  <a:ext cx="122" cy="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">
              <p14:nvContentPartPr>
                <p14:cNvPr id="5128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78" y="980"/>
                <a:ext cx="94" cy="135"/>
              </p14:xfrm>
            </p:contentPart>
          </mc:Choice>
          <mc:Fallback>
            <p:pic>
              <p:nvPicPr>
                <p:cNvPr id="5128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773" y="974"/>
                  <a:ext cx="108" cy="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">
              <p14:nvContentPartPr>
                <p14:cNvPr id="5129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74" y="968"/>
                <a:ext cx="121" cy="154"/>
              </p14:xfrm>
            </p:contentPart>
          </mc:Choice>
          <mc:Fallback>
            <p:pic>
              <p:nvPicPr>
                <p:cNvPr id="5129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2065" y="959"/>
                  <a:ext cx="133" cy="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">
              <p14:nvContentPartPr>
                <p14:cNvPr id="5130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47" y="952"/>
                <a:ext cx="133" cy="169"/>
              </p14:xfrm>
            </p:contentPart>
          </mc:Choice>
          <mc:Fallback>
            <p:pic>
              <p:nvPicPr>
                <p:cNvPr id="5130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2342" y="942"/>
                  <a:ext cx="143" cy="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">
              <p14:nvContentPartPr>
                <p14:cNvPr id="5131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87" y="861"/>
                <a:ext cx="844" cy="263"/>
              </p14:xfrm>
            </p:contentPart>
          </mc:Choice>
          <mc:Fallback>
            <p:pic>
              <p:nvPicPr>
                <p:cNvPr id="5131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2883" y="854"/>
                  <a:ext cx="855" cy="2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1">
              <p14:nvContentPartPr>
                <p14:cNvPr id="5132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19" y="936"/>
                <a:ext cx="106" cy="148"/>
              </p14:xfrm>
            </p:contentPart>
          </mc:Choice>
          <mc:Fallback>
            <p:pic>
              <p:nvPicPr>
                <p:cNvPr id="5132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3911" y="928"/>
                  <a:ext cx="123" cy="1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3">
              <p14:nvContentPartPr>
                <p14:cNvPr id="5133" name="Ink 1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67" y="943"/>
                <a:ext cx="132" cy="111"/>
              </p14:xfrm>
            </p:contentPart>
          </mc:Choice>
          <mc:Fallback>
            <p:pic>
              <p:nvPicPr>
                <p:cNvPr id="5133" name="Ink 1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4156" y="935"/>
                  <a:ext cx="146" cy="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5">
              <p14:nvContentPartPr>
                <p14:cNvPr id="5134" name="Ink 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446" y="913"/>
                <a:ext cx="110" cy="140"/>
              </p14:xfrm>
            </p:contentPart>
          </mc:Choice>
          <mc:Fallback>
            <p:pic>
              <p:nvPicPr>
                <p:cNvPr id="5134" name="Ink 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4441" y="907"/>
                  <a:ext cx="125" cy="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7">
              <p14:nvContentPartPr>
                <p14:cNvPr id="5135" name="Ink 1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773" y="919"/>
                <a:ext cx="138" cy="142"/>
              </p14:xfrm>
            </p:contentPart>
          </mc:Choice>
          <mc:Fallback>
            <p:pic>
              <p:nvPicPr>
                <p:cNvPr id="5135" name="Ink 1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4764" y="910"/>
                  <a:ext cx="150" cy="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9">
              <p14:nvContentPartPr>
                <p14:cNvPr id="5136" name="Ink 1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105" y="913"/>
                <a:ext cx="169" cy="132"/>
              </p14:xfrm>
            </p:contentPart>
          </mc:Choice>
          <mc:Fallback>
            <p:pic>
              <p:nvPicPr>
                <p:cNvPr id="5136" name="Ink 1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5100" y="904"/>
                  <a:ext cx="179" cy="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1">
              <p14:nvContentPartPr>
                <p14:cNvPr id="5137" name="Ink 1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27" y="1362"/>
                <a:ext cx="108" cy="5"/>
              </p14:xfrm>
            </p:contentPart>
          </mc:Choice>
          <mc:Fallback>
            <p:pic>
              <p:nvPicPr>
                <p:cNvPr id="5137" name="Ink 1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924" y="1354"/>
                  <a:ext cx="116" cy="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3">
              <p14:nvContentPartPr>
                <p14:cNvPr id="5138" name="Ink 2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10" y="1382"/>
                <a:ext cx="96" cy="11"/>
              </p14:xfrm>
            </p:contentPart>
          </mc:Choice>
          <mc:Fallback>
            <p:pic>
              <p:nvPicPr>
                <p:cNvPr id="5138" name="Ink 2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303" y="1375"/>
                  <a:ext cx="106" cy="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5">
              <p14:nvContentPartPr>
                <p14:cNvPr id="5139" name="Ink 2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586" y="1376"/>
                <a:ext cx="81" cy="7"/>
              </p14:xfrm>
            </p:contentPart>
          </mc:Choice>
          <mc:Fallback>
            <p:pic>
              <p:nvPicPr>
                <p:cNvPr id="5139" name="Ink 2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1579" y="1369"/>
                  <a:ext cx="92" cy="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7">
              <p14:nvContentPartPr>
                <p14:cNvPr id="5140" name="Ink 2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11" y="1365"/>
                <a:ext cx="90" cy="11"/>
              </p14:xfrm>
            </p:contentPart>
          </mc:Choice>
          <mc:Fallback>
            <p:pic>
              <p:nvPicPr>
                <p:cNvPr id="5140" name="Ink 2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1802" y="1356"/>
                  <a:ext cx="103" cy="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39">
              <p14:nvContentPartPr>
                <p14:cNvPr id="5141" name="Ink 2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10" y="1233"/>
                <a:ext cx="288" cy="186"/>
              </p14:xfrm>
            </p:contentPart>
          </mc:Choice>
          <mc:Fallback>
            <p:pic>
              <p:nvPicPr>
                <p:cNvPr id="5141" name="Ink 2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2001" y="1226"/>
                  <a:ext cx="306" cy="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1">
              <p14:nvContentPartPr>
                <p14:cNvPr id="5142" name="Ink 2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13" y="1298"/>
                <a:ext cx="84" cy="71"/>
              </p14:xfrm>
            </p:contentPart>
          </mc:Choice>
          <mc:Fallback>
            <p:pic>
              <p:nvPicPr>
                <p:cNvPr id="5142" name="Ink 2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2409" y="1286"/>
                  <a:ext cx="99" cy="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3">
              <p14:nvContentPartPr>
                <p14:cNvPr id="5143" name="Ink 2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01" y="1612"/>
                <a:ext cx="136" cy="6"/>
              </p14:xfrm>
            </p:contentPart>
          </mc:Choice>
          <mc:Fallback>
            <p:pic>
              <p:nvPicPr>
                <p:cNvPr id="5143" name="Ink 2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4" cstate="print"/>
                <a:stretch>
                  <a:fillRect/>
                </a:stretch>
              </p:blipFill>
              <p:spPr>
                <a:xfrm>
                  <a:off x="896" y="1603"/>
                  <a:ext cx="145" cy="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5">
              <p14:nvContentPartPr>
                <p14:cNvPr id="5144" name="Ink 2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86" y="1609"/>
                <a:ext cx="96" cy="6"/>
              </p14:xfrm>
            </p:contentPart>
          </mc:Choice>
          <mc:Fallback>
            <p:pic>
              <p:nvPicPr>
                <p:cNvPr id="5144" name="Ink 2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6" cstate="print"/>
                <a:stretch>
                  <a:fillRect/>
                </a:stretch>
              </p:blipFill>
              <p:spPr>
                <a:xfrm>
                  <a:off x="1281" y="1601"/>
                  <a:ext cx="105" cy="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7">
              <p14:nvContentPartPr>
                <p14:cNvPr id="5145" name="Ink 2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574" y="1609"/>
                <a:ext cx="101" cy="11"/>
              </p14:xfrm>
            </p:contentPart>
          </mc:Choice>
          <mc:Fallback>
            <p:pic>
              <p:nvPicPr>
                <p:cNvPr id="5145" name="Ink 2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8" cstate="print"/>
                <a:stretch>
                  <a:fillRect/>
                </a:stretch>
              </p:blipFill>
              <p:spPr>
                <a:xfrm>
                  <a:off x="1569" y="1600"/>
                  <a:ext cx="109" cy="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49">
              <p14:nvContentPartPr>
                <p14:cNvPr id="5146" name="Ink 2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81" y="1476"/>
                <a:ext cx="265" cy="149"/>
              </p14:xfrm>
            </p:contentPart>
          </mc:Choice>
          <mc:Fallback>
            <p:pic>
              <p:nvPicPr>
                <p:cNvPr id="5146" name="Ink 2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0" cstate="print"/>
                <a:stretch>
                  <a:fillRect/>
                </a:stretch>
              </p:blipFill>
              <p:spPr>
                <a:xfrm>
                  <a:off x="1771" y="1466"/>
                  <a:ext cx="284" cy="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1">
              <p14:nvContentPartPr>
                <p14:cNvPr id="5147" name="Ink 2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89" y="1483"/>
                <a:ext cx="465" cy="137"/>
              </p14:xfrm>
            </p:contentPart>
          </mc:Choice>
          <mc:Fallback>
            <p:pic>
              <p:nvPicPr>
                <p:cNvPr id="5147" name="Ink 2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2" cstate="print"/>
                <a:stretch>
                  <a:fillRect/>
                </a:stretch>
              </p:blipFill>
              <p:spPr>
                <a:xfrm>
                  <a:off x="2183" y="1474"/>
                  <a:ext cx="482" cy="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3">
              <p14:nvContentPartPr>
                <p14:cNvPr id="5148" name="Ink 3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30" y="1393"/>
                <a:ext cx="113" cy="8"/>
              </p14:xfrm>
            </p:contentPart>
          </mc:Choice>
          <mc:Fallback>
            <p:pic>
              <p:nvPicPr>
                <p:cNvPr id="5148" name="Ink 3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4" cstate="print"/>
                <a:stretch>
                  <a:fillRect/>
                </a:stretch>
              </p:blipFill>
              <p:spPr>
                <a:xfrm>
                  <a:off x="3627" y="1387"/>
                  <a:ext cx="120" cy="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5">
              <p14:nvContentPartPr>
                <p14:cNvPr id="5149" name="Ink 3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91" y="1391"/>
                <a:ext cx="92" cy="10"/>
              </p14:xfrm>
            </p:contentPart>
          </mc:Choice>
          <mc:Fallback>
            <p:pic>
              <p:nvPicPr>
                <p:cNvPr id="5149" name="Ink 3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6" cstate="print"/>
                <a:stretch>
                  <a:fillRect/>
                </a:stretch>
              </p:blipFill>
              <p:spPr>
                <a:xfrm>
                  <a:off x="3887" y="1384"/>
                  <a:ext cx="99" cy="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7">
              <p14:nvContentPartPr>
                <p14:cNvPr id="5150" name="Ink 3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83" y="1389"/>
                <a:ext cx="112" cy="7"/>
              </p14:xfrm>
            </p:contentPart>
          </mc:Choice>
          <mc:Fallback>
            <p:pic>
              <p:nvPicPr>
                <p:cNvPr id="5150" name="Ink 3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8" cstate="print"/>
                <a:stretch>
                  <a:fillRect/>
                </a:stretch>
              </p:blipFill>
              <p:spPr>
                <a:xfrm>
                  <a:off x="4180" y="1380"/>
                  <a:ext cx="119" cy="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59">
              <p14:nvContentPartPr>
                <p14:cNvPr id="5151" name="Ink 3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441" y="1403"/>
                <a:ext cx="84" cy="6"/>
              </p14:xfrm>
            </p:contentPart>
          </mc:Choice>
          <mc:Fallback>
            <p:pic>
              <p:nvPicPr>
                <p:cNvPr id="5151" name="Ink 3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0" cstate="print"/>
                <a:stretch>
                  <a:fillRect/>
                </a:stretch>
              </p:blipFill>
              <p:spPr>
                <a:xfrm>
                  <a:off x="4438" y="1395"/>
                  <a:ext cx="91" cy="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1">
              <p14:nvContentPartPr>
                <p14:cNvPr id="5152" name="Ink 3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699" y="1255"/>
                <a:ext cx="180" cy="143"/>
              </p14:xfrm>
            </p:contentPart>
          </mc:Choice>
          <mc:Fallback>
            <p:pic>
              <p:nvPicPr>
                <p:cNvPr id="5152" name="Ink 3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2" cstate="print"/>
                <a:stretch>
                  <a:fillRect/>
                </a:stretch>
              </p:blipFill>
              <p:spPr>
                <a:xfrm>
                  <a:off x="4692" y="1249"/>
                  <a:ext cx="194" cy="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3">
              <p14:nvContentPartPr>
                <p14:cNvPr id="5153" name="Ink 3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055" y="1366"/>
                <a:ext cx="109" cy="12"/>
              </p14:xfrm>
            </p:contentPart>
          </mc:Choice>
          <mc:Fallback>
            <p:pic>
              <p:nvPicPr>
                <p:cNvPr id="5153" name="Ink 3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4" cstate="print"/>
                <a:stretch>
                  <a:fillRect/>
                </a:stretch>
              </p:blipFill>
              <p:spPr>
                <a:xfrm>
                  <a:off x="5050" y="1356"/>
                  <a:ext cx="119" cy="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5">
              <p14:nvContentPartPr>
                <p14:cNvPr id="5154" name="Ink 3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572" y="1689"/>
                <a:ext cx="153" cy="12"/>
              </p14:xfrm>
            </p:contentPart>
          </mc:Choice>
          <mc:Fallback>
            <p:pic>
              <p:nvPicPr>
                <p:cNvPr id="5154" name="Ink 3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6" cstate="print"/>
                <a:stretch>
                  <a:fillRect/>
                </a:stretch>
              </p:blipFill>
              <p:spPr>
                <a:xfrm>
                  <a:off x="3568" y="1685"/>
                  <a:ext cx="161" cy="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7">
              <p14:nvContentPartPr>
                <p14:cNvPr id="5155" name="Ink 3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59" y="1675"/>
                <a:ext cx="98" cy="8"/>
              </p14:xfrm>
            </p:contentPart>
          </mc:Choice>
          <mc:Fallback>
            <p:pic>
              <p:nvPicPr>
                <p:cNvPr id="5155" name="Ink 3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8" cstate="print"/>
                <a:stretch>
                  <a:fillRect/>
                </a:stretch>
              </p:blipFill>
              <p:spPr>
                <a:xfrm>
                  <a:off x="3855" y="1667"/>
                  <a:ext cx="105" cy="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69">
              <p14:nvContentPartPr>
                <p14:cNvPr id="5156" name="Ink 3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56" y="1677"/>
                <a:ext cx="85" cy="7"/>
              </p14:xfrm>
            </p:contentPart>
          </mc:Choice>
          <mc:Fallback>
            <p:pic>
              <p:nvPicPr>
                <p:cNvPr id="5156" name="Ink 3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0" cstate="print"/>
                <a:stretch>
                  <a:fillRect/>
                </a:stretch>
              </p:blipFill>
              <p:spPr>
                <a:xfrm>
                  <a:off x="4153" y="1668"/>
                  <a:ext cx="92" cy="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1">
              <p14:nvContentPartPr>
                <p14:cNvPr id="5157" name="Ink 3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383" y="1580"/>
                <a:ext cx="212" cy="141"/>
              </p14:xfrm>
            </p:contentPart>
          </mc:Choice>
          <mc:Fallback>
            <p:pic>
              <p:nvPicPr>
                <p:cNvPr id="5157" name="Ink 3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2" cstate="print"/>
                <a:stretch>
                  <a:fillRect/>
                </a:stretch>
              </p:blipFill>
              <p:spPr>
                <a:xfrm>
                  <a:off x="4376" y="1577"/>
                  <a:ext cx="224" cy="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3">
              <p14:nvContentPartPr>
                <p14:cNvPr id="5158" name="Ink 4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722" y="1341"/>
                <a:ext cx="113" cy="336"/>
              </p14:xfrm>
            </p:contentPart>
          </mc:Choice>
          <mc:Fallback>
            <p:pic>
              <p:nvPicPr>
                <p:cNvPr id="5158" name="Ink 4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4" cstate="print"/>
                <a:stretch>
                  <a:fillRect/>
                </a:stretch>
              </p:blipFill>
              <p:spPr>
                <a:xfrm>
                  <a:off x="4716" y="1338"/>
                  <a:ext cx="122" cy="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5">
              <p14:nvContentPartPr>
                <p14:cNvPr id="5159" name="Ink 4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001" y="1554"/>
                <a:ext cx="253" cy="118"/>
              </p14:xfrm>
            </p:contentPart>
          </mc:Choice>
          <mc:Fallback>
            <p:pic>
              <p:nvPicPr>
                <p:cNvPr id="5159" name="Ink 4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6" cstate="print"/>
                <a:stretch>
                  <a:fillRect/>
                </a:stretch>
              </p:blipFill>
              <p:spPr>
                <a:xfrm>
                  <a:off x="4997" y="1547"/>
                  <a:ext cx="267" cy="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7">
              <p14:nvContentPartPr>
                <p14:cNvPr id="5160" name="Ink 4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62" y="1228"/>
                <a:ext cx="78" cy="161"/>
              </p14:xfrm>
            </p:contentPart>
          </mc:Choice>
          <mc:Fallback>
            <p:pic>
              <p:nvPicPr>
                <p:cNvPr id="5160" name="Ink 4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8" cstate="print"/>
                <a:stretch>
                  <a:fillRect/>
                </a:stretch>
              </p:blipFill>
              <p:spPr>
                <a:xfrm>
                  <a:off x="456" y="1222"/>
                  <a:ext cx="92" cy="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9">
              <p14:nvContentPartPr>
                <p14:cNvPr id="5161" name="Ink 4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8" y="1230"/>
                <a:ext cx="62" cy="170"/>
              </p14:xfrm>
            </p:contentPart>
          </mc:Choice>
          <mc:Fallback>
            <p:pic>
              <p:nvPicPr>
                <p:cNvPr id="5161" name="Ink 4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0" cstate="print"/>
                <a:stretch>
                  <a:fillRect/>
                </a:stretch>
              </p:blipFill>
              <p:spPr>
                <a:xfrm>
                  <a:off x="381" y="1227"/>
                  <a:ext cx="72" cy="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1">
              <p14:nvContentPartPr>
                <p14:cNvPr id="5162" name="Ink 4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33" y="1321"/>
                <a:ext cx="69" cy="4"/>
              </p14:xfrm>
            </p:contentPart>
          </mc:Choice>
          <mc:Fallback>
            <p:pic>
              <p:nvPicPr>
                <p:cNvPr id="5162" name="Ink 4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2" cstate="print"/>
                <a:stretch>
                  <a:fillRect/>
                </a:stretch>
              </p:blipFill>
              <p:spPr>
                <a:xfrm>
                  <a:off x="426" y="1311"/>
                  <a:ext cx="80" cy="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3">
              <p14:nvContentPartPr>
                <p14:cNvPr id="5163" name="Ink 4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27" y="1267"/>
                <a:ext cx="46" cy="151"/>
              </p14:xfrm>
            </p:contentPart>
          </mc:Choice>
          <mc:Fallback>
            <p:pic>
              <p:nvPicPr>
                <p:cNvPr id="5163" name="Ink 4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4" cstate="print"/>
                <a:stretch>
                  <a:fillRect/>
                </a:stretch>
              </p:blipFill>
              <p:spPr>
                <a:xfrm>
                  <a:off x="3323" y="1261"/>
                  <a:ext cx="57" cy="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5">
              <p14:nvContentPartPr>
                <p14:cNvPr id="5164" name="Ink 4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73" y="1280"/>
                <a:ext cx="58" cy="153"/>
              </p14:xfrm>
            </p:contentPart>
          </mc:Choice>
          <mc:Fallback>
            <p:pic>
              <p:nvPicPr>
                <p:cNvPr id="5164" name="Ink 4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6" cstate="print"/>
                <a:stretch>
                  <a:fillRect/>
                </a:stretch>
              </p:blipFill>
              <p:spPr>
                <a:xfrm>
                  <a:off x="3267" y="1277"/>
                  <a:ext cx="67" cy="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7">
              <p14:nvContentPartPr>
                <p14:cNvPr id="5165" name="Ink 4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28" y="1506"/>
                <a:ext cx="95" cy="166"/>
              </p14:xfrm>
            </p:contentPart>
          </mc:Choice>
          <mc:Fallback>
            <p:pic>
              <p:nvPicPr>
                <p:cNvPr id="5165" name="Ink 4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8" cstate="print"/>
                <a:stretch>
                  <a:fillRect/>
                </a:stretch>
              </p:blipFill>
              <p:spPr>
                <a:xfrm>
                  <a:off x="524" y="1498"/>
                  <a:ext cx="109" cy="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89">
              <p14:nvContentPartPr>
                <p14:cNvPr id="5166" name="Ink 4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93" y="1381"/>
                <a:ext cx="82" cy="14"/>
              </p14:xfrm>
            </p:contentPart>
          </mc:Choice>
          <mc:Fallback>
            <p:pic>
              <p:nvPicPr>
                <p:cNvPr id="5166" name="Ink 4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0" cstate="print"/>
                <a:stretch>
                  <a:fillRect/>
                </a:stretch>
              </p:blipFill>
              <p:spPr>
                <a:xfrm>
                  <a:off x="3288" y="1376"/>
                  <a:ext cx="91" cy="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1">
              <p14:nvContentPartPr>
                <p14:cNvPr id="5167" name="Ink 4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02" y="1555"/>
                <a:ext cx="17" cy="127"/>
              </p14:xfrm>
            </p:contentPart>
          </mc:Choice>
          <mc:Fallback>
            <p:pic>
              <p:nvPicPr>
                <p:cNvPr id="5167" name="Ink 4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2" cstate="print"/>
                <a:stretch>
                  <a:fillRect/>
                </a:stretch>
              </p:blipFill>
              <p:spPr>
                <a:xfrm>
                  <a:off x="499" y="1551"/>
                  <a:ext cx="28" cy="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3">
              <p14:nvContentPartPr>
                <p14:cNvPr id="5168" name="Ink 5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00" y="1551"/>
                <a:ext cx="112" cy="148"/>
              </p14:xfrm>
            </p:contentPart>
          </mc:Choice>
          <mc:Fallback>
            <p:pic>
              <p:nvPicPr>
                <p:cNvPr id="5168" name="Ink 5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4" cstate="print"/>
                <a:stretch>
                  <a:fillRect/>
                </a:stretch>
              </p:blipFill>
              <p:spPr>
                <a:xfrm>
                  <a:off x="3291" y="1541"/>
                  <a:ext cx="130" cy="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5">
              <p14:nvContentPartPr>
                <p14:cNvPr id="5169" name="Ink 5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16" y="1852"/>
                <a:ext cx="150" cy="424"/>
              </p14:xfrm>
            </p:contentPart>
          </mc:Choice>
          <mc:Fallback>
            <p:pic>
              <p:nvPicPr>
                <p:cNvPr id="5169" name="Ink 5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6" cstate="print"/>
                <a:stretch>
                  <a:fillRect/>
                </a:stretch>
              </p:blipFill>
              <p:spPr>
                <a:xfrm>
                  <a:off x="504" y="1842"/>
                  <a:ext cx="172" cy="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7">
              <p14:nvContentPartPr>
                <p14:cNvPr id="5170" name="Ink 5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11" y="2209"/>
                <a:ext cx="160" cy="23"/>
              </p14:xfrm>
            </p:contentPart>
          </mc:Choice>
          <mc:Fallback>
            <p:pic>
              <p:nvPicPr>
                <p:cNvPr id="5170" name="Ink 5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8" cstate="print"/>
                <a:stretch>
                  <a:fillRect/>
                </a:stretch>
              </p:blipFill>
              <p:spPr>
                <a:xfrm>
                  <a:off x="903" y="2198"/>
                  <a:ext cx="172" cy="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99">
              <p14:nvContentPartPr>
                <p14:cNvPr id="5171" name="Ink 5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34" y="2088"/>
                <a:ext cx="319" cy="148"/>
              </p14:xfrm>
            </p:contentPart>
          </mc:Choice>
          <mc:Fallback>
            <p:pic>
              <p:nvPicPr>
                <p:cNvPr id="5171" name="Ink 5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0" cstate="print"/>
                <a:stretch>
                  <a:fillRect/>
                </a:stretch>
              </p:blipFill>
              <p:spPr>
                <a:xfrm>
                  <a:off x="1225" y="2082"/>
                  <a:ext cx="338" cy="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1">
              <p14:nvContentPartPr>
                <p14:cNvPr id="5172" name="Ink 5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79" y="2071"/>
                <a:ext cx="244" cy="133"/>
              </p14:xfrm>
            </p:contentPart>
          </mc:Choice>
          <mc:Fallback>
            <p:pic>
              <p:nvPicPr>
                <p:cNvPr id="5172" name="Ink 5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2" cstate="print"/>
                <a:stretch>
                  <a:fillRect/>
                </a:stretch>
              </p:blipFill>
              <p:spPr>
                <a:xfrm>
                  <a:off x="1668" y="2062"/>
                  <a:ext cx="267" cy="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3">
              <p14:nvContentPartPr>
                <p14:cNvPr id="5173" name="Ink 5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68" y="2175"/>
                <a:ext cx="74" cy="8"/>
              </p14:xfrm>
            </p:contentPart>
          </mc:Choice>
          <mc:Fallback>
            <p:pic>
              <p:nvPicPr>
                <p:cNvPr id="5173" name="Ink 5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4" cstate="print"/>
                <a:stretch>
                  <a:fillRect/>
                </a:stretch>
              </p:blipFill>
              <p:spPr>
                <a:xfrm>
                  <a:off x="2063" y="2165"/>
                  <a:ext cx="84" cy="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5">
              <p14:nvContentPartPr>
                <p14:cNvPr id="5174" name="Ink 5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55" y="2038"/>
                <a:ext cx="418" cy="152"/>
              </p14:xfrm>
            </p:contentPart>
          </mc:Choice>
          <mc:Fallback>
            <p:pic>
              <p:nvPicPr>
                <p:cNvPr id="5174" name="Ink 5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6" cstate="print"/>
                <a:stretch>
                  <a:fillRect/>
                </a:stretch>
              </p:blipFill>
              <p:spPr>
                <a:xfrm>
                  <a:off x="2246" y="2032"/>
                  <a:ext cx="431" cy="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7">
              <p14:nvContentPartPr>
                <p14:cNvPr id="5175" name="Ink 5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07" y="1847"/>
                <a:ext cx="102" cy="134"/>
              </p14:xfrm>
            </p:contentPart>
          </mc:Choice>
          <mc:Fallback>
            <p:pic>
              <p:nvPicPr>
                <p:cNvPr id="5175" name="Ink 5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8" cstate="print"/>
                <a:stretch>
                  <a:fillRect/>
                </a:stretch>
              </p:blipFill>
              <p:spPr>
                <a:xfrm>
                  <a:off x="3296" y="1839"/>
                  <a:ext cx="118" cy="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09">
              <p14:nvContentPartPr>
                <p14:cNvPr id="5176" name="Ink 5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12" y="1974"/>
                <a:ext cx="139" cy="5"/>
              </p14:xfrm>
            </p:contentPart>
          </mc:Choice>
          <mc:Fallback>
            <p:pic>
              <p:nvPicPr>
                <p:cNvPr id="5176" name="Ink 5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0" cstate="print"/>
                <a:stretch>
                  <a:fillRect/>
                </a:stretch>
              </p:blipFill>
              <p:spPr>
                <a:xfrm>
                  <a:off x="3608" y="1965"/>
                  <a:ext cx="146" cy="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1">
              <p14:nvContentPartPr>
                <p14:cNvPr id="5177" name="Ink 5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94" y="1965"/>
                <a:ext cx="88" cy="9"/>
              </p14:xfrm>
            </p:contentPart>
          </mc:Choice>
          <mc:Fallback>
            <p:pic>
              <p:nvPicPr>
                <p:cNvPr id="5177" name="Ink 5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2" cstate="print"/>
                <a:stretch>
                  <a:fillRect/>
                </a:stretch>
              </p:blipFill>
              <p:spPr>
                <a:xfrm>
                  <a:off x="3887" y="1954"/>
                  <a:ext cx="99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3">
              <p14:nvContentPartPr>
                <p14:cNvPr id="5178" name="Ink 6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66" y="1963"/>
                <a:ext cx="100" cy="4"/>
              </p14:xfrm>
            </p:contentPart>
          </mc:Choice>
          <mc:Fallback>
            <p:pic>
              <p:nvPicPr>
                <p:cNvPr id="5178" name="Ink 6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4" cstate="print"/>
                <a:stretch>
                  <a:fillRect/>
                </a:stretch>
              </p:blipFill>
              <p:spPr>
                <a:xfrm>
                  <a:off x="4161" y="1954"/>
                  <a:ext cx="109" cy="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5">
              <p14:nvContentPartPr>
                <p14:cNvPr id="5179" name="Ink 6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391" y="1849"/>
                <a:ext cx="233" cy="151"/>
              </p14:xfrm>
            </p:contentPart>
          </mc:Choice>
          <mc:Fallback>
            <p:pic>
              <p:nvPicPr>
                <p:cNvPr id="5179" name="Ink 6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6" cstate="print"/>
                <a:stretch>
                  <a:fillRect/>
                </a:stretch>
              </p:blipFill>
              <p:spPr>
                <a:xfrm>
                  <a:off x="4383" y="1845"/>
                  <a:ext cx="245" cy="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7">
              <p14:nvContentPartPr>
                <p14:cNvPr id="5180" name="Ink 6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750" y="1970"/>
                <a:ext cx="173" cy="16"/>
              </p14:xfrm>
            </p:contentPart>
          </mc:Choice>
          <mc:Fallback>
            <p:pic>
              <p:nvPicPr>
                <p:cNvPr id="5180" name="Ink 6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8" cstate="print"/>
                <a:stretch>
                  <a:fillRect/>
                </a:stretch>
              </p:blipFill>
              <p:spPr>
                <a:xfrm>
                  <a:off x="4746" y="1962"/>
                  <a:ext cx="180" cy="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19">
              <p14:nvContentPartPr>
                <p14:cNvPr id="5181" name="Ink 6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082" y="1960"/>
                <a:ext cx="114" cy="8"/>
              </p14:xfrm>
            </p:contentPart>
          </mc:Choice>
          <mc:Fallback>
            <p:pic>
              <p:nvPicPr>
                <p:cNvPr id="5181" name="Ink 6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0" cstate="print"/>
                <a:stretch>
                  <a:fillRect/>
                </a:stretch>
              </p:blipFill>
              <p:spPr>
                <a:xfrm>
                  <a:off x="5078" y="1950"/>
                  <a:ext cx="121" cy="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1">
              <p14:nvContentPartPr>
                <p14:cNvPr id="5182" name="Ink 6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617" y="2364"/>
                <a:ext cx="104" cy="29"/>
              </p14:xfrm>
            </p:contentPart>
          </mc:Choice>
          <mc:Fallback>
            <p:pic>
              <p:nvPicPr>
                <p:cNvPr id="5182" name="Ink 6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2" cstate="print"/>
                <a:stretch>
                  <a:fillRect/>
                </a:stretch>
              </p:blipFill>
              <p:spPr>
                <a:xfrm>
                  <a:off x="610" y="2353"/>
                  <a:ext cx="115" cy="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3">
              <p14:nvContentPartPr>
                <p14:cNvPr id="5183" name="Ink 6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28" y="2101"/>
                <a:ext cx="116" cy="158"/>
              </p14:xfrm>
            </p:contentPart>
          </mc:Choice>
          <mc:Fallback>
            <p:pic>
              <p:nvPicPr>
                <p:cNvPr id="5183" name="Ink 6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4" cstate="print"/>
                <a:stretch>
                  <a:fillRect/>
                </a:stretch>
              </p:blipFill>
              <p:spPr>
                <a:xfrm>
                  <a:off x="3323" y="2092"/>
                  <a:ext cx="132" cy="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5">
              <p14:nvContentPartPr>
                <p14:cNvPr id="5184" name="Ink 6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594" y="2275"/>
                <a:ext cx="149" cy="15"/>
              </p14:xfrm>
            </p:contentPart>
          </mc:Choice>
          <mc:Fallback>
            <p:pic>
              <p:nvPicPr>
                <p:cNvPr id="5184" name="Ink 6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6" cstate="print"/>
                <a:stretch>
                  <a:fillRect/>
                </a:stretch>
              </p:blipFill>
              <p:spPr>
                <a:xfrm>
                  <a:off x="3590" y="2266"/>
                  <a:ext cx="156" cy="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7">
              <p14:nvContentPartPr>
                <p14:cNvPr id="5185" name="Ink 6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63" y="2147"/>
                <a:ext cx="437" cy="142"/>
              </p14:xfrm>
            </p:contentPart>
          </mc:Choice>
          <mc:Fallback>
            <p:pic>
              <p:nvPicPr>
                <p:cNvPr id="5185" name="Ink 6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8" cstate="print"/>
                <a:stretch>
                  <a:fillRect/>
                </a:stretch>
              </p:blipFill>
              <p:spPr>
                <a:xfrm>
                  <a:off x="3854" y="2138"/>
                  <a:ext cx="456" cy="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29">
              <p14:nvContentPartPr>
                <p14:cNvPr id="5186" name="Ink 6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433" y="2247"/>
                <a:ext cx="178" cy="28"/>
              </p14:xfrm>
            </p:contentPart>
          </mc:Choice>
          <mc:Fallback>
            <p:pic>
              <p:nvPicPr>
                <p:cNvPr id="5186" name="Ink 6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0" cstate="print"/>
                <a:stretch>
                  <a:fillRect/>
                </a:stretch>
              </p:blipFill>
              <p:spPr>
                <a:xfrm>
                  <a:off x="4428" y="2242"/>
                  <a:ext cx="187" cy="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1">
              <p14:nvContentPartPr>
                <p14:cNvPr id="5187" name="Ink 6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770" y="2120"/>
                <a:ext cx="194" cy="151"/>
              </p14:xfrm>
            </p:contentPart>
          </mc:Choice>
          <mc:Fallback>
            <p:pic>
              <p:nvPicPr>
                <p:cNvPr id="5187" name="Ink 6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2" cstate="print"/>
                <a:stretch>
                  <a:fillRect/>
                </a:stretch>
              </p:blipFill>
              <p:spPr>
                <a:xfrm>
                  <a:off x="4761" y="2112"/>
                  <a:ext cx="212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3">
              <p14:nvContentPartPr>
                <p14:cNvPr id="5188" name="Ink 7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137" y="2252"/>
                <a:ext cx="149" cy="7"/>
              </p14:xfrm>
            </p:contentPart>
          </mc:Choice>
          <mc:Fallback>
            <p:pic>
              <p:nvPicPr>
                <p:cNvPr id="5188" name="Ink 7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4" cstate="print"/>
                <a:stretch>
                  <a:fillRect/>
                </a:stretch>
              </p:blipFill>
              <p:spPr>
                <a:xfrm>
                  <a:off x="5132" y="2240"/>
                  <a:ext cx="158" cy="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5">
              <p14:nvContentPartPr>
                <p14:cNvPr id="5189" name="Ink 7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603" y="2385"/>
                <a:ext cx="112" cy="139"/>
              </p14:xfrm>
            </p:contentPart>
          </mc:Choice>
          <mc:Fallback>
            <p:pic>
              <p:nvPicPr>
                <p:cNvPr id="5189" name="Ink 7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6" cstate="print"/>
                <a:stretch>
                  <a:fillRect/>
                </a:stretch>
              </p:blipFill>
              <p:spPr>
                <a:xfrm>
                  <a:off x="598" y="2379"/>
                  <a:ext cx="121" cy="1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7">
              <p14:nvContentPartPr>
                <p14:cNvPr id="5190" name="Ink 7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00" y="2370"/>
                <a:ext cx="267" cy="133"/>
              </p14:xfrm>
            </p:contentPart>
          </mc:Choice>
          <mc:Fallback>
            <p:pic>
              <p:nvPicPr>
                <p:cNvPr id="5190" name="Ink 7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8" cstate="print"/>
                <a:stretch>
                  <a:fillRect/>
                </a:stretch>
              </p:blipFill>
              <p:spPr>
                <a:xfrm>
                  <a:off x="891" y="2361"/>
                  <a:ext cx="285" cy="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9">
              <p14:nvContentPartPr>
                <p14:cNvPr id="5191" name="Ink 7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61" y="2435"/>
                <a:ext cx="165" cy="23"/>
              </p14:xfrm>
            </p:contentPart>
          </mc:Choice>
          <mc:Fallback>
            <p:pic>
              <p:nvPicPr>
                <p:cNvPr id="5191" name="Ink 7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0" cstate="print"/>
                <a:stretch>
                  <a:fillRect/>
                </a:stretch>
              </p:blipFill>
              <p:spPr>
                <a:xfrm>
                  <a:off x="1357" y="2424"/>
                  <a:ext cx="172" cy="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1">
              <p14:nvContentPartPr>
                <p14:cNvPr id="5192" name="Ink 7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18" y="2446"/>
                <a:ext cx="109" cy="8"/>
              </p14:xfrm>
            </p:contentPart>
          </mc:Choice>
          <mc:Fallback>
            <p:pic>
              <p:nvPicPr>
                <p:cNvPr id="5192" name="Ink 7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2" cstate="print"/>
                <a:stretch>
                  <a:fillRect/>
                </a:stretch>
              </p:blipFill>
              <p:spPr>
                <a:xfrm>
                  <a:off x="1714" y="2437"/>
                  <a:ext cx="116" cy="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3">
              <p14:nvContentPartPr>
                <p14:cNvPr id="5193" name="Ink 7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978" y="2329"/>
                <a:ext cx="264" cy="131"/>
              </p14:xfrm>
            </p:contentPart>
          </mc:Choice>
          <mc:Fallback>
            <p:pic>
              <p:nvPicPr>
                <p:cNvPr id="5193" name="Ink 7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4" cstate="print"/>
                <a:stretch>
                  <a:fillRect/>
                </a:stretch>
              </p:blipFill>
              <p:spPr>
                <a:xfrm>
                  <a:off x="1968" y="2322"/>
                  <a:ext cx="284" cy="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5">
              <p14:nvContentPartPr>
                <p14:cNvPr id="5194" name="Ink 7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78" y="2311"/>
                <a:ext cx="456" cy="121"/>
              </p14:xfrm>
            </p:contentPart>
          </mc:Choice>
          <mc:Fallback>
            <p:pic>
              <p:nvPicPr>
                <p:cNvPr id="5194" name="Ink 7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6" cstate="print"/>
                <a:stretch>
                  <a:fillRect/>
                </a:stretch>
              </p:blipFill>
              <p:spPr>
                <a:xfrm>
                  <a:off x="2374" y="2300"/>
                  <a:ext cx="474" cy="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7">
              <p14:nvContentPartPr>
                <p14:cNvPr id="5195" name="Ink 7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75" y="2382"/>
                <a:ext cx="118" cy="24"/>
              </p14:xfrm>
            </p:contentPart>
          </mc:Choice>
          <mc:Fallback>
            <p:pic>
              <p:nvPicPr>
                <p:cNvPr id="5195" name="Ink 7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8" cstate="print"/>
                <a:stretch>
                  <a:fillRect/>
                </a:stretch>
              </p:blipFill>
              <p:spPr>
                <a:xfrm>
                  <a:off x="3367" y="2371"/>
                  <a:ext cx="130" cy="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9">
              <p14:nvContentPartPr>
                <p14:cNvPr id="5196" name="Ink 7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636" y="2636"/>
                <a:ext cx="143" cy="171"/>
              </p14:xfrm>
            </p:contentPart>
          </mc:Choice>
          <mc:Fallback>
            <p:pic>
              <p:nvPicPr>
                <p:cNvPr id="5196" name="Ink 7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0" cstate="print"/>
                <a:stretch>
                  <a:fillRect/>
                </a:stretch>
              </p:blipFill>
              <p:spPr>
                <a:xfrm>
                  <a:off x="631" y="2625"/>
                  <a:ext cx="152" cy="1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1">
              <p14:nvContentPartPr>
                <p14:cNvPr id="5197" name="Ink 7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71" y="2728"/>
                <a:ext cx="127" cy="18"/>
              </p14:xfrm>
            </p:contentPart>
          </mc:Choice>
          <mc:Fallback>
            <p:pic>
              <p:nvPicPr>
                <p:cNvPr id="5197" name="Ink 7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2" cstate="print"/>
                <a:stretch>
                  <a:fillRect/>
                </a:stretch>
              </p:blipFill>
              <p:spPr>
                <a:xfrm>
                  <a:off x="962" y="2719"/>
                  <a:ext cx="141" cy="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3">
              <p14:nvContentPartPr>
                <p14:cNvPr id="5198" name="Ink 8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40" y="2604"/>
                <a:ext cx="334" cy="132"/>
              </p14:xfrm>
            </p:contentPart>
          </mc:Choice>
          <mc:Fallback>
            <p:pic>
              <p:nvPicPr>
                <p:cNvPr id="5198" name="Ink 8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4" cstate="print"/>
                <a:stretch>
                  <a:fillRect/>
                </a:stretch>
              </p:blipFill>
              <p:spPr>
                <a:xfrm>
                  <a:off x="1232" y="2598"/>
                  <a:ext cx="353" cy="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5">
              <p14:nvContentPartPr>
                <p14:cNvPr id="5199" name="Ink 8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40" y="2696"/>
                <a:ext cx="83" cy="13"/>
              </p14:xfrm>
            </p:contentPart>
          </mc:Choice>
          <mc:Fallback>
            <p:pic>
              <p:nvPicPr>
                <p:cNvPr id="5199" name="Ink 8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6" cstate="print"/>
                <a:stretch>
                  <a:fillRect/>
                </a:stretch>
              </p:blipFill>
              <p:spPr>
                <a:xfrm>
                  <a:off x="1731" y="2685"/>
                  <a:ext cx="96" cy="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7">
              <p14:nvContentPartPr>
                <p14:cNvPr id="5200" name="Ink 8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942" y="2686"/>
                <a:ext cx="103" cy="10"/>
              </p14:xfrm>
            </p:contentPart>
          </mc:Choice>
          <mc:Fallback>
            <p:pic>
              <p:nvPicPr>
                <p:cNvPr id="5200" name="Ink 8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8" cstate="print"/>
                <a:stretch>
                  <a:fillRect/>
                </a:stretch>
              </p:blipFill>
              <p:spPr>
                <a:xfrm>
                  <a:off x="1937" y="2679"/>
                  <a:ext cx="111" cy="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9">
              <p14:nvContentPartPr>
                <p14:cNvPr id="5201" name="Ink 8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43" y="2571"/>
                <a:ext cx="267" cy="131"/>
              </p14:xfrm>
            </p:contentPart>
          </mc:Choice>
          <mc:Fallback>
            <p:pic>
              <p:nvPicPr>
                <p:cNvPr id="5201" name="Ink 8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0" cstate="print"/>
                <a:stretch>
                  <a:fillRect/>
                </a:stretch>
              </p:blipFill>
              <p:spPr>
                <a:xfrm>
                  <a:off x="2134" y="2567"/>
                  <a:ext cx="286" cy="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1">
              <p14:nvContentPartPr>
                <p14:cNvPr id="5202" name="Ink 8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66" y="2576"/>
                <a:ext cx="270" cy="130"/>
              </p14:xfrm>
            </p:contentPart>
          </mc:Choice>
          <mc:Fallback>
            <p:pic>
              <p:nvPicPr>
                <p:cNvPr id="5202" name="Ink 8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2" cstate="print"/>
                <a:stretch>
                  <a:fillRect/>
                </a:stretch>
              </p:blipFill>
              <p:spPr>
                <a:xfrm>
                  <a:off x="2557" y="2568"/>
                  <a:ext cx="290" cy="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3">
              <p14:nvContentPartPr>
                <p14:cNvPr id="5203" name="Ink 8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68" y="2410"/>
                <a:ext cx="112" cy="125"/>
              </p14:xfrm>
            </p:contentPart>
          </mc:Choice>
          <mc:Fallback>
            <p:pic>
              <p:nvPicPr>
                <p:cNvPr id="5203" name="Ink 8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4" cstate="print"/>
                <a:stretch>
                  <a:fillRect/>
                </a:stretch>
              </p:blipFill>
              <p:spPr>
                <a:xfrm>
                  <a:off x="3358" y="2403"/>
                  <a:ext cx="125" cy="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5">
              <p14:nvContentPartPr>
                <p14:cNvPr id="5204" name="Ink 8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33" y="2426"/>
                <a:ext cx="223" cy="149"/>
              </p14:xfrm>
            </p:contentPart>
          </mc:Choice>
          <mc:Fallback>
            <p:pic>
              <p:nvPicPr>
                <p:cNvPr id="5204" name="Ink 8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6" cstate="print"/>
                <a:stretch>
                  <a:fillRect/>
                </a:stretch>
              </p:blipFill>
              <p:spPr>
                <a:xfrm>
                  <a:off x="3625" y="2422"/>
                  <a:ext cx="240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7">
              <p14:nvContentPartPr>
                <p14:cNvPr id="5205" name="Ink 8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68" y="2525"/>
                <a:ext cx="110" cy="22"/>
              </p14:xfrm>
            </p:contentPart>
          </mc:Choice>
          <mc:Fallback>
            <p:pic>
              <p:nvPicPr>
                <p:cNvPr id="5205" name="Ink 8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8" cstate="print"/>
                <a:stretch>
                  <a:fillRect/>
                </a:stretch>
              </p:blipFill>
              <p:spPr>
                <a:xfrm>
                  <a:off x="3962" y="2519"/>
                  <a:ext cx="120" cy="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9">
              <p14:nvContentPartPr>
                <p14:cNvPr id="5206" name="Ink 8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29" y="2529"/>
                <a:ext cx="115" cy="5"/>
              </p14:xfrm>
            </p:contentPart>
          </mc:Choice>
          <mc:Fallback>
            <p:pic>
              <p:nvPicPr>
                <p:cNvPr id="5206" name="Ink 8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0" cstate="print"/>
                <a:stretch>
                  <a:fillRect/>
                </a:stretch>
              </p:blipFill>
              <p:spPr>
                <a:xfrm>
                  <a:off x="4225" y="2517"/>
                  <a:ext cx="123" cy="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1">
              <p14:nvContentPartPr>
                <p14:cNvPr id="5207" name="Ink 8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472" y="2386"/>
                <a:ext cx="230" cy="163"/>
              </p14:xfrm>
            </p:contentPart>
          </mc:Choice>
          <mc:Fallback>
            <p:pic>
              <p:nvPicPr>
                <p:cNvPr id="5207" name="Ink 8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2" cstate="print"/>
                <a:stretch>
                  <a:fillRect/>
                </a:stretch>
              </p:blipFill>
              <p:spPr>
                <a:xfrm>
                  <a:off x="4463" y="2381"/>
                  <a:ext cx="247" cy="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3">
              <p14:nvContentPartPr>
                <p14:cNvPr id="5208" name="Ink 9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812" y="2516"/>
                <a:ext cx="123" cy="14"/>
              </p14:xfrm>
            </p:contentPart>
          </mc:Choice>
          <mc:Fallback>
            <p:pic>
              <p:nvPicPr>
                <p:cNvPr id="5208" name="Ink 9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4" cstate="print"/>
                <a:stretch>
                  <a:fillRect/>
                </a:stretch>
              </p:blipFill>
              <p:spPr>
                <a:xfrm>
                  <a:off x="4808" y="2507"/>
                  <a:ext cx="131" cy="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5">
              <p14:nvContentPartPr>
                <p14:cNvPr id="5209" name="Ink 9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083" y="2407"/>
                <a:ext cx="284" cy="136"/>
              </p14:xfrm>
            </p:contentPart>
          </mc:Choice>
          <mc:Fallback>
            <p:pic>
              <p:nvPicPr>
                <p:cNvPr id="5209" name="Ink 9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6" cstate="print"/>
                <a:stretch>
                  <a:fillRect/>
                </a:stretch>
              </p:blipFill>
              <p:spPr>
                <a:xfrm>
                  <a:off x="5073" y="2398"/>
                  <a:ext cx="304" cy="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7">
              <p14:nvContentPartPr>
                <p14:cNvPr id="5210" name="Ink 9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12" y="2719"/>
                <a:ext cx="120" cy="176"/>
              </p14:xfrm>
            </p:contentPart>
          </mc:Choice>
          <mc:Fallback>
            <p:pic>
              <p:nvPicPr>
                <p:cNvPr id="5210" name="Ink 9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8" cstate="print"/>
                <a:stretch>
                  <a:fillRect/>
                </a:stretch>
              </p:blipFill>
              <p:spPr>
                <a:xfrm>
                  <a:off x="3403" y="2708"/>
                  <a:ext cx="133" cy="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79">
              <p14:nvContentPartPr>
                <p14:cNvPr id="5211" name="Ink 9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92" y="2856"/>
                <a:ext cx="142" cy="27"/>
              </p14:xfrm>
            </p:contentPart>
          </mc:Choice>
          <mc:Fallback>
            <p:pic>
              <p:nvPicPr>
                <p:cNvPr id="5211" name="Ink 9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0" cstate="print"/>
                <a:stretch>
                  <a:fillRect/>
                </a:stretch>
              </p:blipFill>
              <p:spPr>
                <a:xfrm>
                  <a:off x="3684" y="2847"/>
                  <a:ext cx="154" cy="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1">
              <p14:nvContentPartPr>
                <p14:cNvPr id="5212" name="Ink 9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85" y="2721"/>
                <a:ext cx="179" cy="154"/>
              </p14:xfrm>
            </p:contentPart>
          </mc:Choice>
          <mc:Fallback>
            <p:pic>
              <p:nvPicPr>
                <p:cNvPr id="5212" name="Ink 9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2" cstate="print"/>
                <a:stretch>
                  <a:fillRect/>
                </a:stretch>
              </p:blipFill>
              <p:spPr>
                <a:xfrm>
                  <a:off x="3975" y="2713"/>
                  <a:ext cx="200" cy="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3">
              <p14:nvContentPartPr>
                <p14:cNvPr id="5213" name="Ink 9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90" y="2831"/>
                <a:ext cx="104" cy="15"/>
              </p14:xfrm>
            </p:contentPart>
          </mc:Choice>
          <mc:Fallback>
            <p:pic>
              <p:nvPicPr>
                <p:cNvPr id="5213" name="Ink 9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4" cstate="print"/>
                <a:stretch>
                  <a:fillRect/>
                </a:stretch>
              </p:blipFill>
              <p:spPr>
                <a:xfrm>
                  <a:off x="4283" y="2823"/>
                  <a:ext cx="115" cy="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5">
              <p14:nvContentPartPr>
                <p14:cNvPr id="5214" name="Ink 9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522" y="2812"/>
                <a:ext cx="127" cy="19"/>
              </p14:xfrm>
            </p:contentPart>
          </mc:Choice>
          <mc:Fallback>
            <p:pic>
              <p:nvPicPr>
                <p:cNvPr id="5214" name="Ink 9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6" cstate="print"/>
                <a:stretch>
                  <a:fillRect/>
                </a:stretch>
              </p:blipFill>
              <p:spPr>
                <a:xfrm>
                  <a:off x="4514" y="2799"/>
                  <a:ext cx="139" cy="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7">
              <p14:nvContentPartPr>
                <p14:cNvPr id="5215" name="Ink 9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829" y="2699"/>
                <a:ext cx="170" cy="131"/>
              </p14:xfrm>
            </p:contentPart>
          </mc:Choice>
          <mc:Fallback>
            <p:pic>
              <p:nvPicPr>
                <p:cNvPr id="5215" name="Ink 9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8" cstate="print"/>
                <a:stretch>
                  <a:fillRect/>
                </a:stretch>
              </p:blipFill>
              <p:spPr>
                <a:xfrm>
                  <a:off x="4819" y="2692"/>
                  <a:ext cx="190" cy="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89">
              <p14:nvContentPartPr>
                <p14:cNvPr id="5216" name="Ink 9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171" y="2674"/>
                <a:ext cx="244" cy="139"/>
              </p14:xfrm>
            </p:contentPart>
          </mc:Choice>
          <mc:Fallback>
            <p:pic>
              <p:nvPicPr>
                <p:cNvPr id="5216" name="Ink 9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0" cstate="print"/>
                <a:stretch>
                  <a:fillRect/>
                </a:stretch>
              </p:blipFill>
              <p:spPr>
                <a:xfrm>
                  <a:off x="5160" y="2665"/>
                  <a:ext cx="266" cy="1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1">
              <p14:nvContentPartPr>
                <p14:cNvPr id="5217" name="Ink 9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03" y="1926"/>
                <a:ext cx="139" cy="8"/>
              </p14:xfrm>
            </p:contentPart>
          </mc:Choice>
          <mc:Fallback>
            <p:pic>
              <p:nvPicPr>
                <p:cNvPr id="5217" name="Ink 9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2" cstate="print"/>
                <a:stretch>
                  <a:fillRect/>
                </a:stretch>
              </p:blipFill>
              <p:spPr>
                <a:xfrm>
                  <a:off x="900" y="1916"/>
                  <a:ext cx="146" cy="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3">
              <p14:nvContentPartPr>
                <p14:cNvPr id="5218" name="Ink 10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320" y="1919"/>
                <a:ext cx="70" cy="6"/>
              </p14:xfrm>
            </p:contentPart>
          </mc:Choice>
          <mc:Fallback>
            <p:pic>
              <p:nvPicPr>
                <p:cNvPr id="5218" name="Ink 10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4" cstate="print"/>
                <a:stretch>
                  <a:fillRect/>
                </a:stretch>
              </p:blipFill>
              <p:spPr>
                <a:xfrm>
                  <a:off x="1313" y="1908"/>
                  <a:ext cx="82" cy="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5">
              <p14:nvContentPartPr>
                <p14:cNvPr id="5219" name="Ink 10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13" y="1919"/>
                <a:ext cx="76" cy="10"/>
              </p14:xfrm>
            </p:contentPart>
          </mc:Choice>
          <mc:Fallback>
            <p:pic>
              <p:nvPicPr>
                <p:cNvPr id="5219" name="Ink 10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6" cstate="print"/>
                <a:stretch>
                  <a:fillRect/>
                </a:stretch>
              </p:blipFill>
              <p:spPr>
                <a:xfrm>
                  <a:off x="1607" y="1912"/>
                  <a:ext cx="86" cy="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7">
              <p14:nvContentPartPr>
                <p14:cNvPr id="5220" name="Ink 10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18" y="1770"/>
                <a:ext cx="289" cy="146"/>
              </p14:xfrm>
            </p:contentPart>
          </mc:Choice>
          <mc:Fallback>
            <p:pic>
              <p:nvPicPr>
                <p:cNvPr id="5220" name="Ink 10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8" cstate="print"/>
                <a:stretch>
                  <a:fillRect/>
                </a:stretch>
              </p:blipFill>
              <p:spPr>
                <a:xfrm>
                  <a:off x="1813" y="1761"/>
                  <a:ext cx="304" cy="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99">
              <p14:nvContentPartPr>
                <p14:cNvPr id="5221" name="Ink 10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39" y="1873"/>
                <a:ext cx="115" cy="14"/>
              </p14:xfrm>
            </p:contentPart>
          </mc:Choice>
          <mc:Fallback>
            <p:pic>
              <p:nvPicPr>
                <p:cNvPr id="5221" name="Ink 10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0" cstate="print"/>
                <a:stretch>
                  <a:fillRect/>
                </a:stretch>
              </p:blipFill>
              <p:spPr>
                <a:xfrm>
                  <a:off x="2231" y="1861"/>
                  <a:ext cx="127" cy="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201">
              <p14:nvContentPartPr>
                <p14:cNvPr id="5222" name="Ink 10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22" y="1875"/>
                <a:ext cx="115" cy="6"/>
              </p14:xfrm>
            </p:contentPart>
          </mc:Choice>
          <mc:Fallback>
            <p:pic>
              <p:nvPicPr>
                <p:cNvPr id="5222" name="Ink 10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2" cstate="print"/>
                <a:stretch>
                  <a:fillRect/>
                </a:stretch>
              </p:blipFill>
              <p:spPr>
                <a:xfrm>
                  <a:off x="2517" y="1864"/>
                  <a:ext cx="123" cy="23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575709D0-94E4-46A8-A9BF-C8FAEBB84C81}" type="slidenum">
              <a:rPr lang="en-US" sz="1800">
                <a:latin typeface="Times New Roman" pitchFamily="18" charset="0"/>
              </a:rPr>
              <a:pPr eaLnBrk="0" hangingPunct="0"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549275"/>
            <a:ext cx="7634287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000" b="1" smtClean="0">
                <a:solidFill>
                  <a:schemeClr val="folHlink"/>
                </a:solidFill>
                <a:cs typeface="Times New Roman" pitchFamily="18" charset="0"/>
              </a:rPr>
              <a:t>Generalizare RL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smtClean="0">
              <a:solidFill>
                <a:schemeClr val="tx2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Problema invatarii in spatii mari de stari</a:t>
            </a:r>
            <a:r>
              <a:rPr lang="en-US" sz="3100" smtClean="0">
                <a:cs typeface="Times New Roman" pitchFamily="18" charset="0"/>
              </a:rPr>
              <a:t> </a:t>
            </a:r>
            <a:r>
              <a:rPr lang="en-US" sz="3100" smtClean="0">
                <a:latin typeface="Arial" charset="0"/>
                <a:cs typeface="Times New Roman" pitchFamily="18" charset="0"/>
              </a:rPr>
              <a:t>–</a:t>
            </a:r>
            <a:r>
              <a:rPr lang="en-US" sz="3100" smtClean="0">
                <a:cs typeface="Times New Roman" pitchFamily="18" charset="0"/>
              </a:rPr>
              <a:t> f multe stari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>
                <a:cs typeface="Times New Roman" pitchFamily="18" charset="0"/>
              </a:rPr>
              <a:t>Tehnici de generalizare </a:t>
            </a:r>
            <a:r>
              <a:rPr lang="en-US" sz="3100" smtClean="0">
                <a:latin typeface="Arial" charset="0"/>
                <a:cs typeface="Times New Roman" pitchFamily="18" charset="0"/>
              </a:rPr>
              <a:t>–</a:t>
            </a:r>
            <a:r>
              <a:rPr lang="en-US" sz="3100" smtClean="0">
                <a:cs typeface="Times New Roman" pitchFamily="18" charset="0"/>
              </a:rPr>
              <a:t> stocare compacta a ceea ce s-a invatat si gruparea starilor "similare"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>
                <a:cs typeface="Times New Roman" pitchFamily="18" charset="0"/>
              </a:rPr>
              <a:t>Retele neurale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>
                <a:cs typeface="Times New Roman" pitchFamily="18" charset="0"/>
              </a:rPr>
              <a:t>Arbori de decizie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>
                <a:cs typeface="Times New Roman" pitchFamily="18" charset="0"/>
              </a:rPr>
              <a:t>U(stare)=</a:t>
            </a:r>
            <a:r>
              <a:rPr lang="en-US" sz="3100" i="1" smtClean="0">
                <a:cs typeface="Times New Roman" pitchFamily="18" charset="0"/>
              </a:rPr>
              <a:t>medie</a:t>
            </a:r>
            <a:r>
              <a:rPr lang="en-US" sz="3100" smtClean="0">
                <a:cs typeface="Times New Roman" pitchFamily="18" charset="0"/>
              </a:rPr>
              <a:t>(U(stari similare))</a:t>
            </a:r>
          </a:p>
          <a:p>
            <a:pPr eaLnBrk="1" hangingPunct="1">
              <a:lnSpc>
                <a:spcPct val="90000"/>
              </a:lnSpc>
            </a:pPr>
            <a:endParaRPr lang="en-US" sz="31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100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 </a:t>
            </a:r>
            <a:endParaRPr lang="en-US" sz="3100" smtClean="0">
              <a:solidFill>
                <a:srgbClr val="FF0066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1E69982B-BC49-4503-834B-857408EAC57D}" type="slidenum">
              <a:rPr lang="en-US" sz="1800">
                <a:latin typeface="Times New Roman" pitchFamily="18" charset="0"/>
              </a:rPr>
              <a:pPr eaLnBrk="0" hangingPunct="0"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381000"/>
            <a:ext cx="7504112" cy="647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chemeClr val="folHlink"/>
                </a:solidFill>
                <a:cs typeface="Times New Roman" pitchFamily="18" charset="0"/>
              </a:rPr>
              <a:t>4. O varianta de RL bazata pe regret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smtClean="0">
              <a:solidFill>
                <a:schemeClr val="tx2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Multi-armed bandit problem</a:t>
            </a:r>
            <a:r>
              <a:rPr lang="en-US" sz="2400" smtClean="0">
                <a:cs typeface="Times New Roman" pitchFamily="18" charset="0"/>
              </a:rPr>
              <a:t> = un jucator trebuie sa aleaga una din </a:t>
            </a:r>
            <a:r>
              <a:rPr lang="en-US" sz="2400" b="1" smtClean="0">
                <a:solidFill>
                  <a:srgbClr val="669900"/>
                </a:solidFill>
                <a:cs typeface="Times New Roman" pitchFamily="18" charset="0"/>
              </a:rPr>
              <a:t>K "slot machines"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400" smtClean="0">
                <a:cs typeface="Times New Roman" pitchFamily="18" charset="0"/>
              </a:rPr>
              <a:t>La fiecare moment de timp (in fiecare incercare), jucatorul alege o masina, joaca si primeste o recompensa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400" smtClean="0">
                <a:cs typeface="Times New Roman" pitchFamily="18" charset="0"/>
              </a:rPr>
              <a:t>Scopul jucatorului = maximizarea recompensei totale dintr-o secventa de jocuri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400" smtClean="0">
                <a:cs typeface="Times New Roman" pitchFamily="18" charset="0"/>
              </a:rPr>
              <a:t>Presupunere </a:t>
            </a:r>
            <a:r>
              <a:rPr lang="en-US" sz="2400" smtClean="0">
                <a:latin typeface="Arial" charset="0"/>
                <a:cs typeface="Times New Roman" pitchFamily="18" charset="0"/>
              </a:rPr>
              <a:t>–</a:t>
            </a:r>
            <a:r>
              <a:rPr lang="en-US" sz="2400" smtClean="0">
                <a:cs typeface="Times New Roman" pitchFamily="18" charset="0"/>
              </a:rPr>
              <a:t> fiecare masina are o distributie diferite de recompense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400" smtClean="0">
                <a:cs typeface="Times New Roman" pitchFamily="18" charset="0"/>
              </a:rPr>
              <a:t>Scopul devine = gasirea masinii care ofera cea mai mare recompensa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cs typeface="Times New Roman" pitchFamily="18" charset="0"/>
              </a:rPr>
              <a:t>Problema este un exemplu clasic de exploatare vs explorare</a:t>
            </a:r>
            <a:endParaRPr lang="en-US" sz="2400" smtClean="0">
              <a:solidFill>
                <a:srgbClr val="FF0066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B56D2352-48B1-49FD-A882-CA256DFE981B}" type="slidenum">
              <a:rPr lang="en-US" sz="1800">
                <a:latin typeface="Times New Roman" pitchFamily="18" charset="0"/>
              </a:rPr>
              <a:pPr eaLnBrk="0" hangingPunct="0"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692150"/>
            <a:ext cx="7646987" cy="5903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  <a:cs typeface="Times New Roman" pitchFamily="18" charset="0"/>
              </a:rPr>
              <a:t>Alte exemple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Problema alegerii repetate a unei rute de transmitere pachete intre doua puncte de comunicare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Presupunem ca exista K rute posibile si costul transmisiei este primit de fiecare data de transmitator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Problema : selectarea rutei pentru fiecare pachet a.i. costul total al transmiterii unei multimi mari de pachete sa nu fie mai mare decat cel al transmiterii tuturor pachetelor pe o singura "cea mai buna" ruta.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In general, </a:t>
            </a: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problema K-armed bandit</a:t>
            </a:r>
            <a:r>
              <a:rPr lang="en-US" sz="2400" smtClean="0">
                <a:cs typeface="Times New Roman" pitchFamily="18" charset="0"/>
              </a:rPr>
              <a:t> a fost studiata pe baza unei distributii gausiene a recompenselor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In general este greu de determinat modelul statistic potrivit</a:t>
            </a:r>
            <a:endParaRPr lang="en-US" sz="2200" smtClean="0">
              <a:solidFill>
                <a:srgbClr val="FF0066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31E612EF-5401-422E-A425-4E886E55B0FF}" type="slidenum">
              <a:rPr lang="en-US" sz="1800">
                <a:latin typeface="Times New Roman" pitchFamily="18" charset="0"/>
              </a:rPr>
              <a:pPr eaLnBrk="0" hangingPunct="0"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04813"/>
            <a:ext cx="7974013" cy="66294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4000" b="1" smtClean="0">
                <a:solidFill>
                  <a:schemeClr val="folHlink"/>
                </a:solidFill>
                <a:cs typeface="Times New Roman" pitchFamily="18" charset="0"/>
              </a:rPr>
              <a:t>1. RL - Metode</a:t>
            </a:r>
          </a:p>
          <a:p>
            <a:pPr eaLnBrk="1" hangingPunct="1"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Exploreaza mediul si utilizeaza recompensa pentru </a:t>
            </a:r>
            <a:r>
              <a:rPr lang="en-US" sz="2400" b="1" smtClean="0">
                <a:cs typeface="Times New Roman" pitchFamily="18" charset="0"/>
              </a:rPr>
              <a:t>a invata utilitati ale starilor sau politici pentru acest mediu</a:t>
            </a:r>
          </a:p>
          <a:p>
            <a:pPr eaLnBrk="1" hangingPunct="1"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In MDP agentul are un model complet al mediului</a:t>
            </a:r>
          </a:p>
          <a:p>
            <a:pPr eaLnBrk="1" hangingPunct="1"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In RL agentul nu are un astfel de model</a:t>
            </a:r>
          </a:p>
          <a:p>
            <a:pPr eaLnBrk="1" hangingPunct="1">
              <a:spcAft>
                <a:spcPct val="30000"/>
              </a:spcAft>
            </a:pP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Invatare pasiva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Politica agentului este fixa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Agentul trebuie </a:t>
            </a:r>
            <a:r>
              <a:rPr lang="en-US" sz="2400" b="1" smtClean="0">
                <a:cs typeface="Times New Roman" pitchFamily="18" charset="0"/>
              </a:rPr>
              <a:t>sa invete utilitatea starilor</a:t>
            </a:r>
            <a:r>
              <a:rPr lang="en-US" sz="2400" smtClean="0">
                <a:cs typeface="Times New Roman" pitchFamily="18" charset="0"/>
              </a:rPr>
              <a:t> sau a perechilor </a:t>
            </a:r>
            <a:r>
              <a:rPr lang="en-US" sz="2400" b="1" smtClean="0">
                <a:cs typeface="Times New Roman" pitchFamily="18" charset="0"/>
              </a:rPr>
              <a:t>stare-actiune</a:t>
            </a:r>
          </a:p>
          <a:p>
            <a:pPr eaLnBrk="1" hangingPunct="1">
              <a:spcAft>
                <a:spcPct val="30000"/>
              </a:spcAft>
            </a:pPr>
            <a:r>
              <a:rPr lang="en-US" sz="2400" b="1" smtClean="0">
                <a:solidFill>
                  <a:schemeClr val="folHlink"/>
                </a:solidFill>
                <a:cs typeface="Times New Roman" pitchFamily="18" charset="0"/>
              </a:rPr>
              <a:t>Invatare activa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Agentul trebuie sa invete si ceea ce trebuie sa faca: actiuni + exploatare vs explorare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22DC7C88-E0BB-4383-8D81-99A9FC261211}" type="slidenum">
              <a:rPr lang="en-US" sz="1800">
                <a:latin typeface="Times New Roman" pitchFamily="18" charset="0"/>
              </a:rPr>
              <a:pPr eaLnBrk="0" hangingPunct="0"/>
              <a:t>30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381000"/>
            <a:ext cx="7720012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solidFill>
                  <a:schemeClr val="folHlink"/>
                </a:solidFill>
              </a:rPr>
              <a:t>Alegere pe baza regretului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smtClean="0">
              <a:solidFill>
                <a:schemeClr val="tx2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Performanta unui jucator este masurata pe baza </a:t>
            </a:r>
            <a:r>
              <a:rPr lang="en-US" b="1" smtClean="0">
                <a:solidFill>
                  <a:schemeClr val="folHlink"/>
                </a:solidFill>
                <a:cs typeface="Times New Roman" pitchFamily="18" charset="0"/>
              </a:rPr>
              <a:t>regretului</a:t>
            </a:r>
            <a:r>
              <a:rPr lang="en-US" smtClean="0">
                <a:cs typeface="Times New Roman" pitchFamily="18" charset="0"/>
              </a:rPr>
              <a:t> = diferenta estimata intre recompensa totala obtinuta de un jucator si recompensa totala obtinuta daca s-ar alege cea mai buna masina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Regret = Rec</a:t>
            </a:r>
            <a:r>
              <a:rPr lang="en-US" baseline="-25000" smtClean="0">
                <a:cs typeface="Times New Roman" pitchFamily="18" charset="0"/>
              </a:rPr>
              <a:t>Obtinuta</a:t>
            </a:r>
            <a:r>
              <a:rPr lang="en-US" smtClean="0">
                <a:cs typeface="Times New Roman" pitchFamily="18" charset="0"/>
              </a:rPr>
              <a:t> - Rec</a:t>
            </a:r>
            <a:r>
              <a:rPr lang="en-US" baseline="-25000" smtClean="0">
                <a:cs typeface="Times New Roman" pitchFamily="18" charset="0"/>
              </a:rPr>
              <a:t>Ideala</a:t>
            </a:r>
          </a:p>
          <a:p>
            <a:pPr eaLnBrk="1" hangingPunct="1">
              <a:lnSpc>
                <a:spcPct val="90000"/>
              </a:lnSpc>
            </a:pPr>
            <a:endParaRPr lang="en-US" sz="31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1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100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 </a:t>
            </a:r>
            <a:endParaRPr lang="en-US" sz="3100" smtClean="0">
              <a:solidFill>
                <a:srgbClr val="FF0066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7444C707-C8A2-4F1F-85F1-9D88F73C2658}" type="slidenum">
              <a:rPr lang="en-US" sz="1800">
                <a:latin typeface="Times New Roman" pitchFamily="18" charset="0"/>
              </a:rPr>
              <a:pPr eaLnBrk="0" hangingPunct="0"/>
              <a:t>31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381000"/>
            <a:ext cx="7646987" cy="6288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 smtClean="0">
                <a:solidFill>
                  <a:schemeClr val="folHlink"/>
                </a:solidFill>
              </a:rPr>
              <a:t>Modelare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3600" b="1" smtClean="0">
              <a:solidFill>
                <a:schemeClr val="folHlink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600" smtClean="0">
                <a:cs typeface="Times New Roman" pitchFamily="18" charset="0"/>
              </a:rPr>
              <a:t>Se modeleaza problema ca un joc intre un </a:t>
            </a:r>
            <a:r>
              <a:rPr lang="en-US" sz="2600" b="1" i="1" smtClean="0">
                <a:solidFill>
                  <a:schemeClr val="folHlink"/>
                </a:solidFill>
                <a:cs typeface="Times New Roman" pitchFamily="18" charset="0"/>
              </a:rPr>
              <a:t>jucator care alege actiuni</a:t>
            </a:r>
            <a:r>
              <a:rPr lang="en-US" sz="2600" smtClean="0">
                <a:cs typeface="Times New Roman" pitchFamily="18" charset="0"/>
              </a:rPr>
              <a:t> si un </a:t>
            </a:r>
            <a:r>
              <a:rPr lang="en-US" sz="2600" b="1" i="1" smtClean="0">
                <a:solidFill>
                  <a:srgbClr val="008000"/>
                </a:solidFill>
                <a:cs typeface="Times New Roman" pitchFamily="18" charset="0"/>
              </a:rPr>
              <a:t>adversar care alege recompensa</a:t>
            </a:r>
            <a:r>
              <a:rPr lang="en-US" sz="2600" smtClean="0">
                <a:cs typeface="Times New Roman" pitchFamily="18" charset="0"/>
              </a:rPr>
              <a:t> asociata fiecarei actiuni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600" smtClean="0">
                <a:cs typeface="Times New Roman" pitchFamily="18" charset="0"/>
              </a:rPr>
              <a:t>Actiune </a:t>
            </a:r>
            <a:r>
              <a:rPr lang="en-US" sz="2600" b="1" smtClean="0">
                <a:cs typeface="Times New Roman" pitchFamily="18" charset="0"/>
              </a:rPr>
              <a:t>i</a:t>
            </a:r>
            <a:r>
              <a:rPr lang="en-US" sz="2600" smtClean="0">
                <a:cs typeface="Times New Roman" pitchFamily="18" charset="0"/>
              </a:rPr>
              <a:t>, 1&lt;=i&lt;=K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600" smtClean="0">
                <a:cs typeface="Times New Roman" pitchFamily="18" charset="0"/>
              </a:rPr>
              <a:t>Recompensa in [0,1]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600" smtClean="0">
                <a:cs typeface="Times New Roman" pitchFamily="18" charset="0"/>
              </a:rPr>
              <a:t>Jocul este jucat intr-o serie de incercari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600" smtClean="0">
                <a:cs typeface="Times New Roman" pitchFamily="18" charset="0"/>
              </a:rPr>
              <a:t>t = 1,2, .., T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600" smtClean="0">
                <a:cs typeface="Times New Roman" pitchFamily="18" charset="0"/>
              </a:rPr>
              <a:t>2 variante: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FF0066"/>
              </a:buClr>
              <a:buFont typeface="Wingdings" pitchFamily="2" charset="2"/>
              <a:buChar char="§"/>
            </a:pPr>
            <a:r>
              <a:rPr lang="en-US" sz="2600" b="1" smtClean="0">
                <a:cs typeface="Times New Roman" pitchFamily="18" charset="0"/>
              </a:rPr>
              <a:t>jocul cu informatie partiala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FF0066"/>
              </a:buClr>
              <a:buFont typeface="Wingdings" pitchFamily="2" charset="2"/>
              <a:buChar char="§"/>
            </a:pPr>
            <a:r>
              <a:rPr lang="en-US" sz="2600" b="1" smtClean="0">
                <a:cs typeface="Times New Roman" pitchFamily="18" charset="0"/>
              </a:rPr>
              <a:t>jocul cu informatie totala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en-US" sz="26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FF0066"/>
                </a:solidFill>
                <a:latin typeface="Arial" charset="0"/>
                <a:cs typeface="Times New Roman" pitchFamily="18" charset="0"/>
              </a:rPr>
              <a:t> </a:t>
            </a:r>
            <a:endParaRPr lang="en-US" sz="2400" smtClean="0">
              <a:solidFill>
                <a:srgbClr val="FF0066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E940B802-0C89-4A12-86EE-A4753F6DB313}" type="slidenum">
              <a:rPr lang="en-US" sz="1800">
                <a:latin typeface="Times New Roman" pitchFamily="18" charset="0"/>
              </a:rPr>
              <a:pPr eaLnBrk="0" hangingPunct="0"/>
              <a:t>32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381000"/>
            <a:ext cx="779145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err="1" smtClean="0">
                <a:solidFill>
                  <a:schemeClr val="folHlink"/>
                </a:solidFill>
                <a:cs typeface="Times New Roman" pitchFamily="18" charset="0"/>
              </a:rPr>
              <a:t>Jocul</a:t>
            </a:r>
            <a:r>
              <a:rPr lang="en-US" b="1" dirty="0" smtClean="0">
                <a:solidFill>
                  <a:schemeClr val="folHlink"/>
                </a:solidFill>
                <a:cs typeface="Times New Roman" pitchFamily="18" charset="0"/>
              </a:rPr>
              <a:t> cu </a:t>
            </a:r>
            <a:r>
              <a:rPr lang="en-US" b="1" dirty="0" err="1" smtClean="0">
                <a:solidFill>
                  <a:schemeClr val="folHlink"/>
                </a:solidFill>
                <a:cs typeface="Times New Roman" pitchFamily="18" charset="0"/>
              </a:rPr>
              <a:t>informatie</a:t>
            </a:r>
            <a:r>
              <a:rPr lang="en-US" b="1" dirty="0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folHlink"/>
                </a:solidFill>
                <a:cs typeface="Times New Roman" pitchFamily="18" charset="0"/>
              </a:rPr>
              <a:t>totala</a:t>
            </a:r>
            <a:endParaRPr lang="en-US" b="1" dirty="0" smtClean="0">
              <a:solidFill>
                <a:schemeClr val="folHlink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solidFill>
                <a:schemeClr val="folHlink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cs typeface="Times New Roman" pitchFamily="18" charset="0"/>
              </a:rPr>
              <a:t>In </a:t>
            </a:r>
            <a:r>
              <a:rPr lang="en-US" sz="2600" dirty="0" err="1" smtClean="0">
                <a:cs typeface="Times New Roman" pitchFamily="18" charset="0"/>
              </a:rPr>
              <a:t>fiecare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 err="1" smtClean="0">
                <a:cs typeface="Times New Roman" pitchFamily="18" charset="0"/>
              </a:rPr>
              <a:t>episod</a:t>
            </a:r>
            <a:r>
              <a:rPr lang="en-US" sz="2600" dirty="0" smtClean="0"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cs typeface="Times New Roman" pitchFamily="18" charset="0"/>
              </a:rPr>
              <a:t>(1) </a:t>
            </a:r>
            <a:r>
              <a:rPr lang="en-US" sz="2600" dirty="0" err="1" smtClean="0">
                <a:cs typeface="Times New Roman" pitchFamily="18" charset="0"/>
              </a:rPr>
              <a:t>Adversarul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 err="1" smtClean="0">
                <a:cs typeface="Times New Roman" pitchFamily="18" charset="0"/>
              </a:rPr>
              <a:t>selecteaza</a:t>
            </a:r>
            <a:r>
              <a:rPr lang="en-US" sz="2600" dirty="0" smtClean="0">
                <a:cs typeface="Times New Roman" pitchFamily="18" charset="0"/>
              </a:rPr>
              <a:t> un vector </a:t>
            </a:r>
            <a:r>
              <a:rPr lang="en-US" sz="2600" b="1" dirty="0" smtClean="0">
                <a:cs typeface="Times New Roman" pitchFamily="18" charset="0"/>
              </a:rPr>
              <a:t>r(t) 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[0,1]</a:t>
            </a:r>
            <a:r>
              <a:rPr lang="en-US" sz="2600" b="1" baseline="30000" dirty="0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de recompense,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unde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b="1" dirty="0" err="1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600" b="1" baseline="-2500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(t)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este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recompensa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asociata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actiunii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b="1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in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episodul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(2)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Fara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sa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stie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recompensele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selectate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jucatorul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alege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o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actiune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b="1" baseline="-25000" dirty="0" smtClean="0"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  {1,2,</a:t>
            </a:r>
            <a:r>
              <a:rPr lang="en-US" sz="2600" b="1" dirty="0" smtClean="0">
                <a:latin typeface="Arial" charset="0"/>
                <a:cs typeface="Times New Roman" pitchFamily="18" charset="0"/>
                <a:sym typeface="Symbol" pitchFamily="18" charset="2"/>
              </a:rPr>
              <a:t>…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K}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si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primeste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recompensa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asociata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b="1" dirty="0" err="1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b="1" baseline="-2500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(t)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(3)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Jucatorul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afla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intregul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vector 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r(t)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de recompense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err="1" smtClean="0">
                <a:solidFill>
                  <a:srgbClr val="008000"/>
                </a:solidFill>
                <a:cs typeface="Times New Roman" pitchFamily="18" charset="0"/>
              </a:rPr>
              <a:t>Jocul</a:t>
            </a:r>
            <a:r>
              <a:rPr lang="en-US" sz="2600" b="1" dirty="0" smtClean="0">
                <a:solidFill>
                  <a:srgbClr val="008000"/>
                </a:solidFill>
                <a:cs typeface="Times New Roman" pitchFamily="18" charset="0"/>
              </a:rPr>
              <a:t> cu </a:t>
            </a:r>
            <a:r>
              <a:rPr lang="en-US" sz="2600" b="1" dirty="0" err="1" smtClean="0">
                <a:solidFill>
                  <a:srgbClr val="008000"/>
                </a:solidFill>
                <a:cs typeface="Times New Roman" pitchFamily="18" charset="0"/>
              </a:rPr>
              <a:t>informatie</a:t>
            </a:r>
            <a:r>
              <a:rPr lang="en-US" sz="2600" b="1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8000"/>
                </a:solidFill>
                <a:cs typeface="Times New Roman" pitchFamily="18" charset="0"/>
              </a:rPr>
              <a:t>partiala</a:t>
            </a:r>
            <a:endParaRPr lang="en-US" sz="2600" b="1" dirty="0" smtClean="0">
              <a:solidFill>
                <a:srgbClr val="008000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(3')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Jucatorul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afla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numai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recompensa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b="1" dirty="0" err="1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b="1" baseline="-2500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b="1" baseline="-250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(t)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pentru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actiunea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 err="1" smtClean="0">
                <a:cs typeface="Times New Roman" pitchFamily="18" charset="0"/>
                <a:sym typeface="Symbol" pitchFamily="18" charset="2"/>
              </a:rPr>
              <a:t>selectata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b="1" baseline="-25000" dirty="0" smtClean="0">
                <a:cs typeface="Times New Roman" pitchFamily="18" charset="0"/>
                <a:sym typeface="Symbol" pitchFamily="18" charset="2"/>
              </a:rPr>
              <a:t>t</a:t>
            </a:r>
            <a:endParaRPr lang="en-US" sz="2600" b="1" dirty="0" smtClean="0">
              <a:solidFill>
                <a:srgbClr val="FF0066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6489EF31-E47E-4598-B760-093F6A1EE701}" type="slidenum">
              <a:rPr lang="en-US" sz="1800">
                <a:latin typeface="Times New Roman" pitchFamily="18" charset="0"/>
              </a:rPr>
              <a:pPr eaLnBrk="0" hangingPunct="0"/>
              <a:t>33</a:t>
            </a:fld>
            <a:endParaRPr lang="en-US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15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58888" y="1484313"/>
                <a:ext cx="7143750" cy="4619625"/>
              </a:xfrm>
            </p:spPr>
            <p:txBody>
              <a:bodyPr/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sz="2800" dirty="0" smtClean="0">
                    <a:cs typeface="Times New Roman" pitchFamily="18" charset="0"/>
                  </a:rPr>
                  <a:t>Recompensa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totala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obtinuta</a:t>
                </a:r>
                <a:r>
                  <a:rPr lang="en-US" sz="2800" dirty="0" smtClean="0">
                    <a:cs typeface="Times New Roman" pitchFamily="18" charset="0"/>
                  </a:rPr>
                  <a:t> de </a:t>
                </a:r>
                <a:r>
                  <a:rPr lang="en-US" sz="2800" dirty="0" err="1" smtClean="0">
                    <a:cs typeface="Times New Roman" pitchFamily="18" charset="0"/>
                  </a:rPr>
                  <a:t>jucator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pentru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alegerea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actiunilor</a:t>
                </a:r>
                <a:r>
                  <a:rPr lang="en-US" sz="2800" dirty="0" smtClean="0">
                    <a:cs typeface="Times New Roman" pitchFamily="18" charset="0"/>
                  </a:rPr>
                  <a:t> i</a:t>
                </a:r>
                <a:r>
                  <a:rPr lang="en-US" sz="2800" baseline="-25000" dirty="0" smtClean="0"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cs typeface="Times New Roman" pitchFamily="18" charset="0"/>
                  </a:rPr>
                  <a:t>, i</a:t>
                </a:r>
                <a:r>
                  <a:rPr lang="en-US" sz="2800" baseline="-25000" dirty="0" smtClean="0"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cs typeface="Times New Roman" pitchFamily="18" charset="0"/>
                  </a:rPr>
                  <a:t>, ..,</a:t>
                </a:r>
                <a:r>
                  <a:rPr lang="en-US" sz="2800" dirty="0" err="1" smtClean="0">
                    <a:cs typeface="Times New Roman" pitchFamily="18" charset="0"/>
                  </a:rPr>
                  <a:t>i</a:t>
                </a:r>
                <a:r>
                  <a:rPr lang="en-US" sz="2800" baseline="-25000" dirty="0" err="1" smtClean="0">
                    <a:cs typeface="Times New Roman" pitchFamily="18" charset="0"/>
                  </a:rPr>
                  <a:t>T</a:t>
                </a:r>
                <a:endParaRPr lang="en-US" sz="2800" baseline="-25000" dirty="0" smtClean="0">
                  <a:cs typeface="Times New Roman" pitchFamily="18" charset="0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sz="2800" baseline="-25000" dirty="0" smtClean="0">
                  <a:cs typeface="Times New Roman" pitchFamily="18" charset="0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sz="2400" baseline="-25000" dirty="0" smtClean="0">
                  <a:cs typeface="Times New Roman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/>
                      <m:t>𝐺𝐴</m:t>
                    </m:r>
                    <m:r>
                      <a:rPr lang="en-US" sz="2400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/>
                        </m:ctrlPr>
                      </m:naryPr>
                      <m:sub>
                        <m:r>
                          <a:rPr lang="en-US" sz="2400" i="1"/>
                          <m:t>𝑡</m:t>
                        </m:r>
                        <m:r>
                          <a:rPr lang="en-US" sz="2400" i="1"/>
                          <m:t>=1</m:t>
                        </m:r>
                      </m:sub>
                      <m:sup>
                        <m:r>
                          <a:rPr lang="en-US" sz="2400" i="1"/>
                          <m:t>𝑇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400" i="1" baseline="-25000"/>
                          <m:t>𝑖</m:t>
                        </m:r>
                        <m:r>
                          <a:rPr lang="en-US" sz="2400" i="1"/>
                          <m:t>(</m:t>
                        </m:r>
                        <m:r>
                          <a:rPr lang="en-US" sz="2400" i="1"/>
                          <m:t>𝑡</m:t>
                        </m:r>
                        <m:r>
                          <a:rPr lang="en-US" sz="2400" i="1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eaLnBrk="1" hangingPunct="1"/>
                <a:endParaRPr lang="en-US" sz="2400" dirty="0" smtClean="0">
                  <a:cs typeface="Times New Roman" pitchFamily="18" charset="0"/>
                </a:endParaRPr>
              </a:p>
              <a:p>
                <a:pPr eaLnBrk="1" hangingPunct="1"/>
                <a:r>
                  <a:rPr lang="en-US" sz="2800" dirty="0" err="1" smtClean="0">
                    <a:cs typeface="Times New Roman" pitchFamily="18" charset="0"/>
                  </a:rPr>
                  <a:t>Fixarea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unui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adversar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si</a:t>
                </a:r>
                <a:r>
                  <a:rPr lang="en-US" sz="2800" dirty="0" smtClean="0">
                    <a:cs typeface="Times New Roman" pitchFamily="18" charset="0"/>
                  </a:rPr>
                  <a:t> a </a:t>
                </a:r>
                <a:r>
                  <a:rPr lang="en-US" sz="2800" dirty="0" err="1" smtClean="0">
                    <a:cs typeface="Times New Roman" pitchFamily="18" charset="0"/>
                  </a:rPr>
                  <a:t>unui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jucator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defineste</a:t>
                </a:r>
                <a:r>
                  <a:rPr lang="en-US" sz="2800" dirty="0" smtClean="0">
                    <a:cs typeface="Times New Roman" pitchFamily="18" charset="0"/>
                  </a:rPr>
                  <a:t> o </a:t>
                </a:r>
                <a:r>
                  <a:rPr lang="en-US" sz="2800" dirty="0" err="1" smtClean="0">
                    <a:cs typeface="Times New Roman" pitchFamily="18" charset="0"/>
                  </a:rPr>
                  <a:t>distributie</a:t>
                </a:r>
                <a:r>
                  <a:rPr lang="en-US" sz="2800" dirty="0" smtClean="0">
                    <a:cs typeface="Times New Roman" pitchFamily="18" charset="0"/>
                  </a:rPr>
                  <a:t> de </a:t>
                </a:r>
                <a:r>
                  <a:rPr lang="en-US" sz="2800" dirty="0" err="1" smtClean="0">
                    <a:cs typeface="Times New Roman" pitchFamily="18" charset="0"/>
                  </a:rPr>
                  <a:t>probabilitate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peste</a:t>
                </a:r>
                <a:r>
                  <a:rPr lang="en-US" sz="2800" dirty="0" smtClean="0"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cs typeface="Times New Roman" pitchFamily="18" charset="0"/>
                  </a:rPr>
                  <a:t>multimea</a:t>
                </a:r>
                <a:r>
                  <a:rPr lang="en-US" sz="2800" dirty="0" smtClean="0">
                    <a:cs typeface="Times New Roman" pitchFamily="18" charset="0"/>
                  </a:rPr>
                  <a:t> {1,..,K}</a:t>
                </a:r>
                <a:r>
                  <a:rPr lang="en-US" sz="2800" baseline="30000" dirty="0" smtClean="0">
                    <a:cs typeface="Times New Roman" pitchFamily="18" charset="0"/>
                  </a:rPr>
                  <a:t>T</a:t>
                </a:r>
                <a:r>
                  <a:rPr lang="en-US" sz="2800" dirty="0" smtClean="0">
                    <a:cs typeface="Times New Roman" pitchFamily="18" charset="0"/>
                  </a:rPr>
                  <a:t> a </a:t>
                </a:r>
                <a:r>
                  <a:rPr lang="en-US" sz="2800" dirty="0" err="1" smtClean="0">
                    <a:cs typeface="Times New Roman" pitchFamily="18" charset="0"/>
                  </a:rPr>
                  <a:t>secventelor</a:t>
                </a:r>
                <a:r>
                  <a:rPr lang="en-US" sz="2800" dirty="0" smtClean="0">
                    <a:cs typeface="Times New Roman" pitchFamily="18" charset="0"/>
                  </a:rPr>
                  <a:t> de </a:t>
                </a:r>
                <a:r>
                  <a:rPr lang="en-US" sz="2800" dirty="0" err="1" smtClean="0">
                    <a:cs typeface="Times New Roman" pitchFamily="18" charset="0"/>
                  </a:rPr>
                  <a:t>actiuni</a:t>
                </a:r>
                <a:r>
                  <a:rPr lang="en-US" sz="2800" dirty="0" smtClean="0">
                    <a:cs typeface="Times New Roman" pitchFamily="18" charset="0"/>
                  </a:rPr>
                  <a:t>.</a:t>
                </a:r>
              </a:p>
              <a:p>
                <a:pPr eaLnBrk="1" hangingPunct="1">
                  <a:buFont typeface="Wingdings" pitchFamily="2" charset="2"/>
                  <a:buNone/>
                </a:pPr>
                <a:endParaRPr lang="en-US" sz="2800" b="1" dirty="0" smtClean="0">
                  <a:solidFill>
                    <a:srgbClr val="FF0066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1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58888" y="1484313"/>
                <a:ext cx="7143750" cy="4619625"/>
              </a:xfrm>
              <a:blipFill rotWithShape="1">
                <a:blip r:embed="rId2" cstate="print"/>
                <a:stretch>
                  <a:fillRect l="-179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7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CCCE8EBD-C075-47CA-80DB-20F35116B9EE}" type="slidenum">
              <a:rPr lang="en-US" sz="1800">
                <a:latin typeface="Times New Roman" pitchFamily="18" charset="0"/>
              </a:rPr>
              <a:pPr eaLnBrk="0" hangingPunct="0"/>
              <a:t>34</a:t>
            </a:fld>
            <a:endParaRPr lang="en-US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9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381000"/>
                <a:ext cx="8439150" cy="5867400"/>
              </a:xfrm>
            </p:spPr>
            <p:txBody>
              <a:bodyPr/>
              <a:lstStyle/>
              <a:p>
                <a:pPr eaLnBrk="1" hangingPunct="1"/>
                <a:r>
                  <a:rPr lang="en-US" sz="2400" b="1" dirty="0" err="1" smtClean="0">
                    <a:solidFill>
                      <a:schemeClr val="tx2"/>
                    </a:solidFill>
                    <a:cs typeface="Times New Roman" pitchFamily="18" charset="0"/>
                  </a:rPr>
                  <a:t>Recompensa</a:t>
                </a:r>
                <a:r>
                  <a:rPr lang="en-US" sz="2400" b="1" dirty="0" smtClean="0">
                    <a:solidFill>
                      <a:schemeClr val="tx2"/>
                    </a:solidFill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chemeClr val="tx2"/>
                    </a:solidFill>
                    <a:cs typeface="Times New Roman" pitchFamily="18" charset="0"/>
                  </a:rPr>
                  <a:t>totala</a:t>
                </a:r>
                <a:r>
                  <a:rPr lang="en-US" sz="2400" b="1" dirty="0" smtClean="0">
                    <a:solidFill>
                      <a:schemeClr val="tx2"/>
                    </a:solidFill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chemeClr val="tx2"/>
                    </a:solidFill>
                    <a:cs typeface="Times New Roman" pitchFamily="18" charset="0"/>
                  </a:rPr>
                  <a:t>estimata</a:t>
                </a:r>
                <a:r>
                  <a:rPr lang="en-US" sz="2400" b="1" dirty="0" smtClean="0">
                    <a:solidFill>
                      <a:schemeClr val="tx2"/>
                    </a:solidFill>
                    <a:cs typeface="Times New Roman" pitchFamily="18" charset="0"/>
                  </a:rPr>
                  <a:t> a </a:t>
                </a:r>
                <a:r>
                  <a:rPr lang="en-US" sz="2400" b="1" dirty="0" err="1" smtClean="0">
                    <a:solidFill>
                      <a:schemeClr val="tx2"/>
                    </a:solidFill>
                    <a:cs typeface="Times New Roman" pitchFamily="18" charset="0"/>
                  </a:rPr>
                  <a:t>algoritmului</a:t>
                </a:r>
                <a:r>
                  <a:rPr lang="en-US" sz="2400" dirty="0" smtClean="0"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cs typeface="Times New Roman" pitchFamily="18" charset="0"/>
                  </a:rPr>
                  <a:t>este</a:t>
                </a:r>
                <a:endParaRPr lang="en-US" sz="2400" dirty="0" smtClean="0">
                  <a:cs typeface="Times New Roman" pitchFamily="18" charset="0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sz="2400" dirty="0" smtClean="0">
                  <a:cs typeface="Times New Roman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𝐸</m:t>
                      </m:r>
                      <m:r>
                        <a:rPr lang="en-US" sz="2400" i="1" baseline="-25000"/>
                        <m:t>𝑖</m:t>
                      </m:r>
                      <m:r>
                        <a:rPr lang="en-US" sz="2400" i="1" baseline="-25000"/>
                        <m:t>1..</m:t>
                      </m:r>
                      <m:r>
                        <a:rPr lang="en-US" sz="2400" i="1" baseline="-25000"/>
                        <m:t>𝑖𝑡</m:t>
                      </m:r>
                      <m:r>
                        <a:rPr lang="en-US" sz="2400" i="1"/>
                        <m:t>(</m:t>
                      </m:r>
                      <m:r>
                        <a:rPr lang="en-US" sz="2400" i="1"/>
                        <m:t>𝐺𝐴</m:t>
                      </m:r>
                      <m:r>
                        <a:rPr lang="en-US" sz="2400" i="1"/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/>
                          </m:ctrlPr>
                        </m:naryPr>
                        <m:sub>
                          <m:r>
                            <a:rPr lang="en-US" sz="2400" i="1"/>
                            <m:t>𝑡</m:t>
                          </m:r>
                          <m:r>
                            <a:rPr lang="en-US" sz="2400" i="1"/>
                            <m:t>=1</m:t>
                          </m:r>
                        </m:sub>
                        <m:sup>
                          <m:r>
                            <a:rPr lang="en-US" sz="2400" i="1"/>
                            <m:t>𝑇</m:t>
                          </m:r>
                        </m:sup>
                        <m:e>
                          <m:r>
                            <a:rPr lang="en-US" sz="2400" i="1"/>
                            <m:t>𝑟𝑖</m:t>
                          </m:r>
                          <m:r>
                            <a:rPr lang="en-US" sz="2400" i="1"/>
                            <m:t>(</m:t>
                          </m:r>
                          <m:r>
                            <a:rPr lang="en-US" sz="2400" i="1"/>
                            <m:t>𝑡</m:t>
                          </m:r>
                          <m:r>
                            <a:rPr lang="en-US" sz="2400" i="1"/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eaLnBrk="1" hangingPunct="1"/>
                <a:r>
                  <a:rPr lang="en-US" sz="2400" b="1" dirty="0" err="1" smtClean="0">
                    <a:solidFill>
                      <a:srgbClr val="008000"/>
                    </a:solidFill>
                    <a:cs typeface="Times New Roman" pitchFamily="18" charset="0"/>
                  </a:rPr>
                  <a:t>Recompensa</a:t>
                </a:r>
                <a:r>
                  <a:rPr lang="en-US" sz="2400" b="1" dirty="0" smtClean="0">
                    <a:solidFill>
                      <a:srgbClr val="008000"/>
                    </a:solidFill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rgbClr val="008000"/>
                    </a:solidFill>
                    <a:cs typeface="Times New Roman" pitchFamily="18" charset="0"/>
                  </a:rPr>
                  <a:t>totala</a:t>
                </a:r>
                <a:r>
                  <a:rPr lang="en-US" sz="2400" b="1" dirty="0" smtClean="0">
                    <a:solidFill>
                      <a:srgbClr val="008000"/>
                    </a:solidFill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rgbClr val="008000"/>
                    </a:solidFill>
                    <a:cs typeface="Times New Roman" pitchFamily="18" charset="0"/>
                  </a:rPr>
                  <a:t>estimata</a:t>
                </a:r>
                <a:r>
                  <a:rPr lang="en-US" sz="2400" b="1" dirty="0" smtClean="0">
                    <a:solidFill>
                      <a:srgbClr val="008000"/>
                    </a:solidFill>
                    <a:cs typeface="Times New Roman" pitchFamily="18" charset="0"/>
                  </a:rPr>
                  <a:t> a </a:t>
                </a:r>
                <a:r>
                  <a:rPr lang="en-US" sz="2400" b="1" dirty="0" err="1" smtClean="0">
                    <a:solidFill>
                      <a:srgbClr val="008000"/>
                    </a:solidFill>
                    <a:cs typeface="Times New Roman" pitchFamily="18" charset="0"/>
                  </a:rPr>
                  <a:t>celor</a:t>
                </a:r>
                <a:r>
                  <a:rPr lang="en-US" sz="2400" b="1" dirty="0" smtClean="0">
                    <a:solidFill>
                      <a:srgbClr val="008000"/>
                    </a:solidFill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rgbClr val="008000"/>
                    </a:solidFill>
                    <a:cs typeface="Times New Roman" pitchFamily="18" charset="0"/>
                  </a:rPr>
                  <a:t>mai</a:t>
                </a:r>
                <a:r>
                  <a:rPr lang="en-US" sz="2400" b="1" dirty="0" smtClean="0">
                    <a:solidFill>
                      <a:srgbClr val="008000"/>
                    </a:solidFill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rgbClr val="008000"/>
                    </a:solidFill>
                    <a:cs typeface="Times New Roman" pitchFamily="18" charset="0"/>
                  </a:rPr>
                  <a:t>bune</a:t>
                </a:r>
                <a:r>
                  <a:rPr lang="en-US" sz="2400" b="1" dirty="0" smtClean="0">
                    <a:solidFill>
                      <a:srgbClr val="008000"/>
                    </a:solidFill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rgbClr val="008000"/>
                    </a:solidFill>
                    <a:cs typeface="Times New Roman" pitchFamily="18" charset="0"/>
                  </a:rPr>
                  <a:t>actiuni</a:t>
                </a:r>
                <a:r>
                  <a:rPr lang="en-US" sz="2400" dirty="0" smtClean="0"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cs typeface="Times New Roman" pitchFamily="18" charset="0"/>
                  </a:rPr>
                  <a:t>este</a:t>
                </a:r>
                <a:endParaRPr lang="en-US" sz="2400" dirty="0" smtClean="0">
                  <a:cs typeface="Times New Roman" pitchFamily="18" charset="0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sz="2400" dirty="0" smtClean="0">
                  <a:cs typeface="Times New Roman" pitchFamily="18" charset="0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sz="2400" dirty="0" smtClean="0">
                  <a:cs typeface="Times New Roman" pitchFamily="18" charset="0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sz="2400" dirty="0" smtClean="0">
                  <a:cs typeface="Times New Roman" pitchFamily="18" charset="0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sz="2400" dirty="0" smtClean="0">
                  <a:cs typeface="Times New Roman" pitchFamily="18" charset="0"/>
                </a:endParaRPr>
              </a:p>
              <a:p>
                <a:pPr eaLnBrk="1" hangingPunct="1"/>
                <a:r>
                  <a:rPr lang="en-US" sz="2400" b="1" dirty="0" err="1" smtClean="0">
                    <a:solidFill>
                      <a:srgbClr val="FF0066"/>
                    </a:solidFill>
                    <a:cs typeface="Times New Roman" pitchFamily="18" charset="0"/>
                  </a:rPr>
                  <a:t>Regretul</a:t>
                </a:r>
                <a:r>
                  <a:rPr lang="en-US" sz="2400" b="1" dirty="0" smtClean="0">
                    <a:solidFill>
                      <a:srgbClr val="FF0066"/>
                    </a:solidFill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66"/>
                    </a:solidFill>
                    <a:cs typeface="Times New Roman" pitchFamily="18" charset="0"/>
                  </a:rPr>
                  <a:t>algoritmului</a:t>
                </a:r>
                <a:r>
                  <a:rPr lang="en-US" sz="2400" dirty="0" smtClean="0"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cs typeface="Times New Roman" pitchFamily="18" charset="0"/>
                  </a:rPr>
                  <a:t>este</a:t>
                </a:r>
                <a:r>
                  <a:rPr lang="en-US" sz="2400" dirty="0" smtClean="0">
                    <a:cs typeface="Times New Roman" pitchFamily="18" charset="0"/>
                  </a:rPr>
                  <a:t>: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sz="2800" b="1" dirty="0" smtClean="0">
                    <a:cs typeface="Times New Roman" pitchFamily="18" charset="0"/>
                  </a:rPr>
                  <a:t>			</a:t>
                </a:r>
                <a:r>
                  <a:rPr lang="en-US" sz="2800" i="1" dirty="0" smtClean="0">
                    <a:cs typeface="Times New Roman" pitchFamily="18" charset="0"/>
                  </a:rPr>
                  <a:t>R</a:t>
                </a:r>
                <a:r>
                  <a:rPr lang="en-US" sz="2800" i="1" baseline="-25000" dirty="0" smtClean="0">
                    <a:cs typeface="Times New Roman" pitchFamily="18" charset="0"/>
                  </a:rPr>
                  <a:t>A</a:t>
                </a:r>
                <a:r>
                  <a:rPr lang="en-US" sz="2800" i="1" dirty="0" smtClean="0">
                    <a:cs typeface="Times New Roman" pitchFamily="18" charset="0"/>
                  </a:rPr>
                  <a:t> = </a:t>
                </a:r>
                <a:r>
                  <a:rPr lang="en-US" sz="2800" i="1" dirty="0" err="1" smtClean="0">
                    <a:cs typeface="Times New Roman" pitchFamily="18" charset="0"/>
                  </a:rPr>
                  <a:t>E</a:t>
                </a:r>
                <a:r>
                  <a:rPr lang="en-US" sz="2800" i="1" baseline="-25000" dirty="0" err="1" smtClean="0">
                    <a:cs typeface="Times New Roman" pitchFamily="18" charset="0"/>
                  </a:rPr>
                  <a:t>max</a:t>
                </a:r>
                <a:r>
                  <a:rPr lang="en-US" sz="2800" i="1" dirty="0" smtClean="0">
                    <a:cs typeface="Times New Roman" pitchFamily="18" charset="0"/>
                  </a:rPr>
                  <a:t>(GA) – E</a:t>
                </a:r>
                <a:r>
                  <a:rPr lang="en-US" sz="2800" i="1" baseline="-25000" dirty="0" smtClean="0">
                    <a:cs typeface="Times New Roman" pitchFamily="18" charset="0"/>
                  </a:rPr>
                  <a:t>i1..it</a:t>
                </a:r>
                <a:endParaRPr lang="en-US" sz="2800" i="1" baseline="-25000" dirty="0" smtClean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19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381000"/>
                <a:ext cx="8439150" cy="5867400"/>
              </a:xfrm>
              <a:blipFill rotWithShape="1">
                <a:blip r:embed="rId2" cstate="print"/>
                <a:stretch>
                  <a:fillRect l="-72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2259380" y="2859966"/>
                <a:ext cx="4363951" cy="1138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𝐸𝑚𝑎𝑥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𝐺𝐴</m:t>
                      </m:r>
                      <m:r>
                        <a:rPr lang="en-US" i="1"/>
                        <m:t>)=</m:t>
                      </m:r>
                      <m:r>
                        <a:rPr lang="en-US" i="1"/>
                        <m:t>𝑚𝑎𝑥</m:t>
                      </m:r>
                      <m:r>
                        <a:rPr lang="en-US" i="1" baseline="-25000"/>
                        <m:t>1</m:t>
                      </m:r>
                      <m:r>
                        <a:rPr lang="en-US" i="1" baseline="-25000">
                          <a:sym typeface="Symbol"/>
                        </a:rPr>
                        <m:t></m:t>
                      </m:r>
                      <m:r>
                        <a:rPr lang="en-US" i="1" baseline="-25000"/>
                        <m:t>𝑗</m:t>
                      </m:r>
                      <m:r>
                        <a:rPr lang="en-US" i="1" baseline="-25000">
                          <a:sym typeface="Symbol"/>
                        </a:rPr>
                        <m:t></m:t>
                      </m:r>
                      <m:r>
                        <a:rPr lang="en-US" i="1" baseline="-25000"/>
                        <m:t>𝑘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𝑡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𝑇</m:t>
                          </m:r>
                        </m:sup>
                        <m:e>
                          <m:r>
                            <a:rPr lang="en-US" i="1"/>
                            <m:t>𝑟𝑖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𝑡</m:t>
                          </m:r>
                          <m:r>
                            <a:rPr lang="en-US" i="1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380" y="2859966"/>
                <a:ext cx="4363951" cy="113806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4716463" y="260350"/>
            <a:ext cx="3698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b="1">
                <a:solidFill>
                  <a:schemeClr val="folHlink"/>
                </a:solidFill>
                <a:latin typeface="Book Antiqua" pitchFamily="18" charset="0"/>
              </a:rPr>
              <a:t>Jocul cu informatie totala</a:t>
            </a: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179388" y="4076700"/>
            <a:ext cx="18938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G</a:t>
            </a:r>
            <a:r>
              <a:rPr lang="en-US" sz="2000" baseline="-25000">
                <a:latin typeface="Book Antiqua" pitchFamily="18" charset="0"/>
              </a:rPr>
              <a:t>i</a:t>
            </a:r>
            <a:r>
              <a:rPr lang="en-US" sz="2000">
                <a:latin typeface="Book Antiqua" pitchFamily="18" charset="0"/>
              </a:rPr>
              <a:t>(t)=</a:t>
            </a:r>
            <a:r>
              <a:rPr lang="en-US" sz="2000">
                <a:latin typeface="Book Antiqua" pitchFamily="18" charset="0"/>
                <a:sym typeface="Symbol" pitchFamily="18" charset="2"/>
              </a:rPr>
              <a:t></a:t>
            </a:r>
            <a:r>
              <a:rPr lang="en-US" sz="2000" baseline="-25000">
                <a:latin typeface="Book Antiqua" pitchFamily="18" charset="0"/>
                <a:sym typeface="Symbol" pitchFamily="18" charset="2"/>
              </a:rPr>
              <a:t>t'=1,t</a:t>
            </a:r>
            <a:r>
              <a:rPr lang="en-US" sz="2000">
                <a:latin typeface="Book Antiqua" pitchFamily="18" charset="0"/>
                <a:sym typeface="Symbol" pitchFamily="18" charset="2"/>
              </a:rPr>
              <a:t> x</a:t>
            </a:r>
            <a:r>
              <a:rPr lang="en-US" sz="2000" baseline="-25000">
                <a:latin typeface="Book Antiqua" pitchFamily="18" charset="0"/>
                <a:sym typeface="Symbol" pitchFamily="18" charset="2"/>
              </a:rPr>
              <a:t>i</a:t>
            </a:r>
            <a:r>
              <a:rPr lang="en-US" sz="2000">
                <a:latin typeface="Book Antiqua" pitchFamily="18" charset="0"/>
                <a:sym typeface="Symbol" pitchFamily="18" charset="2"/>
              </a:rPr>
              <a:t>(t')</a:t>
            </a:r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1403350" y="1125538"/>
            <a:ext cx="2952750" cy="0"/>
          </a:xfrm>
          <a:prstGeom prst="line">
            <a:avLst/>
          </a:prstGeom>
          <a:noFill/>
          <a:ln w="28575" cap="sq">
            <a:solidFill>
              <a:srgbClr val="FF9900"/>
            </a:solidFill>
            <a:round/>
            <a:headEnd type="none" w="sm" len="sm"/>
            <a:tailEnd type="none" w="lg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9550" y="585788"/>
              <a:ext cx="1423988" cy="620712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71627" y="581105"/>
                <a:ext cx="1447757" cy="637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6425" y="593725"/>
              <a:ext cx="971550" cy="458788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34191" y="582192"/>
                <a:ext cx="990261" cy="48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0650" y="1470025"/>
              <a:ext cx="227013" cy="236538"/>
            </p14:xfrm>
          </p:contentPart>
        </mc:Choice>
        <mc:Fallback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81656" y="1457064"/>
                <a:ext cx="246081" cy="26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81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58975" y="1339850"/>
              <a:ext cx="1506538" cy="361950"/>
            </p14:xfrm>
          </p:contentPart>
        </mc:Choice>
        <mc:Fallback>
          <p:pic>
            <p:nvPicPr>
              <p:cNvPr id="81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43856" y="1334808"/>
                <a:ext cx="1537857" cy="381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81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5538" y="1549400"/>
              <a:ext cx="34925" cy="127000"/>
            </p14:xfrm>
          </p:contentPart>
        </mc:Choice>
        <mc:Fallback>
          <p:pic>
            <p:nvPicPr>
              <p:cNvPr id="81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659057" y="1540765"/>
                <a:ext cx="54008" cy="142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81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83025" y="1328738"/>
              <a:ext cx="688975" cy="241300"/>
            </p14:xfrm>
          </p:contentPart>
        </mc:Choice>
        <mc:Fallback>
          <p:pic>
            <p:nvPicPr>
              <p:cNvPr id="81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878705" y="1320815"/>
                <a:ext cx="703014" cy="256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82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24400" y="1463675"/>
              <a:ext cx="334963" cy="63500"/>
            </p14:xfrm>
          </p:contentPart>
        </mc:Choice>
        <mc:Fallback>
          <p:pic>
            <p:nvPicPr>
              <p:cNvPr id="82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13618" y="1453934"/>
                <a:ext cx="360121" cy="77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82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03825" y="1290638"/>
              <a:ext cx="180975" cy="219075"/>
            </p14:xfrm>
          </p:contentPart>
        </mc:Choice>
        <mc:Fallback>
          <p:pic>
            <p:nvPicPr>
              <p:cNvPr id="82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195190" y="1284882"/>
                <a:ext cx="200044" cy="229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820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5413" y="2038350"/>
              <a:ext cx="273050" cy="242888"/>
            </p14:xfrm>
          </p:contentPart>
        </mc:Choice>
        <mc:Fallback>
          <p:pic>
            <p:nvPicPr>
              <p:cNvPr id="820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81117" y="2026475"/>
                <a:ext cx="292349" cy="263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820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1050" y="1989138"/>
              <a:ext cx="1066800" cy="477837"/>
            </p14:xfrm>
          </p:contentPart>
        </mc:Choice>
        <mc:Fallback>
          <p:pic>
            <p:nvPicPr>
              <p:cNvPr id="820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046009" y="1976535"/>
                <a:ext cx="1076881" cy="495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820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4875" y="1917700"/>
              <a:ext cx="4192588" cy="488950"/>
            </p14:xfrm>
          </p:contentPart>
        </mc:Choice>
        <mc:Fallback>
          <p:pic>
            <p:nvPicPr>
              <p:cNvPr id="820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432995" y="1908692"/>
                <a:ext cx="4212028" cy="508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4">
            <p14:nvContentPartPr>
              <p14:cNvPr id="820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6888" y="2678113"/>
              <a:ext cx="434975" cy="265112"/>
            </p14:xfrm>
          </p:contentPart>
        </mc:Choice>
        <mc:Fallback>
          <p:pic>
            <p:nvPicPr>
              <p:cNvPr id="820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749964" y="2660823"/>
                <a:ext cx="469903" cy="288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6">
            <p14:nvContentPartPr>
              <p14:cNvPr id="820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4463" y="2590800"/>
              <a:ext cx="695325" cy="517525"/>
            </p14:xfrm>
          </p:contentPart>
        </mc:Choice>
        <mc:Fallback>
          <p:pic>
            <p:nvPicPr>
              <p:cNvPr id="820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2671500" y="2577844"/>
                <a:ext cx="714770" cy="546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8">
            <p14:nvContentPartPr>
              <p14:cNvPr id="820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68700" y="2592388"/>
              <a:ext cx="1241425" cy="277812"/>
            </p14:xfrm>
          </p:contentPart>
        </mc:Choice>
        <mc:Fallback>
          <p:pic>
            <p:nvPicPr>
              <p:cNvPr id="820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551778" y="2581952"/>
                <a:ext cx="1264108" cy="30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0">
            <p14:nvContentPartPr>
              <p14:cNvPr id="820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9350" y="2633663"/>
              <a:ext cx="336550" cy="258762"/>
            </p14:xfrm>
          </p:contentPart>
        </mc:Choice>
        <mc:Fallback>
          <p:pic>
            <p:nvPicPr>
              <p:cNvPr id="820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4953585" y="2621444"/>
                <a:ext cx="348081" cy="282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2">
            <p14:nvContentPartPr>
              <p14:cNvPr id="820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7200" y="2578100"/>
              <a:ext cx="336550" cy="446088"/>
            </p14:xfrm>
          </p:contentPart>
        </mc:Choice>
        <mc:Fallback>
          <p:pic>
            <p:nvPicPr>
              <p:cNvPr id="820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5518843" y="2562978"/>
                <a:ext cx="361026" cy="467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4">
            <p14:nvContentPartPr>
              <p14:cNvPr id="821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40438" y="2519363"/>
              <a:ext cx="2317750" cy="550862"/>
            </p14:xfrm>
          </p:contentPart>
        </mc:Choice>
        <mc:Fallback>
          <p:pic>
            <p:nvPicPr>
              <p:cNvPr id="821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024943" y="2507122"/>
                <a:ext cx="2354145" cy="570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6">
            <p14:nvContentPartPr>
              <p14:cNvPr id="821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0825" y="3635375"/>
              <a:ext cx="592138" cy="746125"/>
            </p14:xfrm>
          </p:contentPart>
        </mc:Choice>
        <mc:Fallback>
          <p:pic>
            <p:nvPicPr>
              <p:cNvPr id="821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4047866" y="3622778"/>
                <a:ext cx="611216" cy="767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8">
            <p14:nvContentPartPr>
              <p14:cNvPr id="821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08550" y="2979738"/>
              <a:ext cx="1912938" cy="1119187"/>
            </p14:xfrm>
          </p:contentPart>
        </mc:Choice>
        <mc:Fallback>
          <p:pic>
            <p:nvPicPr>
              <p:cNvPr id="821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4903511" y="2970738"/>
                <a:ext cx="1938132" cy="1132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0">
            <p14:nvContentPartPr>
              <p14:cNvPr id="821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9825" y="3417888"/>
              <a:ext cx="360363" cy="374650"/>
            </p14:xfrm>
          </p:contentPart>
        </mc:Choice>
        <mc:Fallback>
          <p:pic>
            <p:nvPicPr>
              <p:cNvPr id="821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2401897" y="3408531"/>
                <a:ext cx="374417" cy="389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2">
            <p14:nvContentPartPr>
              <p14:cNvPr id="821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7825" y="3298825"/>
              <a:ext cx="738188" cy="369888"/>
            </p14:xfrm>
          </p:contentPart>
        </mc:Choice>
        <mc:Fallback>
          <p:pic>
            <p:nvPicPr>
              <p:cNvPr id="821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2900934" y="3282978"/>
                <a:ext cx="764424" cy="390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4">
            <p14:nvContentPartPr>
              <p14:cNvPr id="821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49800" y="3227388"/>
              <a:ext cx="295275" cy="207962"/>
            </p14:xfrm>
          </p:contentPart>
        </mc:Choice>
        <mc:Fallback>
          <p:pic>
            <p:nvPicPr>
              <p:cNvPr id="821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4745119" y="3214795"/>
                <a:ext cx="304997" cy="228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6">
            <p14:nvContentPartPr>
              <p14:cNvPr id="821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57813" y="3082925"/>
              <a:ext cx="1111250" cy="273050"/>
            </p14:xfrm>
          </p:contentPart>
        </mc:Choice>
        <mc:Fallback>
          <p:pic>
            <p:nvPicPr>
              <p:cNvPr id="821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5341249" y="3073559"/>
                <a:ext cx="1144739" cy="288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8">
            <p14:nvContentPartPr>
              <p14:cNvPr id="821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7050" y="4767263"/>
              <a:ext cx="566738" cy="312737"/>
            </p14:xfrm>
          </p:contentPart>
        </mc:Choice>
        <mc:Fallback>
          <p:pic>
            <p:nvPicPr>
              <p:cNvPr id="821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1778398" y="4751087"/>
                <a:ext cx="595434" cy="334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0">
            <p14:nvContentPartPr>
              <p14:cNvPr id="821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86063" y="4687888"/>
              <a:ext cx="1098550" cy="342900"/>
            </p14:xfrm>
          </p:contentPart>
        </mc:Choice>
        <mc:Fallback>
          <p:pic>
            <p:nvPicPr>
              <p:cNvPr id="821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2781384" y="4672056"/>
                <a:ext cx="1107909" cy="369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2">
            <p14:nvContentPartPr>
              <p14:cNvPr id="821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3850" y="4540250"/>
              <a:ext cx="3305175" cy="477838"/>
            </p14:xfrm>
          </p:contentPart>
        </mc:Choice>
        <mc:Fallback>
          <p:pic>
            <p:nvPicPr>
              <p:cNvPr id="821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4116210" y="4528727"/>
                <a:ext cx="3327855" cy="505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4">
            <p14:nvContentPartPr>
              <p14:cNvPr id="822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38500" y="5240338"/>
              <a:ext cx="266700" cy="130175"/>
            </p14:xfrm>
          </p:contentPart>
        </mc:Choice>
        <mc:Fallback>
          <p:pic>
            <p:nvPicPr>
              <p:cNvPr id="822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3232348" y="5227576"/>
                <a:ext cx="284432" cy="156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8">
            <p14:nvContentPartPr>
              <p14:cNvPr id="822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13163" y="5030788"/>
              <a:ext cx="1863725" cy="544512"/>
            </p14:xfrm>
          </p:contentPart>
        </mc:Choice>
        <mc:Fallback>
          <p:pic>
            <p:nvPicPr>
              <p:cNvPr id="822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>
                <a:off x="3703445" y="5016752"/>
                <a:ext cx="1878842" cy="571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0">
            <p14:nvContentPartPr>
              <p14:cNvPr id="822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8488" y="5840413"/>
              <a:ext cx="552450" cy="333375"/>
            </p14:xfrm>
          </p:contentPart>
        </mc:Choice>
        <mc:Fallback>
          <p:pic>
            <p:nvPicPr>
              <p:cNvPr id="822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>
                <a:off x="1849053" y="5825292"/>
                <a:ext cx="591679" cy="370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4">
            <p14:nvContentPartPr>
              <p14:cNvPr id="822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44813" y="5732463"/>
              <a:ext cx="1042987" cy="423862"/>
            </p14:xfrm>
          </p:contentPart>
        </mc:Choice>
        <mc:Fallback>
          <p:pic>
            <p:nvPicPr>
              <p:cNvPr id="822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 cstate="print"/>
              <a:stretch>
                <a:fillRect/>
              </a:stretch>
            </p:blipFill>
            <p:spPr>
              <a:xfrm>
                <a:off x="2930062" y="5727061"/>
                <a:ext cx="1074287" cy="443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6">
            <p14:nvContentPartPr>
              <p14:cNvPr id="822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87825" y="5864225"/>
              <a:ext cx="295275" cy="123825"/>
            </p14:xfrm>
          </p:contentPart>
        </mc:Choice>
        <mc:Fallback>
          <p:pic>
            <p:nvPicPr>
              <p:cNvPr id="822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4170541" y="5858826"/>
                <a:ext cx="318321" cy="140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8">
            <p14:nvContentPartPr>
              <p14:cNvPr id="8227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48200" y="5651500"/>
              <a:ext cx="1262063" cy="425450"/>
            </p14:xfrm>
          </p:contentPart>
        </mc:Choice>
        <mc:Fallback>
          <p:pic>
            <p:nvPicPr>
              <p:cNvPr id="8227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 cstate="print"/>
              <a:stretch>
                <a:fillRect/>
              </a:stretch>
            </p:blipFill>
            <p:spPr>
              <a:xfrm>
                <a:off x="4632361" y="5644301"/>
                <a:ext cx="1297700" cy="439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0">
            <p14:nvContentPartPr>
              <p14:cNvPr id="822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08700" y="5795963"/>
              <a:ext cx="177800" cy="201612"/>
            </p14:xfrm>
          </p:contentPart>
        </mc:Choice>
        <mc:Fallback>
          <p:pic>
            <p:nvPicPr>
              <p:cNvPr id="822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 cstate="print"/>
              <a:stretch>
                <a:fillRect/>
              </a:stretch>
            </p:blipFill>
            <p:spPr>
              <a:xfrm>
                <a:off x="6102941" y="5784442"/>
                <a:ext cx="188957" cy="218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2">
            <p14:nvContentPartPr>
              <p14:cNvPr id="8231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56200" y="6335713"/>
              <a:ext cx="346075" cy="414337"/>
            </p14:xfrm>
          </p:contentPart>
        </mc:Choice>
        <mc:Fallback>
          <p:pic>
            <p:nvPicPr>
              <p:cNvPr id="8231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 cstate="print"/>
              <a:stretch>
                <a:fillRect/>
              </a:stretch>
            </p:blipFill>
            <p:spPr>
              <a:xfrm>
                <a:off x="5146179" y="6327448"/>
                <a:ext cx="361464" cy="432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8">
            <p14:nvContentPartPr>
              <p14:cNvPr id="8232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4375" y="6338888"/>
              <a:ext cx="122238" cy="233362"/>
            </p14:xfrm>
          </p:contentPart>
        </mc:Choice>
        <mc:Fallback>
          <p:pic>
            <p:nvPicPr>
              <p:cNvPr id="8232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 cstate="print"/>
              <a:stretch>
                <a:fillRect/>
              </a:stretch>
            </p:blipFill>
            <p:spPr>
              <a:xfrm>
                <a:off x="5789342" y="6328068"/>
                <a:ext cx="133383" cy="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0">
            <p14:nvContentPartPr>
              <p14:cNvPr id="8233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51550" y="6437313"/>
              <a:ext cx="157163" cy="73025"/>
            </p14:xfrm>
          </p:contentPart>
        </mc:Choice>
        <mc:Fallback>
          <p:pic>
            <p:nvPicPr>
              <p:cNvPr id="8233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 cstate="print"/>
              <a:stretch>
                <a:fillRect/>
              </a:stretch>
            </p:blipFill>
            <p:spPr>
              <a:xfrm>
                <a:off x="6037164" y="6425082"/>
                <a:ext cx="177663" cy="99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2">
            <p14:nvContentPartPr>
              <p14:cNvPr id="8234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81750" y="6353175"/>
              <a:ext cx="201613" cy="295275"/>
            </p14:xfrm>
          </p:contentPart>
        </mc:Choice>
        <mc:Fallback>
          <p:pic>
            <p:nvPicPr>
              <p:cNvPr id="8234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 cstate="print"/>
              <a:stretch>
                <a:fillRect/>
              </a:stretch>
            </p:blipFill>
            <p:spPr>
              <a:xfrm>
                <a:off x="6375630" y="6339492"/>
                <a:ext cx="218534" cy="3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4">
            <p14:nvContentPartPr>
              <p14:cNvPr id="8235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32588" y="6557963"/>
              <a:ext cx="26987" cy="3175"/>
            </p14:xfrm>
          </p:contentPart>
        </mc:Choice>
        <mc:Fallback>
          <p:pic>
            <p:nvPicPr>
              <p:cNvPr id="8235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 cstate="print"/>
              <a:stretch>
                <a:fillRect/>
              </a:stretch>
            </p:blipFill>
            <p:spPr>
              <a:xfrm>
                <a:off x="6726831" y="6552495"/>
                <a:ext cx="39221" cy="1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6">
            <p14:nvContentPartPr>
              <p14:cNvPr id="8236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00863" y="6542088"/>
              <a:ext cx="88900" cy="3175"/>
            </p14:xfrm>
          </p:contentPart>
        </mc:Choice>
        <mc:Fallback>
          <p:pic>
            <p:nvPicPr>
              <p:cNvPr id="8236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6895442" y="6532210"/>
                <a:ext cx="99019" cy="23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8">
            <p14:nvContentPartPr>
              <p14:cNvPr id="8237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05663" y="6530975"/>
              <a:ext cx="31750" cy="71438"/>
            </p14:xfrm>
          </p:contentPart>
        </mc:Choice>
        <mc:Fallback>
          <p:pic>
            <p:nvPicPr>
              <p:cNvPr id="8237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 cstate="print"/>
              <a:stretch>
                <a:fillRect/>
              </a:stretch>
            </p:blipFill>
            <p:spPr>
              <a:xfrm>
                <a:off x="7198528" y="6523037"/>
                <a:ext cx="46733" cy="86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0">
            <p14:nvContentPartPr>
              <p14:cNvPr id="8238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5213" y="6338888"/>
              <a:ext cx="223837" cy="249237"/>
            </p14:xfrm>
          </p:contentPart>
        </mc:Choice>
        <mc:Fallback>
          <p:pic>
            <p:nvPicPr>
              <p:cNvPr id="8238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 cstate="print"/>
              <a:stretch>
                <a:fillRect/>
              </a:stretch>
            </p:blipFill>
            <p:spPr>
              <a:xfrm>
                <a:off x="7404417" y="6330964"/>
                <a:ext cx="240391" cy="264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2">
            <p14:nvContentPartPr>
              <p14:cNvPr id="8239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8913" y="3486150"/>
              <a:ext cx="3043237" cy="82550"/>
            </p14:xfrm>
          </p:contentPart>
        </mc:Choice>
        <mc:Fallback>
          <p:pic>
            <p:nvPicPr>
              <p:cNvPr id="8239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 cstate="print"/>
              <a:stretch>
                <a:fillRect/>
              </a:stretch>
            </p:blipFill>
            <p:spPr>
              <a:xfrm>
                <a:off x="3993873" y="3472928"/>
                <a:ext cx="3052958" cy="10399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5767901" y="498620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8776" y="565150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30161" y="4524535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(t)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5A8C1FC7-F1ED-488D-A886-9EBB72CDB5CB}" type="slidenum">
              <a:rPr lang="en-US" sz="1800">
                <a:latin typeface="Times New Roman" pitchFamily="18" charset="0"/>
              </a:rPr>
              <a:pPr eaLnBrk="0" hangingPunct="0"/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6613"/>
            <a:ext cx="8153400" cy="54117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folHlink"/>
                </a:solidFill>
              </a:rPr>
              <a:t>Jocul cu informatie partiala</a:t>
            </a:r>
          </a:p>
          <a:p>
            <a:pPr eaLnBrk="1" hangingPunct="1">
              <a:buFont typeface="Wingdings" pitchFamily="2" charset="2"/>
              <a:buNone/>
            </a:pPr>
            <a:endParaRPr lang="en-US" b="1" smtClean="0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folHlink"/>
                </a:solidFill>
              </a:rPr>
              <a:t>Algoritmul Exp 3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smtClean="0"/>
              <a:t>= Exponential weight algorithm for Exploration and Exploitation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Utilizeaza Hedge ca o rutina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5148263" y="260350"/>
            <a:ext cx="398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b="1">
                <a:solidFill>
                  <a:schemeClr val="folHlink"/>
                </a:solidFill>
                <a:latin typeface="Book Antiqua" pitchFamily="18" charset="0"/>
              </a:rPr>
              <a:t>Jocul cu informatie partiala</a:t>
            </a:r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611188" y="765175"/>
            <a:ext cx="2952750" cy="0"/>
          </a:xfrm>
          <a:prstGeom prst="line">
            <a:avLst/>
          </a:prstGeom>
          <a:noFill/>
          <a:ln w="28575" cap="sq">
            <a:solidFill>
              <a:srgbClr val="FF9900"/>
            </a:solidFill>
            <a:round/>
            <a:headEnd type="none" w="sm" len="sm"/>
            <a:tailEnd type="none" w="lg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8838" y="249238"/>
              <a:ext cx="1443037" cy="646112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46957" y="237360"/>
                <a:ext cx="1461399" cy="671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54300" y="193675"/>
              <a:ext cx="766763" cy="519113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639181" y="188635"/>
                <a:ext cx="798081" cy="529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013" y="1030288"/>
              <a:ext cx="193675" cy="311150"/>
            </p14:xfrm>
          </p:contentPart>
        </mc:Choice>
        <mc:Fallback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0453" y="1014442"/>
                <a:ext cx="218154" cy="334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2050" y="941388"/>
              <a:ext cx="2062163" cy="377825"/>
            </p14:xfrm>
          </p:contentPart>
        </mc:Choice>
        <mc:Fallback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50530" y="926275"/>
                <a:ext cx="2080884" cy="408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2813" y="706438"/>
              <a:ext cx="1533525" cy="658812"/>
            </p14:xfrm>
          </p:contentPart>
        </mc:Choice>
        <mc:Fallback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436254" y="695638"/>
                <a:ext cx="1568083" cy="68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6438" y="1438275"/>
              <a:ext cx="1666875" cy="652463"/>
            </p14:xfrm>
          </p:contentPart>
        </mc:Choice>
        <mc:Fallback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92766" y="1422432"/>
                <a:ext cx="1685944" cy="674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92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5900" y="1343025"/>
              <a:ext cx="4340225" cy="523875"/>
            </p14:xfrm>
          </p:contentPart>
        </mc:Choice>
        <mc:Fallback>
          <p:pic>
            <p:nvPicPr>
              <p:cNvPr id="92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743660" y="1330423"/>
                <a:ext cx="4365425" cy="541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92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8863" y="2136775"/>
              <a:ext cx="369887" cy="260350"/>
            </p14:xfrm>
          </p:contentPart>
        </mc:Choice>
        <mc:Fallback>
          <p:pic>
            <p:nvPicPr>
              <p:cNvPr id="92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45177" y="2124908"/>
                <a:ext cx="400501" cy="277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92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1175" y="2111375"/>
              <a:ext cx="952500" cy="327025"/>
            </p14:xfrm>
          </p:contentPart>
        </mc:Choice>
        <mc:Fallback>
          <p:pic>
            <p:nvPicPr>
              <p:cNvPr id="92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68216" y="2102371"/>
                <a:ext cx="970139" cy="349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92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9100" y="1998663"/>
              <a:ext cx="1519238" cy="458787"/>
            </p14:xfrm>
          </p:contentPart>
        </mc:Choice>
        <mc:Fallback>
          <p:pic>
            <p:nvPicPr>
              <p:cNvPr id="92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941807" y="1986419"/>
                <a:ext cx="1543736" cy="477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92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51375" y="2025650"/>
              <a:ext cx="617538" cy="433388"/>
            </p14:xfrm>
          </p:contentPart>
        </mc:Choice>
        <mc:Fallback>
          <p:pic>
            <p:nvPicPr>
              <p:cNvPr id="92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646694" y="2014131"/>
                <a:ext cx="639503" cy="449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4">
            <p14:nvContentPartPr>
              <p14:cNvPr id="922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65763" y="2011363"/>
              <a:ext cx="227012" cy="280987"/>
            </p14:xfrm>
          </p:contentPart>
        </mc:Choice>
        <mc:Fallback>
          <p:pic>
            <p:nvPicPr>
              <p:cNvPr id="922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449958" y="1997691"/>
                <a:ext cx="254311" cy="309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6">
            <p14:nvContentPartPr>
              <p14:cNvPr id="923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54700" y="1981200"/>
              <a:ext cx="296863" cy="290513"/>
            </p14:xfrm>
          </p:contentPart>
        </mc:Choice>
        <mc:Fallback>
          <p:pic>
            <p:nvPicPr>
              <p:cNvPr id="923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5837449" y="1967880"/>
                <a:ext cx="319146" cy="308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8">
            <p14:nvContentPartPr>
              <p14:cNvPr id="923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9050" y="1989138"/>
              <a:ext cx="779463" cy="469900"/>
            </p14:xfrm>
          </p:contentPart>
        </mc:Choice>
        <mc:Fallback>
          <p:pic>
            <p:nvPicPr>
              <p:cNvPr id="923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6356455" y="1977976"/>
                <a:ext cx="799975" cy="498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0">
            <p14:nvContentPartPr>
              <p14:cNvPr id="923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3300" y="2828925"/>
              <a:ext cx="536575" cy="250825"/>
            </p14:xfrm>
          </p:contentPart>
        </mc:Choice>
        <mc:Fallback>
          <p:pic>
            <p:nvPicPr>
              <p:cNvPr id="923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988175" y="2818489"/>
                <a:ext cx="556742" cy="275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2">
            <p14:nvContentPartPr>
              <p14:cNvPr id="923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3713" y="2636838"/>
              <a:ext cx="2260600" cy="487362"/>
            </p14:xfrm>
          </p:contentPart>
        </mc:Choice>
        <mc:Fallback>
          <p:pic>
            <p:nvPicPr>
              <p:cNvPr id="923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748952" y="2626760"/>
                <a:ext cx="2288322" cy="515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4">
            <p14:nvContentPartPr>
              <p14:cNvPr id="923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94188" y="2608263"/>
              <a:ext cx="2486025" cy="498475"/>
            </p14:xfrm>
          </p:contentPart>
        </mc:Choice>
        <mc:Fallback>
          <p:pic>
            <p:nvPicPr>
              <p:cNvPr id="923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4277269" y="2592067"/>
                <a:ext cx="2509424" cy="527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6">
            <p14:nvContentPartPr>
              <p14:cNvPr id="923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5350" y="3170238"/>
              <a:ext cx="333375" cy="161925"/>
            </p14:xfrm>
          </p:contentPart>
        </mc:Choice>
        <mc:Fallback>
          <p:pic>
            <p:nvPicPr>
              <p:cNvPr id="923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3427070" y="3155125"/>
                <a:ext cx="350656" cy="185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8">
            <p14:nvContentPartPr>
              <p14:cNvPr id="923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5513" y="3168650"/>
              <a:ext cx="3973512" cy="696913"/>
            </p14:xfrm>
          </p:contentPart>
        </mc:Choice>
        <mc:Fallback>
          <p:pic>
            <p:nvPicPr>
              <p:cNvPr id="923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3454713" y="3155691"/>
                <a:ext cx="3990431" cy="719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0">
            <p14:nvContentPartPr>
              <p14:cNvPr id="923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8538" y="4092575"/>
              <a:ext cx="628650" cy="284163"/>
            </p14:xfrm>
          </p:contentPart>
        </mc:Choice>
        <mc:Fallback>
          <p:pic>
            <p:nvPicPr>
              <p:cNvPr id="923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982696" y="4080330"/>
                <a:ext cx="658894" cy="312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2">
            <p14:nvContentPartPr>
              <p14:cNvPr id="923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4688" y="4060825"/>
              <a:ext cx="4792662" cy="481013"/>
            </p14:xfrm>
          </p:contentPart>
        </mc:Choice>
        <mc:Fallback>
          <p:pic>
            <p:nvPicPr>
              <p:cNvPr id="923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1928487" y="4047504"/>
                <a:ext cx="4826864" cy="511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4">
            <p14:nvContentPartPr>
              <p14:cNvPr id="923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1088" y="4940300"/>
              <a:ext cx="517525" cy="271463"/>
            </p14:xfrm>
          </p:contentPart>
        </mc:Choice>
        <mc:Fallback>
          <p:pic>
            <p:nvPicPr>
              <p:cNvPr id="923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1066373" y="4929499"/>
                <a:ext cx="541212" cy="288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6">
            <p14:nvContentPartPr>
              <p14:cNvPr id="924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62150" y="4829175"/>
              <a:ext cx="3044825" cy="439738"/>
            </p14:xfrm>
          </p:contentPart>
        </mc:Choice>
        <mc:Fallback>
          <p:pic>
            <p:nvPicPr>
              <p:cNvPr id="924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1957110" y="4819811"/>
                <a:ext cx="3056705" cy="463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8">
            <p14:nvContentPartPr>
              <p14:cNvPr id="924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1288" y="4710113"/>
              <a:ext cx="2411412" cy="488950"/>
            </p14:xfrm>
          </p:contentPart>
        </mc:Choice>
        <mc:Fallback>
          <p:pic>
            <p:nvPicPr>
              <p:cNvPr id="924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5206887" y="4693911"/>
                <a:ext cx="2446334" cy="512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0">
            <p14:nvContentPartPr>
              <p14:cNvPr id="924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5463" y="5313363"/>
              <a:ext cx="620712" cy="303212"/>
            </p14:xfrm>
          </p:contentPart>
        </mc:Choice>
        <mc:Fallback>
          <p:pic>
            <p:nvPicPr>
              <p:cNvPr id="924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1789342" y="5300039"/>
                <a:ext cx="632593" cy="329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2">
            <p14:nvContentPartPr>
              <p14:cNvPr id="924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9700" y="5316538"/>
              <a:ext cx="954088" cy="463550"/>
            </p14:xfrm>
          </p:contentPart>
        </mc:Choice>
        <mc:Fallback>
          <p:pic>
            <p:nvPicPr>
              <p:cNvPr id="924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2666019" y="5309711"/>
                <a:ext cx="984331" cy="484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4">
            <p14:nvContentPartPr>
              <p14:cNvPr id="924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6675" y="5292725"/>
              <a:ext cx="904875" cy="268288"/>
            </p14:xfrm>
          </p:contentPart>
        </mc:Choice>
        <mc:Fallback>
          <p:pic>
            <p:nvPicPr>
              <p:cNvPr id="924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3871276" y="5277261"/>
                <a:ext cx="915313" cy="293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6">
            <p14:nvContentPartPr>
              <p14:cNvPr id="924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51075" y="5764213"/>
              <a:ext cx="168275" cy="120650"/>
            </p14:xfrm>
          </p:contentPart>
        </mc:Choice>
        <mc:Fallback>
          <p:pic>
            <p:nvPicPr>
              <p:cNvPr id="924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2241007" y="5748055"/>
                <a:ext cx="189130" cy="146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8">
            <p14:nvContentPartPr>
              <p14:cNvPr id="924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3500" y="5984875"/>
              <a:ext cx="41275" cy="47625"/>
            </p14:xfrm>
          </p:contentPart>
        </mc:Choice>
        <mc:Fallback>
          <p:pic>
            <p:nvPicPr>
              <p:cNvPr id="924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>
                <a:off x="2591297" y="5972969"/>
                <a:ext cx="65322" cy="66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0">
            <p14:nvContentPartPr>
              <p14:cNvPr id="924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6029325"/>
              <a:ext cx="263525" cy="111125"/>
            </p14:xfrm>
          </p:contentPart>
        </mc:Choice>
        <mc:Fallback>
          <p:pic>
            <p:nvPicPr>
              <p:cNvPr id="924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>
                <a:off x="3493598" y="6014221"/>
                <a:ext cx="276845" cy="135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2">
            <p14:nvContentPartPr>
              <p14:cNvPr id="924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7525" y="5699125"/>
              <a:ext cx="982663" cy="358775"/>
            </p14:xfrm>
          </p:contentPart>
        </mc:Choice>
        <mc:Fallback>
          <p:pic>
            <p:nvPicPr>
              <p:cNvPr id="924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 cstate="print"/>
              <a:stretch>
                <a:fillRect/>
              </a:stretch>
            </p:blipFill>
            <p:spPr>
              <a:xfrm>
                <a:off x="4320686" y="5693007"/>
                <a:ext cx="1005340" cy="371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4">
            <p14:nvContentPartPr>
              <p14:cNvPr id="924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59413" y="5573713"/>
              <a:ext cx="1189037" cy="557212"/>
            </p14:xfrm>
          </p:contentPart>
        </mc:Choice>
        <mc:Fallback>
          <p:pic>
            <p:nvPicPr>
              <p:cNvPr id="924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 cstate="print"/>
              <a:stretch>
                <a:fillRect/>
              </a:stretch>
            </p:blipFill>
            <p:spPr>
              <a:xfrm>
                <a:off x="5453293" y="5557515"/>
                <a:ext cx="1209916" cy="580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6">
            <p14:nvContentPartPr>
              <p14:cNvPr id="925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97088" y="6024563"/>
              <a:ext cx="466725" cy="469900"/>
            </p14:xfrm>
          </p:contentPart>
        </mc:Choice>
        <mc:Fallback>
          <p:pic>
            <p:nvPicPr>
              <p:cNvPr id="925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2092046" y="6011630"/>
                <a:ext cx="485812" cy="499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8">
            <p14:nvContentPartPr>
              <p14:cNvPr id="925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46375" y="5926138"/>
              <a:ext cx="525463" cy="293687"/>
            </p14:xfrm>
          </p:contentPart>
        </mc:Choice>
        <mc:Fallback>
          <p:pic>
            <p:nvPicPr>
              <p:cNvPr id="925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 cstate="print"/>
              <a:stretch>
                <a:fillRect/>
              </a:stretch>
            </p:blipFill>
            <p:spPr>
              <a:xfrm>
                <a:off x="2729785" y="5920739"/>
                <a:ext cx="559364" cy="305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0">
            <p14:nvContentPartPr>
              <p14:cNvPr id="925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8650" y="6181725"/>
              <a:ext cx="252413" cy="320675"/>
            </p14:xfrm>
          </p:contentPart>
        </mc:Choice>
        <mc:Fallback>
          <p:pic>
            <p:nvPicPr>
              <p:cNvPr id="925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 cstate="print"/>
              <a:stretch>
                <a:fillRect/>
              </a:stretch>
            </p:blipFill>
            <p:spPr>
              <a:xfrm>
                <a:off x="4419926" y="6163010"/>
                <a:ext cx="279779" cy="358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2">
            <p14:nvContentPartPr>
              <p14:cNvPr id="9254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46538" y="5686425"/>
              <a:ext cx="266700" cy="895350"/>
            </p14:xfrm>
          </p:contentPart>
        </mc:Choice>
        <mc:Fallback>
          <p:pic>
            <p:nvPicPr>
              <p:cNvPr id="9254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 cstate="print"/>
              <a:stretch>
                <a:fillRect/>
              </a:stretch>
            </p:blipFill>
            <p:spPr>
              <a:xfrm>
                <a:off x="4039700" y="5683905"/>
                <a:ext cx="276418" cy="90075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7009560" y="5570835"/>
            <a:ext cx="6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=i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373873" y="6130925"/>
            <a:ext cx="579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</a:t>
            </a:r>
            <a:r>
              <a:rPr lang="en-US" dirty="0" err="1">
                <a:sym typeface="Symbol"/>
              </a:rPr>
              <a:t></a:t>
            </a:r>
            <a:r>
              <a:rPr lang="en-US" dirty="0" err="1" smtClean="0"/>
              <a:t>i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4888258" y="4077072"/>
            <a:ext cx="5200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it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4362277" y="5628564"/>
            <a:ext cx="10459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it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412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A5E2180F-1F6A-42DB-A78A-40E6C0B29547}" type="slidenum">
              <a:rPr lang="en-US" sz="1800">
                <a:latin typeface="Times New Roman" pitchFamily="18" charset="0"/>
              </a:rPr>
              <a:pPr eaLnBrk="0" hangingPunct="0"/>
              <a:t>38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620713"/>
            <a:ext cx="7286625" cy="5867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500" b="1" smtClean="0">
                <a:solidFill>
                  <a:schemeClr val="folHlink"/>
                </a:solidFill>
                <a:cs typeface="Times New Roman" pitchFamily="18" charset="0"/>
              </a:rPr>
              <a:t>Aplicatii</a:t>
            </a:r>
          </a:p>
          <a:p>
            <a:pPr eaLnBrk="1" hangingPunct="1"/>
            <a:r>
              <a:rPr lang="en-US" sz="3500" smtClean="0">
                <a:cs typeface="Times New Roman" pitchFamily="18" charset="0"/>
              </a:rPr>
              <a:t>Problema expertilor</a:t>
            </a:r>
          </a:p>
          <a:p>
            <a:pPr eaLnBrk="1" hangingPunct="1"/>
            <a:r>
              <a:rPr lang="en-US" sz="3500" smtClean="0">
                <a:cs typeface="Times New Roman" pitchFamily="18" charset="0"/>
              </a:rPr>
              <a:t>Expertii adormiti</a:t>
            </a:r>
          </a:p>
          <a:p>
            <a:pPr eaLnBrk="1" hangingPunct="1"/>
            <a:r>
              <a:rPr lang="en-US" sz="3500" smtClean="0">
                <a:cs typeface="Times New Roman" pitchFamily="18" charset="0"/>
              </a:rPr>
              <a:t>Negocierea agentilor personali pentru stabilirea intalnirilor si sedintelor</a:t>
            </a:r>
          </a:p>
          <a:p>
            <a:pPr eaLnBrk="1" hangingPunct="1"/>
            <a:r>
              <a:rPr lang="en-US" sz="3500" smtClean="0">
                <a:cs typeface="Times New Roman" pitchFamily="18" charset="0"/>
              </a:rPr>
              <a:t>Robocup SSL</a:t>
            </a:r>
          </a:p>
          <a:p>
            <a:pPr eaLnBrk="1" hangingPunct="1">
              <a:buFont typeface="Wingdings" pitchFamily="2" charset="2"/>
              <a:buNone/>
            </a:pPr>
            <a:endParaRPr lang="en-US" sz="35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Bibliografie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hlinkClick r:id="rId2"/>
              </a:rPr>
              <a:t>http://people.revoledu.com/kardi/tutorial/ReinforcementLearning/index.html</a:t>
            </a:r>
            <a:endParaRPr lang="en-US" sz="2800" smtClean="0"/>
          </a:p>
          <a:p>
            <a:pPr algn="just" eaLnBrk="1" hangingPunct="1">
              <a:buClr>
                <a:schemeClr val="accent2"/>
              </a:buClr>
              <a:buSzTx/>
              <a:buFont typeface="Wingdings" pitchFamily="2" charset="2"/>
              <a:buChar char="§"/>
            </a:pPr>
            <a:r>
              <a:rPr lang="en-US" sz="2800" smtClean="0">
                <a:cs typeface="Times New Roman" pitchFamily="18" charset="0"/>
              </a:rPr>
              <a:t>Introduction to Reinforcement Learning</a:t>
            </a: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800" smtClean="0">
                <a:cs typeface="Times New Roman" pitchFamily="18" charset="0"/>
                <a:hlinkClick r:id="rId3"/>
              </a:rPr>
              <a:t>http://www.cs.indiana.edu/~gasser/Salsa/rl.html</a:t>
            </a:r>
            <a:endParaRPr lang="en-US" sz="2800" smtClean="0">
              <a:cs typeface="Times New Roman" pitchFamily="18" charset="0"/>
            </a:endParaRPr>
          </a:p>
          <a:p>
            <a:pPr eaLnBrk="1" hangingPunct="1">
              <a:buClr>
                <a:schemeClr val="accent2"/>
              </a:buClr>
              <a:buSzTx/>
              <a:buFont typeface="Wingdings" pitchFamily="2" charset="2"/>
              <a:buChar char="§"/>
            </a:pPr>
            <a:r>
              <a:rPr lang="en-US" sz="2800" smtClean="0">
                <a:cs typeface="Times New Roman" pitchFamily="18" charset="0"/>
              </a:rPr>
              <a:t> On-line book on Reinforcement Learning</a:t>
            </a: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800" smtClean="0">
                <a:cs typeface="Times New Roman" pitchFamily="18" charset="0"/>
                <a:hlinkClick r:id="rId4"/>
              </a:rPr>
              <a:t>http://www-anw.cs.umass.edu/~rich/book/the-book.html</a:t>
            </a:r>
            <a:endParaRPr lang="en-US" sz="28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118E79EB-B8B1-48F3-8560-00FE15889090}" type="slidenum">
              <a:rPr lang="en-US" sz="1800">
                <a:latin typeface="Times New Roman" pitchFamily="18" charset="0"/>
              </a:rPr>
              <a:pPr eaLnBrk="0" hangingPunct="0"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620713"/>
            <a:ext cx="8153400" cy="6080125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Invatarea recompensei pe termen lung (utilitatii)</a:t>
            </a:r>
          </a:p>
          <a:p>
            <a:pPr eaLnBrk="1" hangingPunct="1"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Ce se stie prin explorare?</a:t>
            </a:r>
          </a:p>
          <a:p>
            <a:pPr eaLnBrk="1" hangingPunct="1"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</a:rPr>
              <a:t>O secventa de stari si recompensa asociata, de ex.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S</a:t>
            </a:r>
            <a:r>
              <a:rPr lang="en-US" sz="2400" baseline="-25000" smtClean="0">
                <a:cs typeface="Times New Roman" pitchFamily="18" charset="0"/>
              </a:rPr>
              <a:t>1</a:t>
            </a:r>
            <a:r>
              <a:rPr lang="en-US" sz="2400" smtClean="0">
                <a:cs typeface="Times New Roman" pitchFamily="18" charset="0"/>
              </a:rPr>
              <a:t>(R=0) 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 S</a:t>
            </a:r>
            <a:r>
              <a:rPr lang="en-US" sz="2400" baseline="-2500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(R=0)  S</a:t>
            </a:r>
            <a:r>
              <a:rPr lang="en-US" sz="2400" baseline="-2500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(R=4)  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  <a:sym typeface="Symbol" pitchFamily="18" charset="2"/>
              </a:rPr>
              <a:t>			S</a:t>
            </a:r>
            <a:r>
              <a:rPr lang="en-US" sz="2400" baseline="-25000" smtClean="0"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 (R=0)  S</a:t>
            </a:r>
            <a:r>
              <a:rPr lang="en-US" sz="2400" baseline="-25000" smtClean="0">
                <a:cs typeface="Times New Roman" pitchFamily="18" charset="0"/>
                <a:sym typeface="Symbol" pitchFamily="18" charset="2"/>
              </a:rPr>
              <a:t>5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 (R=0)</a:t>
            </a:r>
          </a:p>
          <a:p>
            <a:pPr eaLnBrk="1" hangingPunct="1"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  <a:sym typeface="Symbol" pitchFamily="18" charset="2"/>
              </a:rPr>
              <a:t>Pe baza acestei secvente sa se estimeze U*(S</a:t>
            </a:r>
            <a:r>
              <a:rPr lang="en-US" sz="2400" baseline="-2500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), U*(S</a:t>
            </a:r>
            <a:r>
              <a:rPr lang="en-US" sz="2400" baseline="-2500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) …</a:t>
            </a:r>
          </a:p>
          <a:p>
            <a:pPr eaLnBrk="1" hangingPunct="1"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  <a:sym typeface="Symbol" pitchFamily="18" charset="2"/>
              </a:rPr>
              <a:t>La MDP stiam probabilitatile de tranzitie intre stari pt a calcula U*</a:t>
            </a:r>
          </a:p>
          <a:p>
            <a:pPr eaLnBrk="1" hangingPunct="1">
              <a:spcAft>
                <a:spcPct val="30000"/>
              </a:spcAft>
            </a:pPr>
            <a:r>
              <a:rPr lang="en-US" sz="2400" smtClean="0">
                <a:cs typeface="Times New Roman" pitchFamily="18" charset="0"/>
                <a:sym typeface="Symbol" pitchFamily="18" charset="2"/>
              </a:rPr>
              <a:t>Aici nu le stim; trebuie sa calculam U* numai pe baza observatiilor pe unde trece si ce recompensa primeste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9552" y="260648"/>
            <a:ext cx="763284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8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B0AF2815-7F23-441F-A13E-7C89C14110F6}" type="slidenum">
              <a:rPr lang="en-US" sz="1800">
                <a:latin typeface="Times New Roman" pitchFamily="18" charset="0"/>
              </a:rPr>
              <a:pPr eaLnBrk="0" hangingPunct="0"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8153400" cy="608012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S1(R=0)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 S2(R=0)  S3(R=4)  S2(R=0)  S4 (R=0)  S5 (R=0)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La t=1 – stare S1 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si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recompensa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pe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termen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lung 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atenuata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2000" dirty="0">
                <a:cs typeface="Times New Roman" pitchFamily="18" charset="0"/>
              </a:rPr>
              <a:t>LTDR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) =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			0+ </a:t>
            </a:r>
            <a:r>
              <a:rPr lang="el-GR" sz="2000" dirty="0" smtClean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*0 + </a:t>
            </a:r>
            <a:r>
              <a:rPr lang="el-GR" sz="2000" dirty="0" smtClean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000" baseline="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*4 + </a:t>
            </a:r>
            <a:r>
              <a:rPr lang="el-GR" sz="2000" dirty="0" smtClean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000" baseline="30000" dirty="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*0 + </a:t>
            </a:r>
            <a:r>
              <a:rPr lang="el-GR" sz="2000" dirty="0" smtClean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000" baseline="30000" dirty="0" smtClean="0"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*0 + </a:t>
            </a:r>
            <a:r>
              <a:rPr lang="el-GR" sz="2000" dirty="0" smtClean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000" baseline="30000" dirty="0" smtClean="0">
                <a:cs typeface="Times New Roman" pitchFamily="18" charset="0"/>
                <a:sym typeface="Symbol" pitchFamily="18" charset="2"/>
              </a:rPr>
              <a:t>5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*0 =1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Presupun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l-GR" sz="2000" dirty="0" smtClean="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= ½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La t=2 – stare S2 </a:t>
            </a:r>
            <a:r>
              <a:rPr lang="en-US" sz="2000" dirty="0" err="1" smtClean="0">
                <a:cs typeface="Times New Roman" pitchFamily="18" charset="0"/>
              </a:rPr>
              <a:t>si</a:t>
            </a:r>
            <a:r>
              <a:rPr lang="en-US" sz="2000" dirty="0" smtClean="0">
                <a:cs typeface="Times New Roman" pitchFamily="18" charset="0"/>
              </a:rPr>
              <a:t> LTDR =2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sz="2000" dirty="0" smtClean="0">
                <a:cs typeface="Times New Roman" pitchFamily="18" charset="0"/>
              </a:rPr>
              <a:t>La t=3 – stare S3 </a:t>
            </a:r>
            <a:r>
              <a:rPr lang="en-US" sz="2000" dirty="0" err="1" smtClean="0">
                <a:cs typeface="Times New Roman" pitchFamily="18" charset="0"/>
              </a:rPr>
              <a:t>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LTDR </a:t>
            </a:r>
            <a:r>
              <a:rPr lang="en-US" sz="2000" dirty="0" smtClean="0">
                <a:cs typeface="Times New Roman" pitchFamily="18" charset="0"/>
              </a:rPr>
              <a:t>= 4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sz="2000" dirty="0" smtClean="0">
                <a:cs typeface="Times New Roman" pitchFamily="18" charset="0"/>
              </a:rPr>
              <a:t>La t =4 – stare S2 </a:t>
            </a:r>
            <a:r>
              <a:rPr lang="en-US" sz="2000" dirty="0" err="1" smtClean="0">
                <a:cs typeface="Times New Roman" pitchFamily="18" charset="0"/>
              </a:rPr>
              <a:t>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LTDR </a:t>
            </a:r>
            <a:r>
              <a:rPr lang="en-US" sz="2000" dirty="0" smtClean="0">
                <a:cs typeface="Times New Roman" pitchFamily="18" charset="0"/>
              </a:rPr>
              <a:t>=0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sz="2000" dirty="0" smtClean="0">
                <a:cs typeface="Times New Roman" pitchFamily="18" charset="0"/>
              </a:rPr>
              <a:t>La t=5 – stare S4 </a:t>
            </a:r>
            <a:r>
              <a:rPr lang="en-US" sz="2000" dirty="0" err="1" smtClean="0">
                <a:cs typeface="Times New Roman" pitchFamily="18" charset="0"/>
              </a:rPr>
              <a:t>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LTDR </a:t>
            </a:r>
            <a:r>
              <a:rPr lang="en-US" sz="2000" dirty="0" smtClean="0">
                <a:cs typeface="Times New Roman" pitchFamily="18" charset="0"/>
              </a:rPr>
              <a:t>=0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sz="2000" dirty="0" smtClean="0">
                <a:cs typeface="Times New Roman" pitchFamily="18" charset="0"/>
              </a:rPr>
              <a:t>La t=6 – stare S5 </a:t>
            </a:r>
            <a:r>
              <a:rPr lang="en-US" sz="2000" dirty="0" err="1" smtClean="0">
                <a:cs typeface="Times New Roman" pitchFamily="18" charset="0"/>
              </a:rPr>
              <a:t>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LTDR </a:t>
            </a:r>
            <a:r>
              <a:rPr lang="en-US" sz="2000" dirty="0" smtClean="0">
                <a:cs typeface="Times New Roman" pitchFamily="18" charset="0"/>
              </a:rPr>
              <a:t>= 0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endParaRPr lang="en-US" b="1" dirty="0" smtClean="0">
              <a:solidFill>
                <a:schemeClr val="accent2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102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7738" y="3568700"/>
              <a:ext cx="608012" cy="231775"/>
            </p14:xfrm>
          </p:contentPart>
        </mc:Choice>
        <mc:Fallback>
          <p:pic>
            <p:nvPicPr>
              <p:cNvPr id="102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6938" y="3558983"/>
                <a:ext cx="623851" cy="252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102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87600" y="3495675"/>
              <a:ext cx="1314450" cy="341313"/>
            </p14:xfrm>
          </p:contentPart>
        </mc:Choice>
        <mc:Fallback>
          <p:pic>
            <p:nvPicPr>
              <p:cNvPr id="102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6799" y="3485234"/>
                <a:ext cx="1333171" cy="357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102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7488" y="3883025"/>
              <a:ext cx="695325" cy="187325"/>
            </p14:xfrm>
          </p:contentPart>
        </mc:Choice>
        <mc:Fallback>
          <p:pic>
            <p:nvPicPr>
              <p:cNvPr id="102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746685" y="3875115"/>
                <a:ext cx="716930" cy="2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102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3913" y="3536950"/>
              <a:ext cx="617537" cy="215900"/>
            </p14:xfrm>
          </p:contentPart>
        </mc:Choice>
        <mc:Fallback>
          <p:pic>
            <p:nvPicPr>
              <p:cNvPr id="102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624191" y="3527954"/>
                <a:ext cx="637341" cy="233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103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9100" y="4462463"/>
              <a:ext cx="136525" cy="242887"/>
            </p14:xfrm>
          </p:contentPart>
        </mc:Choice>
        <mc:Fallback>
          <p:pic>
            <p:nvPicPr>
              <p:cNvPr id="103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950094" y="4447350"/>
                <a:ext cx="160660" cy="271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103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5163" y="3851275"/>
              <a:ext cx="866775" cy="246063"/>
            </p14:xfrm>
          </p:contentPart>
        </mc:Choice>
        <mc:Fallback>
          <p:pic>
            <p:nvPicPr>
              <p:cNvPr id="103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464724" y="3840843"/>
                <a:ext cx="883333" cy="264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103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73625" y="4464050"/>
              <a:ext cx="120650" cy="207963"/>
            </p14:xfrm>
          </p:contentPart>
        </mc:Choice>
        <mc:Fallback>
          <p:pic>
            <p:nvPicPr>
              <p:cNvPr id="103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862460" y="4448579"/>
                <a:ext cx="147661" cy="233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103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0125" y="4879975"/>
              <a:ext cx="173038" cy="577850"/>
            </p14:xfrm>
          </p:contentPart>
        </mc:Choice>
        <mc:Fallback>
          <p:pic>
            <p:nvPicPr>
              <p:cNvPr id="103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799692" y="4864494"/>
                <a:ext cx="188867" cy="599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103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3613" y="5651500"/>
              <a:ext cx="185737" cy="468313"/>
            </p14:xfrm>
          </p:contentPart>
        </mc:Choice>
        <mc:Fallback>
          <p:pic>
            <p:nvPicPr>
              <p:cNvPr id="103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761711" y="5637090"/>
                <a:ext cx="212425" cy="496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103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5225" y="4398963"/>
              <a:ext cx="571500" cy="1827212"/>
            </p14:xfrm>
          </p:contentPart>
        </mc:Choice>
        <mc:Fallback>
          <p:pic>
            <p:nvPicPr>
              <p:cNvPr id="103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55868" y="4389964"/>
                <a:ext cx="585536" cy="1850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103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43200" y="4830763"/>
              <a:ext cx="527050" cy="661987"/>
            </p14:xfrm>
          </p:contentPart>
        </mc:Choice>
        <mc:Fallback>
          <p:pic>
            <p:nvPicPr>
              <p:cNvPr id="103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727730" y="4816716"/>
                <a:ext cx="559069" cy="682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4">
            <p14:nvContentPartPr>
              <p14:cNvPr id="103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49575" y="5675313"/>
              <a:ext cx="157163" cy="530225"/>
            </p14:xfrm>
          </p:contentPart>
        </mc:Choice>
        <mc:Fallback>
          <p:pic>
            <p:nvPicPr>
              <p:cNvPr id="103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2937707" y="5659824"/>
                <a:ext cx="183776" cy="5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6">
            <p14:nvContentPartPr>
              <p14:cNvPr id="103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5550" y="4481513"/>
              <a:ext cx="179388" cy="88900"/>
            </p14:xfrm>
          </p:contentPart>
        </mc:Choice>
        <mc:Fallback>
          <p:pic>
            <p:nvPicPr>
              <p:cNvPr id="103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299426" y="4466756"/>
                <a:ext cx="191635" cy="112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8">
            <p14:nvContentPartPr>
              <p14:cNvPr id="103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73850" y="4213225"/>
              <a:ext cx="981075" cy="439738"/>
            </p14:xfrm>
          </p:contentPart>
        </mc:Choice>
        <mc:Fallback>
          <p:pic>
            <p:nvPicPr>
              <p:cNvPr id="103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6658729" y="4201340"/>
                <a:ext cx="1012757" cy="457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0">
            <p14:nvContentPartPr>
              <p14:cNvPr id="104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3163" y="4938713"/>
              <a:ext cx="203200" cy="96837"/>
            </p14:xfrm>
          </p:contentPart>
        </mc:Choice>
        <mc:Fallback>
          <p:pic>
            <p:nvPicPr>
              <p:cNvPr id="104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6247038" y="4925033"/>
                <a:ext cx="214729" cy="120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2">
            <p14:nvContentPartPr>
              <p14:cNvPr id="104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59563" y="4716463"/>
              <a:ext cx="1050925" cy="331787"/>
            </p14:xfrm>
          </p:contentPart>
        </mc:Choice>
        <mc:Fallback>
          <p:pic>
            <p:nvPicPr>
              <p:cNvPr id="104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642642" y="4702788"/>
                <a:ext cx="1084048" cy="3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4">
            <p14:nvContentPartPr>
              <p14:cNvPr id="104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23013" y="5332413"/>
              <a:ext cx="171450" cy="88900"/>
            </p14:xfrm>
          </p:contentPart>
        </mc:Choice>
        <mc:Fallback>
          <p:pic>
            <p:nvPicPr>
              <p:cNvPr id="104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312207" y="5318016"/>
                <a:ext cx="186938" cy="116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6">
            <p14:nvContentPartPr>
              <p14:cNvPr id="104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6550" y="5116513"/>
              <a:ext cx="1012825" cy="377825"/>
            </p14:xfrm>
          </p:contentPart>
        </mc:Choice>
        <mc:Fallback>
          <p:pic>
            <p:nvPicPr>
              <p:cNvPr id="104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6671428" y="5104279"/>
                <a:ext cx="1041989" cy="39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8">
            <p14:nvContentPartPr>
              <p14:cNvPr id="104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67450" y="5697538"/>
              <a:ext cx="171450" cy="88900"/>
            </p14:xfrm>
          </p:contentPart>
        </mc:Choice>
        <mc:Fallback>
          <p:pic>
            <p:nvPicPr>
              <p:cNvPr id="104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6259526" y="5682421"/>
                <a:ext cx="185858" cy="116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0">
            <p14:nvContentPartPr>
              <p14:cNvPr id="104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46863" y="5514975"/>
              <a:ext cx="1071562" cy="363538"/>
            </p14:xfrm>
          </p:contentPart>
        </mc:Choice>
        <mc:Fallback>
          <p:pic>
            <p:nvPicPr>
              <p:cNvPr id="104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6632465" y="5501657"/>
                <a:ext cx="1101438" cy="382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2">
            <p14:nvContentPartPr>
              <p14:cNvPr id="104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0788" y="6046788"/>
              <a:ext cx="198437" cy="107950"/>
            </p14:xfrm>
          </p:contentPart>
        </mc:Choice>
        <mc:Fallback>
          <p:pic>
            <p:nvPicPr>
              <p:cNvPr id="104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6287103" y="6028796"/>
                <a:ext cx="221486" cy="140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4">
            <p14:nvContentPartPr>
              <p14:cNvPr id="104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00838" y="5832475"/>
              <a:ext cx="1195387" cy="461963"/>
            </p14:xfrm>
          </p:contentPart>
        </mc:Choice>
        <mc:Fallback>
          <p:pic>
            <p:nvPicPr>
              <p:cNvPr id="104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6685360" y="5818793"/>
                <a:ext cx="1230302" cy="48356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720FED61-2427-481A-976B-150839D13937}" type="slidenum">
              <a:rPr lang="en-US" sz="1800">
                <a:latin typeface="Times New Roman" pitchFamily="18" charset="0"/>
              </a:rPr>
              <a:pPr eaLnBrk="0" hangingPunct="0"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88950"/>
            <a:ext cx="8153400" cy="6369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Font typeface="Wingdings" pitchFamily="2" charset="2"/>
              <a:buNone/>
            </a:pPr>
            <a:r>
              <a:rPr lang="en-US" sz="3600" b="1" smtClean="0">
                <a:solidFill>
                  <a:schemeClr val="folHlink"/>
                </a:solidFill>
                <a:cs typeface="Times New Roman" pitchFamily="18" charset="0"/>
              </a:rPr>
              <a:t>2. RL pasiv</a:t>
            </a:r>
            <a:endParaRPr lang="en-US" sz="3600" b="1" smtClean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100" smtClean="0">
                <a:cs typeface="Times New Roman" pitchFamily="18" charset="0"/>
                <a:sym typeface="Symbol" pitchFamily="18" charset="2"/>
              </a:rPr>
              <a:t>Politica agentului este fixa: in starea </a:t>
            </a:r>
            <a:r>
              <a:rPr lang="en-US" sz="3100" b="1" smtClean="0"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100" smtClean="0">
                <a:cs typeface="Times New Roman" pitchFamily="18" charset="0"/>
                <a:sym typeface="Symbol" pitchFamily="18" charset="2"/>
              </a:rPr>
              <a:t> se executa actiunea </a:t>
            </a:r>
            <a:r>
              <a:rPr lang="en-US" sz="2800" b="1" smtClean="0">
                <a:cs typeface="Times New Roman" pitchFamily="18" charset="0"/>
                <a:sym typeface="Symbol" pitchFamily="18" charset="2"/>
              </a:rPr>
              <a:t>(s)</a:t>
            </a:r>
            <a:r>
              <a:rPr lang="it-IT" sz="2800" smtClean="0"/>
              <a:t>: </a:t>
            </a:r>
            <a:r>
              <a:rPr lang="it-IT" sz="2800" b="1" smtClean="0"/>
              <a:t>S </a:t>
            </a:r>
            <a:r>
              <a:rPr lang="it-IT" sz="2800" b="1" smtClean="0">
                <a:sym typeface="Symbol" pitchFamily="18" charset="2"/>
              </a:rPr>
              <a:t> A</a:t>
            </a:r>
            <a:endParaRPr lang="it-IT" sz="2800" smtClean="0"/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100" smtClean="0">
                <a:cs typeface="Times New Roman" pitchFamily="18" charset="0"/>
                <a:sym typeface="Symbol" pitchFamily="18" charset="2"/>
              </a:rPr>
              <a:t>Intrare: perechi stare - actiune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100" smtClean="0">
                <a:cs typeface="Times New Roman" pitchFamily="18" charset="0"/>
                <a:sym typeface="Symbol" pitchFamily="18" charset="2"/>
              </a:rPr>
              <a:t>Iesire: starea rezultata si recompensa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100" smtClean="0">
                <a:cs typeface="Times New Roman" pitchFamily="18" charset="0"/>
                <a:sym typeface="Symbol" pitchFamily="18" charset="2"/>
              </a:rPr>
              <a:t>Agentul invata cat de buna este o politica, adica U</a:t>
            </a:r>
            <a:r>
              <a:rPr lang="en-US" sz="2800" b="1" baseline="30000" smtClean="0"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3100" smtClean="0">
                <a:cs typeface="Times New Roman" pitchFamily="18" charset="0"/>
                <a:sym typeface="Symbol" pitchFamily="18" charset="2"/>
              </a:rPr>
              <a:t>(S)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100" b="1" smtClean="0">
                <a:cs typeface="Times New Roman" pitchFamily="18" charset="0"/>
                <a:sym typeface="Symbol" pitchFamily="18" charset="2"/>
              </a:rPr>
              <a:t>Invatare ADP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100" b="1" smtClean="0">
                <a:cs typeface="Times New Roman" pitchFamily="18" charset="0"/>
                <a:sym typeface="Symbol" pitchFamily="18" charset="2"/>
              </a:rPr>
              <a:t>Invatare TD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Font typeface="Wingdings" pitchFamily="2" charset="2"/>
              <a:buNone/>
            </a:pPr>
            <a:r>
              <a:rPr lang="en-US" sz="3100" smtClean="0">
                <a:cs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53F0CEB0-8511-4E53-B49D-B2EFE59F43F1}" type="slidenum">
              <a:rPr lang="en-US" sz="1800">
                <a:latin typeface="Times New Roman" pitchFamily="18" charset="0"/>
              </a:rPr>
              <a:pPr eaLnBrk="0" hangingPunct="0"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8153400" cy="6369050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sz="2800" smtClean="0">
                <a:cs typeface="Times New Roman" pitchFamily="18" charset="0"/>
                <a:sym typeface="Symbol" pitchFamily="18" charset="2"/>
              </a:rPr>
              <a:t>Estimeaza probabilitatile tranzitiilor </a:t>
            </a:r>
            <a:r>
              <a:rPr lang="en-US" sz="280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T(s,a,s’)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 pe baza frecventei cu care se ajunge in </a:t>
            </a:r>
            <a:r>
              <a:rPr lang="en-US" sz="2800" b="1" smtClean="0">
                <a:cs typeface="Times New Roman" pitchFamily="18" charset="0"/>
                <a:sym typeface="Symbol" pitchFamily="18" charset="2"/>
              </a:rPr>
              <a:t>s’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 dupa ce se executa </a:t>
            </a:r>
            <a:r>
              <a:rPr lang="en-US" sz="2800" b="1" smtClean="0"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 in </a:t>
            </a:r>
            <a:r>
              <a:rPr lang="en-US" sz="2800" b="1" smtClean="0">
                <a:cs typeface="Times New Roman" pitchFamily="18" charset="0"/>
                <a:sym typeface="Symbol" pitchFamily="18" charset="2"/>
              </a:rPr>
              <a:t>a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  <a:sym typeface="Symbol" pitchFamily="18" charset="2"/>
              </a:rPr>
              <a:t>	exp1: s</a:t>
            </a:r>
            <a:r>
              <a:rPr lang="en-US" sz="2800" baseline="-2500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 … s</a:t>
            </a:r>
            <a:r>
              <a:rPr lang="en-US" sz="2800" baseline="-2500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baseline="-25000" smtClean="0"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 …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  <a:sym typeface="Symbol" pitchFamily="18" charset="2"/>
              </a:rPr>
              <a:t>	exp2: s</a:t>
            </a:r>
            <a:r>
              <a:rPr lang="en-US" sz="2800" baseline="-2500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 … s</a:t>
            </a:r>
            <a:r>
              <a:rPr lang="en-US" sz="2800" baseline="-2500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baseline="-25000" smtClean="0"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 …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  <a:sym typeface="Symbol" pitchFamily="18" charset="2"/>
              </a:rPr>
              <a:t>	exp3: s</a:t>
            </a:r>
            <a:r>
              <a:rPr lang="en-US" sz="2800" baseline="-2500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 … s</a:t>
            </a:r>
            <a:r>
              <a:rPr lang="en-US" sz="2800" baseline="-2500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baseline="-25000" smtClean="0">
                <a:cs typeface="Times New Roman" pitchFamily="18" charset="0"/>
                <a:sym typeface="Symbol" pitchFamily="18" charset="2"/>
              </a:rPr>
              <a:t>5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 …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  <a:sym typeface="Symbol" pitchFamily="18" charset="2"/>
              </a:rPr>
              <a:t>			T(s3, a, s4) = 2/3</a:t>
            </a:r>
          </a:p>
          <a:p>
            <a:pPr eaLnBrk="1" hangingPunct="1">
              <a:spcAft>
                <a:spcPct val="30000"/>
              </a:spcAft>
            </a:pPr>
            <a:r>
              <a:rPr lang="en-US" sz="2800" smtClean="0">
                <a:cs typeface="Times New Roman" pitchFamily="18" charset="0"/>
                <a:sym typeface="Symbol" pitchFamily="18" charset="2"/>
              </a:rPr>
              <a:t>Utilizeaza Bellman pentru politica fixa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folHlink"/>
                </a:solidFill>
                <a:cs typeface="Times New Roman" pitchFamily="18" charset="0"/>
              </a:rPr>
              <a:t>		U</a:t>
            </a:r>
            <a:r>
              <a:rPr lang="en-US" b="1" baseline="3000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b="1" smtClean="0">
                <a:solidFill>
                  <a:schemeClr val="folHlink"/>
                </a:solidFill>
                <a:cs typeface="Times New Roman" pitchFamily="18" charset="0"/>
              </a:rPr>
              <a:t>(s) = R(s) +</a:t>
            </a:r>
            <a:r>
              <a:rPr lang="en-US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 [</a:t>
            </a:r>
            <a:r>
              <a:rPr lang="en-US" b="1" baseline="-2500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s’</a:t>
            </a:r>
            <a:r>
              <a:rPr lang="en-US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T(s, (s),s’) U</a:t>
            </a:r>
            <a:r>
              <a:rPr lang="en-US" b="1" baseline="3000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(s’)]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07EF6570-7CDA-4D2D-A473-047137646829}" type="slidenum">
              <a:rPr lang="en-US" sz="1800">
                <a:latin typeface="Times New Roman" pitchFamily="18" charset="0"/>
              </a:rPr>
              <a:pPr eaLnBrk="0" hangingPunct="0"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8600"/>
            <a:ext cx="8424862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>
                <a:solidFill>
                  <a:schemeClr val="folHlink"/>
                </a:solidFill>
                <a:cs typeface="Times New Roman" pitchFamily="18" charset="0"/>
              </a:rPr>
              <a:t>2.1 ADP (Adaptive Dynamic Programming)</a:t>
            </a:r>
            <a:endParaRPr lang="fr-FR" sz="2800" b="1" smtClean="0">
              <a:solidFill>
                <a:schemeClr val="folHlink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smtClean="0">
                <a:cs typeface="Times New Roman" pitchFamily="18" charset="0"/>
              </a:rPr>
              <a:t>function</a:t>
            </a:r>
            <a:r>
              <a:rPr lang="fr-FR" sz="2000" smtClean="0">
                <a:cs typeface="Times New Roman" pitchFamily="18" charset="0"/>
              </a:rPr>
              <a:t> ADP-Agent(perceptie) </a:t>
            </a:r>
            <a:r>
              <a:rPr lang="fr-FR" sz="2000" b="1" smtClean="0">
                <a:cs typeface="Times New Roman" pitchFamily="18" charset="0"/>
              </a:rPr>
              <a:t>returns</a:t>
            </a:r>
            <a:r>
              <a:rPr lang="fr-FR" sz="2000" smtClean="0">
                <a:cs typeface="Times New Roman" pitchFamily="18" charset="0"/>
              </a:rPr>
              <a:t> o actiune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inputs</a:t>
            </a:r>
            <a:r>
              <a:rPr lang="en-US" sz="1800" smtClean="0">
                <a:cs typeface="Times New Roman" pitchFamily="18" charset="0"/>
              </a:rPr>
              <a:t>: perceptie care indica starea curenta </a:t>
            </a:r>
            <a:r>
              <a:rPr lang="en-US" sz="1800" b="1" smtClean="0">
                <a:solidFill>
                  <a:schemeClr val="tx2"/>
                </a:solidFill>
                <a:cs typeface="Times New Roman" pitchFamily="18" charset="0"/>
              </a:rPr>
              <a:t>s’</a:t>
            </a:r>
            <a:r>
              <a:rPr lang="en-US" sz="1800" smtClean="0">
                <a:cs typeface="Times New Roman" pitchFamily="18" charset="0"/>
              </a:rPr>
              <a:t> si recompensa </a:t>
            </a:r>
            <a:r>
              <a:rPr lang="en-US" sz="1800" b="1" smtClean="0">
                <a:solidFill>
                  <a:schemeClr val="tx2"/>
                </a:solidFill>
                <a:cs typeface="Times New Roman" pitchFamily="18" charset="0"/>
              </a:rPr>
              <a:t>r’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variable</a:t>
            </a:r>
            <a:r>
              <a:rPr lang="en-US" sz="1800" smtClean="0">
                <a:cs typeface="Times New Roman" pitchFamily="18" charset="0"/>
              </a:rPr>
              <a:t>: 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a politica fixa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mdp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MDP cu model T, recompense R, atenuare 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o tabela de utilitati, initial goala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Nsa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o tabela de frecvente pentru perechi </a:t>
            </a:r>
            <a:r>
              <a:rPr lang="en-US" sz="1800" b="1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stare-actiune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initial zero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Nsas</a:t>
            </a:r>
            <a:r>
              <a:rPr lang="en-US" sz="1800" smtClean="0">
                <a:solidFill>
                  <a:srgbClr val="008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 o tabela de frecvente pentru triplete </a:t>
            </a:r>
            <a:r>
              <a:rPr lang="en-US" sz="1800" b="1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stare-actiune-stare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, initial zero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8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s, a,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 starea si actiunea anterioara, initial nule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0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este stare noua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then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U[s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]  r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, R[s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]  r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endParaRPr lang="en-US" sz="20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nu este nula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incrementeaza Nsa[s,a] si Nsas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[s,a,s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for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fiecare </a:t>
            </a:r>
            <a:r>
              <a:rPr lang="en-US" sz="2000" b="1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a.i. Nsas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[s,a,t] &lt;&gt;0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		T[s,a,t]  Nsas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[s,a,t] / Nsa[s,a]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U  DeterminaValoare(,U,mdp)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000" b="1" smtClean="0">
                <a:solidFill>
                  <a:schemeClr val="folHlink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este stare finala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then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s, a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 null   </a:t>
            </a:r>
            <a:r>
              <a:rPr lang="en-US" sz="2000" b="1" smtClean="0">
                <a:cs typeface="Times New Roman" pitchFamily="18" charset="0"/>
                <a:sym typeface="Symbol" pitchFamily="18" charset="2"/>
              </a:rPr>
              <a:t>else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s, a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 s</a:t>
            </a:r>
            <a:r>
              <a:rPr lang="en-US" sz="2000" smtClean="0">
                <a:latin typeface="Arial" charset="0"/>
                <a:cs typeface="Times New Roman" pitchFamily="18" charset="0"/>
                <a:sym typeface="Symbol" pitchFamily="18" charset="2"/>
              </a:rPr>
              <a:t>’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, [s’]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cs typeface="Times New Roman" pitchFamily="18" charset="0"/>
                <a:sym typeface="Symbol" pitchFamily="18" charset="2"/>
              </a:rPr>
              <a:t>end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64163" y="4581525"/>
            <a:ext cx="915987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Book Antiqua" pitchFamily="18" charset="0"/>
              </a:rPr>
              <a:t>cf MDP 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4356100" y="4941888"/>
            <a:ext cx="1008063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5651500" y="3933825"/>
            <a:ext cx="3425825" cy="5175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De exemplu</a:t>
            </a:r>
          </a:p>
          <a:p>
            <a:r>
              <a:rPr lang="en-US" sz="1400">
                <a:latin typeface="Arial" charset="0"/>
              </a:rPr>
              <a:t>U(s</a:t>
            </a:r>
            <a:r>
              <a:rPr lang="en-US" sz="1400" baseline="-25000">
                <a:latin typeface="Arial" charset="0"/>
              </a:rPr>
              <a:t>i</a:t>
            </a:r>
            <a:r>
              <a:rPr lang="en-US" sz="1400">
                <a:latin typeface="Arial" charset="0"/>
              </a:rPr>
              <a:t>) = R(s</a:t>
            </a:r>
            <a:r>
              <a:rPr lang="en-US" sz="1400" baseline="-25000">
                <a:latin typeface="Arial" charset="0"/>
              </a:rPr>
              <a:t>i</a:t>
            </a:r>
            <a:r>
              <a:rPr lang="en-US" sz="1400">
                <a:latin typeface="Arial" charset="0"/>
              </a:rPr>
              <a:t>) + </a:t>
            </a:r>
            <a:r>
              <a:rPr lang="en-US" sz="1400">
                <a:latin typeface="Arial" charset="0"/>
                <a:sym typeface="Symbol" pitchFamily="18" charset="2"/>
              </a:rPr>
              <a:t></a:t>
            </a:r>
            <a:r>
              <a:rPr lang="en-US" sz="1400">
                <a:latin typeface="Arial" charset="0"/>
              </a:rPr>
              <a:t> </a:t>
            </a:r>
            <a:r>
              <a:rPr lang="en-US" sz="1400">
                <a:latin typeface="Arial" charset="0"/>
                <a:sym typeface="Symbol" pitchFamily="18" charset="2"/>
              </a:rPr>
              <a:t></a:t>
            </a:r>
            <a:r>
              <a:rPr lang="en-US" sz="1400" baseline="-25000">
                <a:latin typeface="Arial" charset="0"/>
              </a:rPr>
              <a:t>j=1,n</a:t>
            </a:r>
            <a:r>
              <a:rPr lang="en-US" sz="1400">
                <a:latin typeface="Arial" charset="0"/>
              </a:rPr>
              <a:t> (T(s</a:t>
            </a:r>
            <a:r>
              <a:rPr lang="en-US" sz="1400" baseline="-25000">
                <a:latin typeface="Arial" charset="0"/>
              </a:rPr>
              <a:t>i</a:t>
            </a:r>
            <a:r>
              <a:rPr lang="en-US" sz="1400">
                <a:latin typeface="Arial" charset="0"/>
              </a:rPr>
              <a:t>, </a:t>
            </a:r>
            <a:r>
              <a:rPr lang="en-US" sz="1400">
                <a:latin typeface="Arial" charset="0"/>
                <a:sym typeface="Symbol" pitchFamily="18" charset="2"/>
              </a:rPr>
              <a:t></a:t>
            </a:r>
            <a:r>
              <a:rPr lang="en-US" sz="1400">
                <a:latin typeface="Arial" charset="0"/>
              </a:rPr>
              <a:t>(s</a:t>
            </a:r>
            <a:r>
              <a:rPr lang="en-US" sz="1400" baseline="-25000">
                <a:latin typeface="Arial" charset="0"/>
              </a:rPr>
              <a:t>i</a:t>
            </a:r>
            <a:r>
              <a:rPr lang="en-US" sz="1400">
                <a:latin typeface="Arial" charset="0"/>
              </a:rPr>
              <a:t>),s</a:t>
            </a:r>
            <a:r>
              <a:rPr lang="en-US" sz="1400" baseline="-25000">
                <a:latin typeface="Arial" charset="0"/>
              </a:rPr>
              <a:t>j</a:t>
            </a:r>
            <a:r>
              <a:rPr lang="en-US" sz="1400">
                <a:latin typeface="Arial" charset="0"/>
              </a:rPr>
              <a:t>) * U(s</a:t>
            </a:r>
            <a:r>
              <a:rPr lang="en-US" sz="1400" baseline="-25000">
                <a:latin typeface="Arial" charset="0"/>
              </a:rPr>
              <a:t>j</a:t>
            </a:r>
            <a:r>
              <a:rPr lang="en-US" sz="1400">
                <a:latin typeface="Arial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670925" y="628650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fld id="{5A727291-388C-4300-90B9-A9E4B8A3FD61}" type="slidenum">
              <a:rPr lang="en-US" sz="1800">
                <a:latin typeface="Times New Roman" pitchFamily="18" charset="0"/>
              </a:rPr>
              <a:pPr eaLnBrk="0" hangingPunct="0"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153400" cy="6361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folHlink"/>
                </a:solidFill>
                <a:cs typeface="Times New Roman" pitchFamily="18" charset="0"/>
              </a:rPr>
              <a:t>2.2 </a:t>
            </a:r>
            <a:r>
              <a:rPr lang="en-US" sz="2800" b="1" dirty="0" err="1" smtClean="0">
                <a:solidFill>
                  <a:schemeClr val="folHlink"/>
                </a:solidFill>
                <a:cs typeface="Times New Roman" pitchFamily="18" charset="0"/>
              </a:rPr>
              <a:t>Invatare</a:t>
            </a:r>
            <a:r>
              <a:rPr lang="en-US" sz="2800" b="1" dirty="0" smtClean="0">
                <a:solidFill>
                  <a:schemeClr val="folHlink"/>
                </a:solidFill>
                <a:cs typeface="Times New Roman" pitchFamily="18" charset="0"/>
              </a:rPr>
              <a:t> TD (Temporal difference)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i="1" dirty="0" smtClean="0">
              <a:solidFill>
                <a:schemeClr val="folHlink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err="1" smtClean="0">
                <a:cs typeface="Times New Roman" pitchFamily="18" charset="0"/>
              </a:rPr>
              <a:t>Functia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valoare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este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calculata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iterativ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–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aproximeaza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ec.</a:t>
            </a:r>
            <a:r>
              <a:rPr lang="en-US" sz="2200" dirty="0" smtClean="0">
                <a:cs typeface="Times New Roman" pitchFamily="18" charset="0"/>
              </a:rPr>
              <a:t> Bellman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 </a:t>
            </a:r>
            <a:endParaRPr lang="en-US" sz="22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cs typeface="Times New Roman" pitchFamily="18" charset="0"/>
              </a:rPr>
              <a:t>Se </a:t>
            </a:r>
            <a:r>
              <a:rPr lang="en-US" sz="2200" dirty="0" err="1" smtClean="0">
                <a:cs typeface="Times New Roman" pitchFamily="18" charset="0"/>
              </a:rPr>
              <a:t>folosesc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tranzitiie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observate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pentru</a:t>
            </a:r>
            <a:r>
              <a:rPr lang="en-US" sz="2200" dirty="0" smtClean="0">
                <a:cs typeface="Times New Roman" pitchFamily="18" charset="0"/>
              </a:rPr>
              <a:t> a </a:t>
            </a:r>
            <a:r>
              <a:rPr lang="en-US" sz="2200" dirty="0" err="1" smtClean="0">
                <a:cs typeface="Times New Roman" pitchFamily="18" charset="0"/>
              </a:rPr>
              <a:t>corecta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valorile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starilor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prin</a:t>
            </a:r>
            <a:r>
              <a:rPr lang="en-US" sz="2200" dirty="0" smtClean="0">
                <a:cs typeface="Times New Roman" pitchFamily="18" charset="0"/>
              </a:rPr>
              <a:t> care se </a:t>
            </a:r>
            <a:r>
              <a:rPr lang="en-US" sz="2200" dirty="0" err="1" smtClean="0">
                <a:cs typeface="Times New Roman" pitchFamily="18" charset="0"/>
              </a:rPr>
              <a:t>trece</a:t>
            </a:r>
            <a:endParaRPr lang="en-US" sz="22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cs typeface="Times New Roman" pitchFamily="18" charset="0"/>
              </a:rPr>
              <a:t>Se </a:t>
            </a:r>
            <a:r>
              <a:rPr lang="en-US" sz="2200" dirty="0" err="1" smtClean="0">
                <a:cs typeface="Times New Roman" pitchFamily="18" charset="0"/>
              </a:rPr>
              <a:t>memoreaza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tabela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U</a:t>
            </a:r>
            <a:r>
              <a:rPr lang="en-US" sz="2200" baseline="30000" dirty="0" err="1" smtClean="0">
                <a:cs typeface="Times New Roman" pitchFamily="18" charset="0"/>
              </a:rPr>
              <a:t>est</a:t>
            </a:r>
            <a:endParaRPr lang="en-US" sz="22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cs typeface="Times New Roman" pitchFamily="18" charset="0"/>
              </a:rPr>
              <a:t>exp1: 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…</a:t>
            </a:r>
            <a:r>
              <a:rPr lang="en-US" sz="2200" dirty="0" smtClean="0">
                <a:cs typeface="Times New Roman" pitchFamily="18" charset="0"/>
              </a:rPr>
              <a:t> S</a:t>
            </a:r>
            <a:r>
              <a:rPr lang="en-US" sz="2200" baseline="-25000" dirty="0" smtClean="0">
                <a:cs typeface="Times New Roman" pitchFamily="18" charset="0"/>
              </a:rPr>
              <a:t>i</a:t>
            </a:r>
            <a:r>
              <a:rPr lang="en-US" sz="2200" dirty="0" smtClean="0">
                <a:cs typeface="Times New Roman" pitchFamily="18" charset="0"/>
              </a:rPr>
              <a:t>  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200" dirty="0" err="1" smtClean="0"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200" baseline="-25000" dirty="0" err="1" smtClean="0"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smtClean="0">
                <a:latin typeface="Arial" charset="0"/>
                <a:cs typeface="Times New Roman" pitchFamily="18" charset="0"/>
                <a:sym typeface="Symbol" pitchFamily="18" charset="2"/>
              </a:rPr>
              <a:t>…</a:t>
            </a:r>
            <a:endParaRPr lang="en-US" sz="2200" dirty="0" smtClean="0">
              <a:solidFill>
                <a:schemeClr val="bg2"/>
              </a:solidFill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>
                <a:cs typeface="Times New Roman" pitchFamily="18" charset="0"/>
              </a:rPr>
              <a:t>		</a:t>
            </a:r>
            <a:r>
              <a:rPr lang="en-US" sz="2200" dirty="0" err="1" smtClean="0">
                <a:cs typeface="Times New Roman" pitchFamily="18" charset="0"/>
              </a:rPr>
              <a:t>si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observam</a:t>
            </a:r>
            <a:r>
              <a:rPr lang="en-US" sz="2200" dirty="0" smtClean="0">
                <a:cs typeface="Times New Roman" pitchFamily="18" charset="0"/>
              </a:rPr>
              <a:t>  </a:t>
            </a:r>
            <a:r>
              <a:rPr lang="en-US" sz="2200" dirty="0" smtClean="0">
                <a:solidFill>
                  <a:schemeClr val="bg2"/>
                </a:solidFill>
                <a:cs typeface="Times New Roman" pitchFamily="18" charset="0"/>
              </a:rPr>
              <a:t>S</a:t>
            </a:r>
            <a:r>
              <a:rPr lang="en-US" sz="2200" baseline="-25000" dirty="0" smtClean="0">
                <a:solidFill>
                  <a:schemeClr val="bg2"/>
                </a:solidFill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200" dirty="0" smtClean="0">
                <a:solidFill>
                  <a:schemeClr val="bg2"/>
                </a:solidFill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2"/>
                </a:solidFill>
                <a:cs typeface="Times New Roman" pitchFamily="18" charset="0"/>
              </a:rPr>
              <a:t>S</a:t>
            </a:r>
            <a:r>
              <a:rPr lang="en-US" sz="2200" baseline="-25000" dirty="0" err="1" smtClean="0">
                <a:solidFill>
                  <a:schemeClr val="bg2"/>
                </a:solidFill>
                <a:cs typeface="Times New Roman" pitchFamily="18" charset="0"/>
              </a:rPr>
              <a:t>j</a:t>
            </a:r>
            <a:r>
              <a:rPr lang="en-US" sz="2200" baseline="-25000" dirty="0" smtClean="0">
                <a:solidFill>
                  <a:schemeClr val="bg2"/>
                </a:solidFill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chemeClr val="bg2"/>
                </a:solidFill>
                <a:cs typeface="Times New Roman" pitchFamily="18" charset="0"/>
              </a:rPr>
              <a:t>U</a:t>
            </a:r>
            <a:r>
              <a:rPr lang="en-US" sz="2200" baseline="30000" dirty="0" smtClean="0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200" dirty="0" smtClean="0">
                <a:solidFill>
                  <a:schemeClr val="bg2"/>
                </a:solidFill>
                <a:cs typeface="Times New Roman" pitchFamily="18" charset="0"/>
              </a:rPr>
              <a:t>(S</a:t>
            </a:r>
            <a:r>
              <a:rPr lang="en-US" sz="2200" baseline="-25000" dirty="0" smtClean="0">
                <a:solidFill>
                  <a:schemeClr val="bg2"/>
                </a:solidFill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/>
                </a:solidFill>
                <a:cs typeface="Times New Roman" pitchFamily="18" charset="0"/>
              </a:rPr>
              <a:t>) = R(S</a:t>
            </a:r>
            <a:r>
              <a:rPr lang="en-US" sz="2200" baseline="-25000" dirty="0" smtClean="0">
                <a:solidFill>
                  <a:schemeClr val="bg2"/>
                </a:solidFill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/>
                </a:solidFill>
                <a:cs typeface="Times New Roman" pitchFamily="18" charset="0"/>
              </a:rPr>
              <a:t>) + U</a:t>
            </a:r>
            <a:r>
              <a:rPr lang="en-US" sz="2200" baseline="30000" dirty="0" smtClean="0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200" dirty="0" smtClean="0">
                <a:solidFill>
                  <a:schemeClr val="bg2"/>
                </a:solidFill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chemeClr val="bg2"/>
                </a:solidFill>
                <a:cs typeface="Times New Roman" pitchFamily="18" charset="0"/>
              </a:rPr>
              <a:t>S</a:t>
            </a:r>
            <a:r>
              <a:rPr lang="en-US" sz="2200" baseline="-25000" dirty="0" err="1" smtClean="0">
                <a:solidFill>
                  <a:schemeClr val="bg2"/>
                </a:solidFill>
                <a:cs typeface="Times New Roman" pitchFamily="18" charset="0"/>
              </a:rPr>
              <a:t>j</a:t>
            </a:r>
            <a:r>
              <a:rPr lang="en-US" sz="2200" dirty="0" smtClean="0">
                <a:solidFill>
                  <a:schemeClr val="bg2"/>
                </a:solidFill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solidFill>
                <a:schemeClr val="bg2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err="1" smtClean="0">
                <a:cs typeface="Times New Roman" pitchFamily="18" charset="0"/>
              </a:rPr>
              <a:t>Valoarea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estimata</a:t>
            </a:r>
            <a:r>
              <a:rPr lang="en-US" sz="2200" dirty="0" smtClean="0">
                <a:cs typeface="Times New Roman" pitchFamily="18" charset="0"/>
              </a:rPr>
              <a:t> a </a:t>
            </a:r>
            <a:r>
              <a:rPr lang="en-US" sz="2200" dirty="0" err="1" smtClean="0">
                <a:cs typeface="Times New Roman" pitchFamily="18" charset="0"/>
              </a:rPr>
              <a:t>starii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este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actualizata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a.i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sa</a:t>
            </a:r>
            <a:r>
              <a:rPr lang="en-US" sz="2200" dirty="0" smtClean="0">
                <a:cs typeface="Times New Roman" pitchFamily="18" charset="0"/>
              </a:rPr>
              <a:t> fie </a:t>
            </a:r>
            <a:r>
              <a:rPr lang="en-US" sz="2200" dirty="0" err="1" smtClean="0">
                <a:cs typeface="Times New Roman" pitchFamily="18" charset="0"/>
              </a:rPr>
              <a:t>mai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aproape</a:t>
            </a:r>
            <a:r>
              <a:rPr lang="en-US" sz="2200" dirty="0" smtClean="0">
                <a:cs typeface="Times New Roman" pitchFamily="18" charset="0"/>
              </a:rPr>
              <a:t> de </a:t>
            </a:r>
            <a:r>
              <a:rPr lang="en-US" sz="2200" dirty="0" err="1" smtClean="0">
                <a:cs typeface="Times New Roman" pitchFamily="18" charset="0"/>
              </a:rPr>
              <a:t>valoarea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estimata</a:t>
            </a:r>
            <a:r>
              <a:rPr lang="en-US" sz="2200" dirty="0" smtClean="0">
                <a:cs typeface="Times New Roman" pitchFamily="18" charset="0"/>
              </a:rPr>
              <a:t> a </a:t>
            </a:r>
            <a:r>
              <a:rPr lang="en-US" sz="2200" dirty="0" err="1" smtClean="0">
                <a:cs typeface="Times New Roman" pitchFamily="18" charset="0"/>
              </a:rPr>
              <a:t>recompenselor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viitoare</a:t>
            </a:r>
            <a:endParaRPr lang="en-US" sz="22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U</a:t>
            </a:r>
            <a:r>
              <a:rPr lang="en-US" sz="2400" b="1" baseline="30000" dirty="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(S</a:t>
            </a:r>
            <a:r>
              <a:rPr lang="en-US" sz="2400" b="1" baseline="-25000" dirty="0" smtClean="0">
                <a:solidFill>
                  <a:schemeClr val="folHlink"/>
                </a:solidFill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) 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 (1- </a:t>
            </a:r>
            <a:r>
              <a:rPr lang="en-US" sz="2400" b="1" dirty="0" smtClean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 U</a:t>
            </a:r>
            <a:r>
              <a:rPr lang="en-US" sz="2400" b="1" baseline="30000" dirty="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(S</a:t>
            </a:r>
            <a:r>
              <a:rPr lang="en-US" sz="2400" b="1" baseline="-25000" dirty="0" smtClean="0">
                <a:solidFill>
                  <a:schemeClr val="folHlink"/>
                </a:solidFill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) + </a:t>
            </a:r>
            <a:r>
              <a:rPr lang="en-US" sz="2400" b="1" dirty="0" smtClean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(R(S</a:t>
            </a:r>
            <a:r>
              <a:rPr lang="en-US" sz="2400" b="1" baseline="-25000" dirty="0" smtClean="0">
                <a:solidFill>
                  <a:schemeClr val="folHlink"/>
                </a:solidFill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) + 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 U</a:t>
            </a:r>
            <a:r>
              <a:rPr lang="en-US" sz="2400" b="1" baseline="30000" dirty="0" smtClean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folHlink"/>
                </a:solidFill>
                <a:cs typeface="Times New Roman" pitchFamily="18" charset="0"/>
              </a:rPr>
              <a:t>S</a:t>
            </a:r>
            <a:r>
              <a:rPr lang="en-US" sz="2400" b="1" baseline="-25000" dirty="0" err="1" smtClean="0">
                <a:solidFill>
                  <a:schemeClr val="folHlink"/>
                </a:solidFill>
                <a:cs typeface="Times New Roman" pitchFamily="18" charset="0"/>
              </a:rPr>
              <a:t>j</a:t>
            </a:r>
            <a:r>
              <a:rPr lang="en-US" sz="2400" b="1" dirty="0" smtClean="0">
                <a:solidFill>
                  <a:schemeClr val="folHlink"/>
                </a:solidFill>
                <a:cs typeface="Times New Roman" pitchFamily="18" charset="0"/>
              </a:rPr>
              <a:t>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 smtClean="0">
                <a:latin typeface="Arial" charset="0"/>
                <a:cs typeface="Times New Roman" pitchFamily="18" charset="0"/>
              </a:rPr>
              <a:t> </a:t>
            </a:r>
            <a:r>
              <a:rPr lang="en-US" sz="2200" b="1" dirty="0" smtClean="0">
                <a:cs typeface="Times New Roman" pitchFamily="18" charset="0"/>
                <a:sym typeface="Symbol" pitchFamily="18" charset="2"/>
              </a:rPr>
              <a:t>	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			</a:t>
            </a:r>
            <a:r>
              <a:rPr lang="en-US" sz="2200" b="1" dirty="0" smtClean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200" b="1" dirty="0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2200" i="1" dirty="0" smtClean="0">
                <a:cs typeface="Times New Roman" pitchFamily="18" charset="0"/>
              </a:rPr>
              <a:t>rata de </a:t>
            </a:r>
            <a:r>
              <a:rPr lang="en-US" sz="2200" i="1" dirty="0" err="1" smtClean="0">
                <a:cs typeface="Times New Roman" pitchFamily="18" charset="0"/>
              </a:rPr>
              <a:t>invatare</a:t>
            </a:r>
            <a:endParaRPr lang="en-US" sz="2200" i="1" dirty="0" smtClean="0">
              <a:cs typeface="Times New Roman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148263" y="1916113"/>
            <a:ext cx="3846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00"/>
                </a:solidFill>
                <a:latin typeface="Arial" charset="0"/>
              </a:rPr>
              <a:t>U(s) = R(s) + </a:t>
            </a:r>
            <a:r>
              <a:rPr lang="en-US" sz="1600">
                <a:solidFill>
                  <a:srgbClr val="008000"/>
                </a:solidFill>
                <a:latin typeface="Arial" charset="0"/>
                <a:sym typeface="Symbol" pitchFamily="18" charset="2"/>
              </a:rPr>
              <a:t> max </a:t>
            </a:r>
            <a:r>
              <a:rPr lang="en-US" sz="1600" baseline="-25000">
                <a:solidFill>
                  <a:srgbClr val="008000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sz="1600">
                <a:solidFill>
                  <a:srgbClr val="008000"/>
                </a:solidFill>
                <a:latin typeface="Arial" charset="0"/>
                <a:sym typeface="Symbol" pitchFamily="18" charset="2"/>
              </a:rPr>
              <a:t> [</a:t>
            </a:r>
            <a:r>
              <a:rPr lang="en-US" sz="1600" baseline="-25000">
                <a:solidFill>
                  <a:srgbClr val="008000"/>
                </a:solidFill>
                <a:latin typeface="Arial" charset="0"/>
                <a:sym typeface="Symbol" pitchFamily="18" charset="2"/>
              </a:rPr>
              <a:t>s’</a:t>
            </a:r>
            <a:r>
              <a:rPr lang="en-US" sz="1600">
                <a:solidFill>
                  <a:srgbClr val="008000"/>
                </a:solidFill>
                <a:latin typeface="Arial" charset="0"/>
                <a:sym typeface="Symbol" pitchFamily="18" charset="2"/>
              </a:rPr>
              <a:t>T(s,a,s’) * U(s’)]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8316913" y="1412875"/>
            <a:ext cx="21590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3268</TotalTime>
  <Words>1488</Words>
  <Application>Microsoft Office PowerPoint</Application>
  <PresentationFormat>On-screen Show (4:3)</PresentationFormat>
  <Paragraphs>379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Blends</vt:lpstr>
      <vt:lpstr>Invatare automata</vt:lpstr>
      <vt:lpstr>Curs nr. 3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Bibliografie</vt:lpstr>
    </vt:vector>
  </TitlesOfParts>
  <Company>educational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Adina-Magda Florea</cp:lastModifiedBy>
  <cp:revision>655</cp:revision>
  <cp:lastPrinted>2017-03-08T11:04:15Z</cp:lastPrinted>
  <dcterms:created xsi:type="dcterms:W3CDTF">2004-03-04T05:25:43Z</dcterms:created>
  <dcterms:modified xsi:type="dcterms:W3CDTF">2017-03-14T01:25:47Z</dcterms:modified>
</cp:coreProperties>
</file>