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95ce43d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95ce43d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95ce43d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95ce43d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95ce43d9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95ce43d9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5ce43d9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5ce43d9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95ce43d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95ce43d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95ce43d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95ce43d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95ce43d9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95ce43d9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Repte detecció de matrícules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Components del grup: Adriana Avilés, Paula Franco, Lian Batlle, Martina Vitagliano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Índex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Introducció: Plantejament del repte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Explicació del métode escollit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Problemàtiques.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Resultats i solucions.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62025"/>
            <a:ext cx="62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Introducció: Plantejament del repte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465800"/>
            <a:ext cx="37773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El repte consisteix en desenvolupar un mètode capaç de detectar la matrícula, segmentarla y reconèixer els seus caracters.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El primer pas ha sigut escollir la posició de la càmara de captació de la imatge i avaluar els punts positius i negatius de cadascuna.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ubTitle"/>
          </p:nvPr>
        </p:nvSpPr>
        <p:spPr>
          <a:xfrm>
            <a:off x="253750" y="1017725"/>
            <a:ext cx="5561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Sistema de detecció de matrícules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9583" l="7197" r="5981" t="8510"/>
          <a:stretch/>
        </p:blipFill>
        <p:spPr>
          <a:xfrm>
            <a:off x="4089000" y="1871850"/>
            <a:ext cx="4744176" cy="20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890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Explicació del mètode escollit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 hem decantat per un model de deep learning basat en un conjunt d’entrenament, del qual aprén a detectar la posició de les diferents matrícules.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continuació hem fet la partició de la matrícula per caracters. Un cop fet això, ens hem posat amb la detecció de cada digit.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Problemàtiques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Resultats i solucions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Conclusions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8802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Moltes gràcies</a:t>
            </a:r>
            <a:endParaRPr sz="50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2981700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Per la vostra atenció.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