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09E2"/>
    <a:srgbClr val="9933FF"/>
    <a:srgbClr val="CC00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21EF6-64B5-45A5-9CCD-1F02064F2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C00B10-61B5-46DD-AF6F-0DF7817D7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EB9FD6-6E0C-43B7-9385-7C4D85D80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F7C-E9F6-4AA2-9709-5D60FC426174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FA6B23-5A04-41AD-A32E-F74066AB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61BE28-D6F8-43C9-B69C-1CE26010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788B-2AB0-4F51-8F2F-F47B8F397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83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A2616-EED6-423F-9C40-3FA8F497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2C46DE-62A5-42BF-A57E-3B86990C1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CFDCAA-DFDD-4238-A541-7EEB773C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F7C-E9F6-4AA2-9709-5D60FC426174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93A537-0D92-4721-8BB8-AD1450B1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AFE468-D47A-4C88-9C6B-86B58A82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788B-2AB0-4F51-8F2F-F47B8F397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16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C53A7B-EC69-4835-98E2-DA91E43C0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7D13AC-7753-4815-AF3F-69E29E459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767CA5-119A-4504-9586-6406D452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F7C-E9F6-4AA2-9709-5D60FC426174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339939-11AD-4869-85BF-CA6A5D64B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455884-7B5F-4590-9D4B-63BBFC2B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788B-2AB0-4F51-8F2F-F47B8F397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13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912E7-E913-4274-B86D-AD1A5365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F84C15-6B11-41B3-BFEF-2C83287C8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6E150A-C80B-45A9-B178-C6C005A3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F7C-E9F6-4AA2-9709-5D60FC426174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4BDEB8-A613-4500-9A08-22EDE1F7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640EBD-D2B0-445F-9A01-2926F6A2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788B-2AB0-4F51-8F2F-F47B8F397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91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BAF58-66EB-4F6C-AA7A-2373CB93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14BCE5-D3EB-44A6-B327-0C668EB7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C7D0AA-E65A-4E12-B1FA-DE70A003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F7C-E9F6-4AA2-9709-5D60FC426174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95B078-669F-417A-BA35-D2F45F26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4F5A23-F9C8-4769-9736-7E3F1D60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788B-2AB0-4F51-8F2F-F47B8F397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68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B2DD5-B424-4FC1-9824-07E6E0BD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E02D71-A31D-4A20-8E2C-30CE3C5FC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8020D4-5052-4CC9-9027-F23222451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CC95CC-B4EB-410E-8BE0-2E9137A3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F7C-E9F6-4AA2-9709-5D60FC426174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590106-C71C-45E5-9B7E-B11E369C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24D7F8-9153-4AC4-906E-9FBBC65A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788B-2AB0-4F51-8F2F-F47B8F397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41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36612-E189-4ED7-8661-43A072AB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9E6065-AA8E-4BC0-BEAC-456000E34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C4775C-F36D-41F6-81DA-77DB4EB18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2FA282-314C-433F-80D3-9FA858D54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8D16CF-A4FF-4ADD-B7E6-0703D7A01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FE8D0E5-F896-4924-9CD7-9E8C8E48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F7C-E9F6-4AA2-9709-5D60FC426174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3421D9-95A2-4646-9FB4-BA5243A3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1A0DCB5-A18A-4B6C-B070-0F4BE019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788B-2AB0-4F51-8F2F-F47B8F397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76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CA3A8-12D6-4139-A8A2-9D262F1D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009937-9169-44F9-98D9-79B22952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F7C-E9F6-4AA2-9709-5D60FC426174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B66F08-12D3-4BB5-9E32-7A7024A2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045B02-8FB0-4D60-95B8-53601A27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788B-2AB0-4F51-8F2F-F47B8F397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48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65C7241-E8A4-4277-8BF3-75A56AC3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F7C-E9F6-4AA2-9709-5D60FC426174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1FCD25-CD83-49E8-B9F9-8095407D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E3B7FF-64A2-4A79-B15D-9D0A6C6A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788B-2AB0-4F51-8F2F-F47B8F397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1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AD37B-AA05-4E85-897E-9E598124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4CC01B-C222-4606-99AA-6CA7FD76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EFEE90-1AC6-4246-B58E-35B39004B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A67B02-3ADB-444A-9CA3-E162128E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F7C-E9F6-4AA2-9709-5D60FC426174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D22070-D5B6-47F0-9396-AF0C4BA2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2CAD77-24E8-48A0-B14B-F8328196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788B-2AB0-4F51-8F2F-F47B8F397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75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9D453-31B2-4BAC-9414-D48E5C47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8DEBD6-F3C3-4722-9DB5-CE20C3B0D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F60304-C68C-4A62-B845-869179019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8FC6F0-2F01-40F5-A696-63E8689B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F7C-E9F6-4AA2-9709-5D60FC426174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D8BCDA-9F44-4A41-B1B5-653E8448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DD307B-FB2E-4E54-BAD2-4AF3CFFB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788B-2AB0-4F51-8F2F-F47B8F397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15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2E66A32-9E20-41F9-A80A-7EDE9D4F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CD7060-EE01-473C-9C53-74C79484D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D97776-9BED-42B2-9FDC-62162798C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0AF7C-E9F6-4AA2-9709-5D60FC426174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A40B20-C077-4BF1-B750-5D3ECE934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D7ABF7-920F-4246-937E-19CE9317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F788B-2AB0-4F51-8F2F-F47B8F397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99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C15D5BC-EB24-49E0-A1F1-EFDBA86F0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900124"/>
              </p:ext>
            </p:extLst>
          </p:nvPr>
        </p:nvGraphicFramePr>
        <p:xfrm>
          <a:off x="304800" y="140127"/>
          <a:ext cx="3556000" cy="6577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246538025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288013628"/>
                    </a:ext>
                  </a:extLst>
                </a:gridCol>
              </a:tblGrid>
              <a:tr h="643809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oper Std Black" panose="0208090304030B020404" pitchFamily="18" charset="0"/>
                        </a:rPr>
                        <a:t>Hexadecimal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oper Std Black" panose="0208090304030B020404" pitchFamily="18" charset="0"/>
                        </a:rPr>
                        <a:t>Decimal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956159"/>
                  </a:ext>
                </a:extLst>
              </a:tr>
              <a:tr h="37087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00300"/>
                  </a:ext>
                </a:extLst>
              </a:tr>
              <a:tr h="37087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168716"/>
                  </a:ext>
                </a:extLst>
              </a:tr>
              <a:tr h="37087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331582"/>
                  </a:ext>
                </a:extLst>
              </a:tr>
              <a:tr h="37087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3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3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11863"/>
                  </a:ext>
                </a:extLst>
              </a:tr>
              <a:tr h="37087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370179"/>
                  </a:ext>
                </a:extLst>
              </a:tr>
              <a:tr h="37087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5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5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33734"/>
                  </a:ext>
                </a:extLst>
              </a:tr>
              <a:tr h="37087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6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6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74576"/>
                  </a:ext>
                </a:extLst>
              </a:tr>
              <a:tr h="37087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7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7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462501"/>
                  </a:ext>
                </a:extLst>
              </a:tr>
              <a:tr h="37087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8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8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428311"/>
                  </a:ext>
                </a:extLst>
              </a:tr>
              <a:tr h="37087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9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9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126537"/>
                  </a:ext>
                </a:extLst>
              </a:tr>
              <a:tr h="37087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10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118773"/>
                  </a:ext>
                </a:extLst>
              </a:tr>
              <a:tr h="37087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B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11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85237"/>
                  </a:ext>
                </a:extLst>
              </a:tr>
              <a:tr h="37087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C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12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675809"/>
                  </a:ext>
                </a:extLst>
              </a:tr>
              <a:tr h="37087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D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13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024336"/>
                  </a:ext>
                </a:extLst>
              </a:tr>
              <a:tr h="37087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E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14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068045"/>
                  </a:ext>
                </a:extLst>
              </a:tr>
              <a:tr h="37087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F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15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88402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8932C24-D69A-4148-BCD4-34B74BFCD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071399"/>
              </p:ext>
            </p:extLst>
          </p:nvPr>
        </p:nvGraphicFramePr>
        <p:xfrm>
          <a:off x="3962400" y="2878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70700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57541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oper Std Black" panose="0208090304030B020404" pitchFamily="18" charset="0"/>
                        </a:rPr>
                        <a:t>Sistema Decimal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Cooper Std Black" panose="0208090304030B020404" pitchFamily="18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62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75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(7x10) + 5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76432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EE4CC5FF-7359-4B12-A1DB-2EB4A89C8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313310"/>
              </p:ext>
            </p:extLst>
          </p:nvPr>
        </p:nvGraphicFramePr>
        <p:xfrm>
          <a:off x="3962400" y="1824566"/>
          <a:ext cx="81280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896822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38095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oper Std Black" panose="0208090304030B020404" pitchFamily="18" charset="0"/>
                        </a:rPr>
                        <a:t>Sistema Hexadecimal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oper Std Black" panose="0208090304030B020404" pitchFamily="18" charset="0"/>
                        </a:rPr>
                        <a:t>Valor em Sistema Decimal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4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0F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(0x16) + 15 =</a:t>
                      </a:r>
                    </a:p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0 + 15 =</a:t>
                      </a:r>
                    </a:p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15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97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1F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(1x16) + 15 =</a:t>
                      </a:r>
                    </a:p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16 + 15 =</a:t>
                      </a:r>
                    </a:p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31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13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FF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(15x16) + 15 =</a:t>
                      </a:r>
                    </a:p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240 + 15 =</a:t>
                      </a:r>
                    </a:p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255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476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80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416CC-0132-4B60-8DF7-A1064F85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ooper Std Black" panose="0208090304030B020404" pitchFamily="18" charset="0"/>
              </a:rPr>
              <a:t>Como vai funcionar com as cores</a:t>
            </a:r>
            <a:br>
              <a:rPr lang="pt-BR" dirty="0">
                <a:latin typeface="Cooper Std Black" panose="0208090304030B020404" pitchFamily="18" charset="0"/>
              </a:rPr>
            </a:br>
            <a:r>
              <a:rPr lang="pt-BR" dirty="0">
                <a:latin typeface="Cooper Std Black" panose="0208090304030B020404" pitchFamily="18" charset="0"/>
              </a:rPr>
              <a:t>Cor: </a:t>
            </a:r>
            <a:r>
              <a:rPr lang="pt-BR" b="1" dirty="0">
                <a:latin typeface="Cooper Std Black" panose="0208090304030B020404" pitchFamily="18" charset="0"/>
              </a:rPr>
              <a:t>#</a:t>
            </a:r>
            <a:r>
              <a:rPr lang="pt-BR" b="1" dirty="0">
                <a:solidFill>
                  <a:srgbClr val="FF0000"/>
                </a:solidFill>
                <a:latin typeface="Cooper Std Black" panose="0208090304030B020404" pitchFamily="18" charset="0"/>
              </a:rPr>
              <a:t>6e</a:t>
            </a:r>
            <a:r>
              <a:rPr lang="pt-BR" b="1" dirty="0">
                <a:solidFill>
                  <a:srgbClr val="00B050"/>
                </a:solidFill>
                <a:latin typeface="Cooper Std Black" panose="0208090304030B020404" pitchFamily="18" charset="0"/>
              </a:rPr>
              <a:t>09</a:t>
            </a:r>
            <a:r>
              <a:rPr lang="pt-BR" b="1" dirty="0">
                <a:solidFill>
                  <a:srgbClr val="002060"/>
                </a:solidFill>
                <a:latin typeface="Cooper Std Black" panose="0208090304030B020404" pitchFamily="18" charset="0"/>
              </a:rPr>
              <a:t>e2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09C5E71-E002-485A-B29B-CEAA2D717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372337"/>
              </p:ext>
            </p:extLst>
          </p:nvPr>
        </p:nvGraphicFramePr>
        <p:xfrm>
          <a:off x="1651000" y="2091266"/>
          <a:ext cx="8127999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909796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691129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12882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Cooper Std Black" panose="0208090304030B020404" pitchFamily="18" charset="0"/>
                        </a:rPr>
                        <a:t>Cores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oper Std Black" panose="0208090304030B020404" pitchFamily="18" charset="0"/>
                        </a:rPr>
                        <a:t>Hexadecimal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oper Std Black" panose="0208090304030B020404" pitchFamily="18" charset="0"/>
                        </a:rPr>
                        <a:t>Valor Decimal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35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Red</a:t>
                      </a:r>
                      <a:endParaRPr lang="pt-BR" dirty="0">
                        <a:solidFill>
                          <a:schemeClr val="bg1"/>
                        </a:solidFill>
                        <a:latin typeface="Cooper Std Black" panose="0208090304030B020404" pitchFamily="18" charset="0"/>
                      </a:endParaRPr>
                    </a:p>
                  </a:txBody>
                  <a:tcPr>
                    <a:solidFill>
                      <a:srgbClr val="6E09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6e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(6x16) + 14 = </a:t>
                      </a:r>
                    </a:p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96 + 14 = </a:t>
                      </a:r>
                    </a:p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110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272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Blue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09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(0x16) + 9 = </a:t>
                      </a:r>
                    </a:p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0 + 9 =</a:t>
                      </a:r>
                    </a:p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9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51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Green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e2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(14x16) +2 = </a:t>
                      </a:r>
                    </a:p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224 + 2 = </a:t>
                      </a:r>
                    </a:p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ooper Std Black" panose="0208090304030B020404" pitchFamily="18" charset="0"/>
                        </a:rPr>
                        <a:t>226</a:t>
                      </a:r>
                    </a:p>
                  </a:txBody>
                  <a:tcPr>
                    <a:solidFill>
                      <a:srgbClr val="6E0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43365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8A137EEA-F627-43E0-B3DD-37C29084C6A7}"/>
              </a:ext>
            </a:extLst>
          </p:cNvPr>
          <p:cNvSpPr txBox="1"/>
          <p:nvPr/>
        </p:nvSpPr>
        <p:spPr>
          <a:xfrm>
            <a:off x="558800" y="5611068"/>
            <a:ext cx="11340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Cooper Std Black" panose="0208090304030B020404" pitchFamily="18" charset="0"/>
              </a:rPr>
              <a:t>Portanto Equivalente em </a:t>
            </a:r>
            <a:r>
              <a:rPr lang="pt-BR" sz="4000" dirty="0" err="1">
                <a:latin typeface="Cooper Std Black" panose="0208090304030B020404" pitchFamily="18" charset="0"/>
              </a:rPr>
              <a:t>rgb</a:t>
            </a:r>
            <a:r>
              <a:rPr lang="pt-BR" sz="4000" dirty="0">
                <a:latin typeface="Cooper Std Black" panose="0208090304030B020404" pitchFamily="18" charset="0"/>
              </a:rPr>
              <a:t>(110,9,226)</a:t>
            </a:r>
          </a:p>
        </p:txBody>
      </p:sp>
    </p:spTree>
    <p:extLst>
      <p:ext uri="{BB962C8B-B14F-4D97-AF65-F5344CB8AC3E}">
        <p14:creationId xmlns:p14="http://schemas.microsoft.com/office/powerpoint/2010/main" val="210426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140</Words>
  <Application>Microsoft Office PowerPoint</Application>
  <PresentationFormat>Widescreen</PresentationFormat>
  <Paragraphs>71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Cooper Std Black</vt:lpstr>
      <vt:lpstr>Tema do Office</vt:lpstr>
      <vt:lpstr>Apresentação do PowerPoint</vt:lpstr>
      <vt:lpstr>Como vai funcionar com as cores Cor: #6e09e2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AdrianaL</dc:creator>
  <cp:lastModifiedBy>AdrianaL</cp:lastModifiedBy>
  <cp:revision>7</cp:revision>
  <dcterms:created xsi:type="dcterms:W3CDTF">2019-08-23T19:25:11Z</dcterms:created>
  <dcterms:modified xsi:type="dcterms:W3CDTF">2019-08-23T21:08:05Z</dcterms:modified>
</cp:coreProperties>
</file>