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aL" initials="A" lastIdx="1" clrIdx="0">
    <p:extLst>
      <p:ext uri="{19B8F6BF-5375-455C-9EA6-DF929625EA0E}">
        <p15:presenceInfo xmlns:p15="http://schemas.microsoft.com/office/powerpoint/2012/main" userId="Adrian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5T10:41:44.68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F1EF4-D0B9-444C-95C6-2BBB3F708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256D6-60BE-4140-9834-AF66E78DF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91CFD-DE53-408F-920E-582A465C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7DFB8-3148-41D2-9C9B-C857E48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52D1F-6E3E-4B6D-8C12-DB6D47D7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72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86101-CF91-430B-A0AE-41C504BD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11EE43-A9A7-47B2-BD0F-3B171CD7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C5739-4F1F-4800-BDDD-C53E5117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ACCAB-6CC1-40FE-BD4A-901B11C8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F0AE1-FB09-41E8-89C4-538E8000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8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2DB29C-E489-4E5D-8ACE-1EE0580F2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4CA677-D17A-4417-94C8-261FE593B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2E74E4-6F80-4AB9-B18A-9E9296D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E4739-9EAD-4EA8-A756-41F0CDD3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969DD-0AFB-40B6-B0BC-18175BA4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4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4EC90-94DE-437F-9B77-FB518530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7B436-C1ED-4E1F-AEBC-FCB6A35A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7FB8D-E829-4D26-BED1-AE1F5044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A34638-9333-4541-8F13-07FB4656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064296-E5C5-4AC1-9F8E-7EE72E73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3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5E012-99C3-4697-BBC2-D80A0287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7D41DB-61C8-4DEB-A95C-12A8F333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C7C59B-82F4-45A3-8366-85F115F9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28A38-D776-499D-A332-5F869CE2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F1B3FB-092E-4506-8D37-F1AEC77B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89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4D698-DB0B-4F52-879C-1512F546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9A696-7959-484D-9BD6-F4C62427F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DECA70-79A5-4F8A-9043-B61C1ED4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252355-FF24-405D-B09F-44ADCE24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E2506A-948E-41C3-864B-2518E08A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A91D22-7B39-4FE0-9FBE-5F1F006A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03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BAB31-20EF-4019-A8CC-2E6D0D94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584A6-9DB6-4723-8588-AC3E27EFA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1BBF74-F3B5-4E0E-AEDE-BE1CC069A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4A9E3E-B61A-457E-8211-901B19192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3C15D1-AF82-416C-B864-D93738BBD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683A21-A04D-400C-8351-5297ED77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257162-7565-44A6-AFF7-549B3F41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22730A-763D-48B2-A516-24C45048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04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3C8F4-6740-49AE-91A0-A3ACC97F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B0E5E8-2840-4457-ABAA-58C6E026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CFF96D-2877-4EEC-9E13-FF61F4D8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D19258-6E1A-4BDC-BCF9-27717C6D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12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1FECB5-D350-4359-9277-A349D6C6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1B6D92-9474-4A74-AF63-50F45B4C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C6C083-5093-43F8-90E6-83164DA4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7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EA55-EAD5-4D8E-833D-F2D00CAB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2E7F3-F989-4E20-895F-BDA700B4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133A57-158E-4DCB-B662-673C0D3A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08C6C8-FE6E-4416-B48A-49DCD8D1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4BF7F6-5DFE-40AC-831F-1BA383B9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66579-CE34-458F-8007-82864301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01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76E2A-E571-47B0-B767-C39843A9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D9EE0C-A2FF-482E-ACF8-A7728AF2C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5CF042-5644-48C4-B0ED-703BEEDD9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DA1585-64B4-49F2-B953-978BD8B8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6DBB65-B32F-4FF4-8F3C-5E7F5135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3069CA-711A-4D1B-9EF0-1536C193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33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42D6A0-EB7D-458A-84EE-4D18009C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1E78C6-4F20-40C7-AF47-77957E0E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85018-B631-4FFB-83DA-89172DBC9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92CD-CE7D-438E-8663-E1ABB9785F5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9E809-E1ED-429A-ADFC-26F5011AB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E74FA-7718-4E04-95B3-A828E93D5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D003-7F19-4ECC-95F1-ECB296DE6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3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6025351-9F73-495F-B86A-3DDDC48EEDB6}"/>
              </a:ext>
            </a:extLst>
          </p:cNvPr>
          <p:cNvSpPr/>
          <p:nvPr/>
        </p:nvSpPr>
        <p:spPr>
          <a:xfrm>
            <a:off x="628650" y="742950"/>
            <a:ext cx="51816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1CEEAF-79C5-46A5-91B3-719F44AF3330}"/>
              </a:ext>
            </a:extLst>
          </p:cNvPr>
          <p:cNvSpPr/>
          <p:nvPr/>
        </p:nvSpPr>
        <p:spPr>
          <a:xfrm>
            <a:off x="628650" y="742950"/>
            <a:ext cx="5181600" cy="5181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C75E2A-C3B1-4328-8B72-A98A652EC9F0}"/>
              </a:ext>
            </a:extLst>
          </p:cNvPr>
          <p:cNvSpPr/>
          <p:nvPr/>
        </p:nvSpPr>
        <p:spPr>
          <a:xfrm>
            <a:off x="981075" y="1095375"/>
            <a:ext cx="4476750" cy="44767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DE6B545-8E10-430E-A953-8B77AABAA01F}"/>
              </a:ext>
            </a:extLst>
          </p:cNvPr>
          <p:cNvSpPr/>
          <p:nvPr/>
        </p:nvSpPr>
        <p:spPr>
          <a:xfrm>
            <a:off x="981075" y="1095375"/>
            <a:ext cx="4476750" cy="4476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4FEA5D-41A0-4DDF-985D-FBA7153FEF6E}"/>
              </a:ext>
            </a:extLst>
          </p:cNvPr>
          <p:cNvSpPr/>
          <p:nvPr/>
        </p:nvSpPr>
        <p:spPr>
          <a:xfrm>
            <a:off x="1443037" y="1557337"/>
            <a:ext cx="3552825" cy="3552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A7D31E-A185-4288-B43E-D18D1E086AC2}"/>
              </a:ext>
            </a:extLst>
          </p:cNvPr>
          <p:cNvSpPr/>
          <p:nvPr/>
        </p:nvSpPr>
        <p:spPr>
          <a:xfrm>
            <a:off x="1443037" y="1557336"/>
            <a:ext cx="3552825" cy="35528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46CC086-9019-4CB6-A5EA-002E9E189483}"/>
              </a:ext>
            </a:extLst>
          </p:cNvPr>
          <p:cNvSpPr/>
          <p:nvPr/>
        </p:nvSpPr>
        <p:spPr>
          <a:xfrm>
            <a:off x="1835943" y="1950242"/>
            <a:ext cx="2767011" cy="27670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6A280F-A542-446E-AEF7-3843519C6AF9}"/>
              </a:ext>
            </a:extLst>
          </p:cNvPr>
          <p:cNvSpPr/>
          <p:nvPr/>
        </p:nvSpPr>
        <p:spPr>
          <a:xfrm>
            <a:off x="1826419" y="1950241"/>
            <a:ext cx="2787256" cy="27670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D31DE8-017D-4D17-A408-6E952F064234}"/>
              </a:ext>
            </a:extLst>
          </p:cNvPr>
          <p:cNvSpPr txBox="1"/>
          <p:nvPr/>
        </p:nvSpPr>
        <p:spPr>
          <a:xfrm>
            <a:off x="2595713" y="72282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oper Std Black" panose="0208090304030B020404" pitchFamily="18" charset="0"/>
              </a:rPr>
              <a:t>MARGIN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1B484B-15A3-4CE9-ADD5-2F67FA34529E}"/>
              </a:ext>
            </a:extLst>
          </p:cNvPr>
          <p:cNvSpPr txBox="1"/>
          <p:nvPr/>
        </p:nvSpPr>
        <p:spPr>
          <a:xfrm>
            <a:off x="2590904" y="109537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oper Std Black" panose="0208090304030B020404" pitchFamily="18" charset="0"/>
              </a:rPr>
              <a:t>BORDER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C90CC3-C28A-461C-A8BD-A29D68EA0768}"/>
              </a:ext>
            </a:extLst>
          </p:cNvPr>
          <p:cNvSpPr txBox="1"/>
          <p:nvPr/>
        </p:nvSpPr>
        <p:spPr>
          <a:xfrm>
            <a:off x="2512684" y="156912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oper Std Black" panose="0208090304030B020404" pitchFamily="18" charset="0"/>
              </a:rPr>
              <a:t>PADDING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C671958-83D6-40E0-B2ED-4888DE9E4345}"/>
              </a:ext>
            </a:extLst>
          </p:cNvPr>
          <p:cNvSpPr txBox="1"/>
          <p:nvPr/>
        </p:nvSpPr>
        <p:spPr>
          <a:xfrm>
            <a:off x="2400147" y="314908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oper Std Black" panose="0208090304030B020404" pitchFamily="18" charset="0"/>
              </a:rPr>
              <a:t>CONTEÚDO</a:t>
            </a:r>
          </a:p>
        </p:txBody>
      </p:sp>
      <p:graphicFrame>
        <p:nvGraphicFramePr>
          <p:cNvPr id="16" name="Tabela 16">
            <a:extLst>
              <a:ext uri="{FF2B5EF4-FFF2-40B4-BE49-F238E27FC236}">
                <a16:creationId xmlns:a16="http://schemas.microsoft.com/office/drawing/2014/main" id="{7CA97D81-A408-4D79-96A4-D4AE72E95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25161"/>
              </p:ext>
            </p:extLst>
          </p:nvPr>
        </p:nvGraphicFramePr>
        <p:xfrm>
          <a:off x="6096000" y="742950"/>
          <a:ext cx="59309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963">
                  <a:extLst>
                    <a:ext uri="{9D8B030D-6E8A-4147-A177-3AD203B41FA5}">
                      <a16:colId xmlns:a16="http://schemas.microsoft.com/office/drawing/2014/main" val="3512156610"/>
                    </a:ext>
                  </a:extLst>
                </a:gridCol>
                <a:gridCol w="3055937">
                  <a:extLst>
                    <a:ext uri="{9D8B030D-6E8A-4147-A177-3AD203B41FA5}">
                      <a16:colId xmlns:a16="http://schemas.microsoft.com/office/drawing/2014/main" val="4241678023"/>
                    </a:ext>
                  </a:extLst>
                </a:gridCol>
              </a:tblGrid>
              <a:tr h="342583">
                <a:tc>
                  <a:txBody>
                    <a:bodyPr/>
                    <a:lstStyle/>
                    <a:p>
                      <a:r>
                        <a:rPr lang="pt-BR" dirty="0">
                          <a:latin typeface="Cooper Std Black" panose="0208090304030B020404" pitchFamily="18" charset="0"/>
                        </a:rPr>
                        <a:t>Elemento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oper Std Black" panose="0208090304030B020404" pitchFamily="18" charset="0"/>
                        </a:rPr>
                        <a:t>Medida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94558"/>
                  </a:ext>
                </a:extLst>
              </a:tr>
              <a:tr h="342583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width</a:t>
                      </a:r>
                      <a:endParaRPr lang="pt-BR" dirty="0">
                        <a:solidFill>
                          <a:schemeClr val="bg1"/>
                        </a:solidFill>
                        <a:latin typeface="Cooper Std Black" panose="0208090304030B020404" pitchFamily="18" charset="0"/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50px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5037"/>
                  </a:ext>
                </a:extLst>
              </a:tr>
              <a:tr h="342583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padding</a:t>
                      </a:r>
                      <a:endParaRPr lang="pt-BR" dirty="0">
                        <a:solidFill>
                          <a:schemeClr val="bg1"/>
                        </a:solidFill>
                        <a:latin typeface="Cooper Std Black" panose="0208090304030B020404" pitchFamily="18" charset="0"/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2px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80476"/>
                  </a:ext>
                </a:extLst>
              </a:tr>
              <a:tr h="342583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border</a:t>
                      </a:r>
                      <a:endParaRPr lang="pt-BR" dirty="0">
                        <a:solidFill>
                          <a:schemeClr val="bg1"/>
                        </a:solidFill>
                        <a:latin typeface="Cooper Std Black" panose="0208090304030B020404" pitchFamily="18" charset="0"/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2px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97700"/>
                  </a:ext>
                </a:extLst>
              </a:tr>
              <a:tr h="342583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margin</a:t>
                      </a:r>
                      <a:endParaRPr lang="pt-BR" dirty="0">
                        <a:solidFill>
                          <a:schemeClr val="bg1"/>
                        </a:solidFill>
                        <a:latin typeface="Cooper Std Black" panose="0208090304030B020404" pitchFamily="18" charset="0"/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2px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637083"/>
                  </a:ext>
                </a:extLst>
              </a:tr>
              <a:tr h="342583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Largura total: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62px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542785"/>
                  </a:ext>
                </a:extLst>
              </a:tr>
            </a:tbl>
          </a:graphicData>
        </a:graphic>
      </p:graphicFrame>
      <p:graphicFrame>
        <p:nvGraphicFramePr>
          <p:cNvPr id="18" name="Tabela 16">
            <a:extLst>
              <a:ext uri="{FF2B5EF4-FFF2-40B4-BE49-F238E27FC236}">
                <a16:creationId xmlns:a16="http://schemas.microsoft.com/office/drawing/2014/main" id="{5FCCC5D3-93A3-47F3-8475-0390CC43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15764"/>
              </p:ext>
            </p:extLst>
          </p:nvPr>
        </p:nvGraphicFramePr>
        <p:xfrm>
          <a:off x="6096000" y="3518412"/>
          <a:ext cx="59309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963">
                  <a:extLst>
                    <a:ext uri="{9D8B030D-6E8A-4147-A177-3AD203B41FA5}">
                      <a16:colId xmlns:a16="http://schemas.microsoft.com/office/drawing/2014/main" val="3512156610"/>
                    </a:ext>
                  </a:extLst>
                </a:gridCol>
                <a:gridCol w="3055937">
                  <a:extLst>
                    <a:ext uri="{9D8B030D-6E8A-4147-A177-3AD203B41FA5}">
                      <a16:colId xmlns:a16="http://schemas.microsoft.com/office/drawing/2014/main" val="4241678023"/>
                    </a:ext>
                  </a:extLst>
                </a:gridCol>
              </a:tblGrid>
              <a:tr h="342583">
                <a:tc>
                  <a:txBody>
                    <a:bodyPr/>
                    <a:lstStyle/>
                    <a:p>
                      <a:r>
                        <a:rPr lang="pt-BR" dirty="0">
                          <a:latin typeface="Cooper Std Black" panose="0208090304030B020404" pitchFamily="18" charset="0"/>
                        </a:rPr>
                        <a:t>Elemento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oper Std Black" panose="0208090304030B020404" pitchFamily="18" charset="0"/>
                        </a:rPr>
                        <a:t>Medida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94558"/>
                  </a:ext>
                </a:extLst>
              </a:tr>
              <a:tr h="342583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width</a:t>
                      </a:r>
                      <a:endParaRPr lang="pt-BR" dirty="0">
                        <a:solidFill>
                          <a:schemeClr val="bg1"/>
                        </a:solidFill>
                        <a:latin typeface="Cooper Std Black" panose="0208090304030B020404" pitchFamily="18" charset="0"/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50px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5037"/>
                  </a:ext>
                </a:extLst>
              </a:tr>
              <a:tr h="342583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padding</a:t>
                      </a:r>
                      <a:endParaRPr lang="pt-BR" dirty="0">
                        <a:solidFill>
                          <a:schemeClr val="bg1"/>
                        </a:solidFill>
                        <a:latin typeface="Cooper Std Black" panose="0208090304030B020404" pitchFamily="18" charset="0"/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2px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80476"/>
                  </a:ext>
                </a:extLst>
              </a:tr>
              <a:tr h="342583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border</a:t>
                      </a:r>
                      <a:endParaRPr lang="pt-BR" dirty="0">
                        <a:solidFill>
                          <a:schemeClr val="bg1"/>
                        </a:solidFill>
                        <a:latin typeface="Cooper Std Black" panose="0208090304030B020404" pitchFamily="18" charset="0"/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2px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97700"/>
                  </a:ext>
                </a:extLst>
              </a:tr>
              <a:tr h="342583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margin</a:t>
                      </a:r>
                      <a:endParaRPr lang="pt-BR" dirty="0">
                        <a:solidFill>
                          <a:schemeClr val="bg1"/>
                        </a:solidFill>
                        <a:latin typeface="Cooper Std Black" panose="0208090304030B020404" pitchFamily="18" charset="0"/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2px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637083"/>
                  </a:ext>
                </a:extLst>
              </a:tr>
              <a:tr h="342583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Conteúdo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46px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45803"/>
                  </a:ext>
                </a:extLst>
              </a:tr>
              <a:tr h="342583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Largura total: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54px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79750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997638-AACC-4BC9-A4C2-14898764F32D}"/>
              </a:ext>
            </a:extLst>
          </p:cNvPr>
          <p:cNvSpPr txBox="1"/>
          <p:nvPr/>
        </p:nvSpPr>
        <p:spPr>
          <a:xfrm>
            <a:off x="6022029" y="3059668"/>
            <a:ext cx="294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oper Std Black" panose="0208090304030B020404" pitchFamily="18" charset="0"/>
              </a:rPr>
              <a:t>Box-</a:t>
            </a:r>
            <a:r>
              <a:rPr lang="pt-BR" dirty="0" err="1">
                <a:latin typeface="Cooper Std Black" panose="0208090304030B020404" pitchFamily="18" charset="0"/>
              </a:rPr>
              <a:t>sizing</a:t>
            </a:r>
            <a:r>
              <a:rPr lang="pt-BR" dirty="0">
                <a:latin typeface="Cooper Std Black" panose="0208090304030B020404" pitchFamily="18" charset="0"/>
              </a:rPr>
              <a:t>: </a:t>
            </a:r>
            <a:r>
              <a:rPr lang="pt-BR" dirty="0" err="1">
                <a:latin typeface="Cooper Std Black" panose="0208090304030B020404" pitchFamily="18" charset="0"/>
              </a:rPr>
              <a:t>border</a:t>
            </a:r>
            <a:r>
              <a:rPr lang="pt-BR" dirty="0">
                <a:latin typeface="Cooper Std Black" panose="0208090304030B020404" pitchFamily="18" charset="0"/>
              </a:rPr>
              <a:t>-box</a:t>
            </a:r>
          </a:p>
        </p:txBody>
      </p:sp>
    </p:spTree>
    <p:extLst>
      <p:ext uri="{BB962C8B-B14F-4D97-AF65-F5344CB8AC3E}">
        <p14:creationId xmlns:p14="http://schemas.microsoft.com/office/powerpoint/2010/main" val="262572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Std Black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AdrianaL</dc:creator>
  <cp:lastModifiedBy>AdrianaL</cp:lastModifiedBy>
  <cp:revision>6</cp:revision>
  <dcterms:created xsi:type="dcterms:W3CDTF">2019-09-15T13:38:44Z</dcterms:created>
  <dcterms:modified xsi:type="dcterms:W3CDTF">2019-09-19T18:30:12Z</dcterms:modified>
</cp:coreProperties>
</file>