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FD3D1-D7CD-47FE-8E1B-FD0B2E45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36933-C58B-42E1-ADDE-E5DCF0671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C6BF8-6E47-41C7-9DB9-FF4C00F0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73EDC-ADA5-484B-A376-4AC98651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A7716-9146-4D1B-990D-6D68AC4C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02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9C9C7-5F01-476D-A9E2-6DC39C95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FE079-452D-4E4A-AE14-00A94173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DE011-052D-47ED-ADEC-A3E3C696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950536-C078-4615-B601-B655296F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34517-38F9-4F2B-8C5D-5CF96426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45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D3E14-08B0-42F0-91B8-0F138FEA9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21C8F8-A3CA-4A59-98E8-7571F3E75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1FC2D-E655-4AFC-A435-CC58E878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4249B-A4F3-41BC-B022-81DDEFC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C568D-7BC9-4885-9B37-12FD18F0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7624E-11D4-4F65-A6A1-8FFD6F3F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E286A-E8D6-45C1-9C29-3F211F8E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AE280-1B22-4C07-BE04-5DC1D569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8C8E4-8EC8-48CE-9623-4CBFA042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54896-6956-4A78-ACF4-C888FFC0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6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4F512-85F4-49EF-9947-60EC2433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94653-D749-457F-B139-1FB24098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50EA5-E36D-41BA-AF55-0AC5A672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01CF81-466E-4700-8488-EFC60CAB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21849-C3F3-41BA-A813-2110741E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21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3C29-55E9-438C-9C65-9C61B1F2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B9EF0-0B46-42D7-95A2-F4F97EC43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55E3F7-6A39-4E99-8C11-32B4BE4E0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C99D64-F4CF-4A19-8EF1-BB7A264F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2AF7ED-B01D-42A1-BF21-E1634ECF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22DF0-36B3-4972-9C89-B203B1C8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02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21124-46F8-41A2-9EB8-7E5E817F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644E1-82A1-42A3-8371-60007E77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9D074E-B661-43E3-B3A4-D3E033F9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A72BF-42EC-4456-97D6-0CFC000E9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1DDC0C-28D6-4CF3-B41E-3D2D8CF6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746F0-E9B4-4446-AE0E-B51B5C0B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349011-198C-4441-A345-ACBC7B36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5026C-8B88-4E51-BE1F-ECCFA029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0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93002-BC23-4E1C-89E2-DD45FF7F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17EB4E-1049-4801-A6FC-6CD9129A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801334-9AB0-4E9F-B6C3-702CF18D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070EE7-56CB-4DE9-8BC7-C2976D1A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0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506374-8362-4559-9E3B-F9F3049E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E31C5E-9DB8-4FB2-AB94-FD530651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43D247-F749-4880-A7B6-CF474FB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FB72-6166-438F-A2A6-6B383344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3E15C-70F5-4C7C-90A7-9F0A2FB60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83163-5B8F-4533-B106-1053E370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FB384-978D-4905-90FC-820587F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DC82F4-1EE5-42F3-AE06-8BC101A5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DC5F40-4EDC-4910-8087-9D47873A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6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AA00-A68F-478C-A96D-B9E9A8DF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FF0A2C-FC9A-4BF1-A9D6-780594748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DF199-3FE3-43EE-B07A-6B39B2CA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1F08E-78B9-481F-8E1A-E0890515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584D56-CB25-46A9-AC4E-FA48077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F160F-888A-4B15-9A57-B4CF8AC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6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704AA3-E73C-4961-960B-5802DB0C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AE0379-EF44-4013-AA9C-DDF9753B6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19CC2-7FDB-49EB-9FEB-8CD5D16B5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48CF-6292-457B-B58A-685B96D3B4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C9494-9F1E-4660-8A4E-E8552215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FD62C-1220-48A9-B9DD-644EB3651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3A50-C720-4B28-B978-410A2E009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B35D5AC-B7B4-4748-A043-8AFD6946D3D7}"/>
              </a:ext>
            </a:extLst>
          </p:cNvPr>
          <p:cNvSpPr txBox="1"/>
          <p:nvPr/>
        </p:nvSpPr>
        <p:spPr>
          <a:xfrm>
            <a:off x="1750143" y="1415844"/>
            <a:ext cx="9429135" cy="33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número inteiro e </a:t>
            </a:r>
            <a:r>
              <a:rPr lang="pt-BR" dirty="0" err="1">
                <a:solidFill>
                  <a:schemeClr val="bg1"/>
                </a:solidFill>
                <a:latin typeface="Cooper Black" panose="0208090404030B020404" pitchFamily="18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 (em </a:t>
            </a:r>
            <a:r>
              <a:rPr lang="pt-BR" dirty="0" err="1">
                <a:solidFill>
                  <a:schemeClr val="bg1"/>
                </a:solidFill>
                <a:latin typeface="Cooper Black" panose="0208090404030B020404" pitchFamily="18" charset="0"/>
              </a:rPr>
              <a:t>JavaScript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 o número é sempre um </a:t>
            </a:r>
            <a:r>
              <a:rPr lang="pt-BR" dirty="0" err="1">
                <a:solidFill>
                  <a:schemeClr val="bg1"/>
                </a:solidFill>
                <a:latin typeface="Cooper Black" panose="0208090404030B020404" pitchFamily="18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. Ou seja 5 vai ser sempre 5.0, mesmo que eu escreva só 5)</a:t>
            </a:r>
          </a:p>
          <a:p>
            <a:pPr>
              <a:lnSpc>
                <a:spcPct val="200000"/>
              </a:lnSpc>
            </a:pP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 = cadeia ou sequência de caracteres usadas para texto</a:t>
            </a:r>
          </a:p>
          <a:p>
            <a:pPr>
              <a:lnSpc>
                <a:spcPct val="200000"/>
              </a:lnSpc>
            </a:pP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Boolean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 = Tipo de dado lógico que pode ser somente verdadeiro ou falso</a:t>
            </a:r>
          </a:p>
          <a:p>
            <a:pPr>
              <a:lnSpc>
                <a:spcPct val="200000"/>
              </a:lnSpc>
            </a:pP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Undefined</a:t>
            </a:r>
            <a:r>
              <a:rPr lang="pt-BR" b="1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=  Tipo de dados de variáveis que não tem valores ainda</a:t>
            </a:r>
          </a:p>
          <a:p>
            <a:pPr>
              <a:lnSpc>
                <a:spcPct val="200000"/>
              </a:lnSpc>
            </a:pP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 = quer dizer que não existe, não foi declarada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1D4A64-EA1F-42A4-8ABD-779BDF3A8979}"/>
              </a:ext>
            </a:extLst>
          </p:cNvPr>
          <p:cNvSpPr txBox="1"/>
          <p:nvPr/>
        </p:nvSpPr>
        <p:spPr>
          <a:xfrm>
            <a:off x="1349925" y="462115"/>
            <a:ext cx="9492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Tipos de Dados em </a:t>
            </a:r>
            <a:r>
              <a:rPr lang="pt-BR" sz="4800" dirty="0" err="1">
                <a:solidFill>
                  <a:schemeClr val="bg1"/>
                </a:solidFill>
                <a:latin typeface="Cooper Black" panose="0208090404030B020404" pitchFamily="18" charset="0"/>
              </a:rPr>
              <a:t>JavaScript</a:t>
            </a:r>
            <a:endParaRPr lang="pt-BR" sz="4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62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6</cp:revision>
  <dcterms:created xsi:type="dcterms:W3CDTF">2019-11-30T18:34:12Z</dcterms:created>
  <dcterms:modified xsi:type="dcterms:W3CDTF">2020-01-14T20:40:18Z</dcterms:modified>
</cp:coreProperties>
</file>