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DCCFB-67CE-4D03-832E-332A40579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6BC90-EEE2-4B8E-91FB-553FD03D4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5E42A-7701-4C28-8057-6BDD87C1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2402D-E35B-40D7-9C0E-33FD1D0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BA92A-BBFB-4A46-9D45-A5C963C1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9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B7056-AB1E-4BC8-965D-02E25721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84B79-4647-4479-B5DA-33BE84D4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CAB05-5937-4014-B22A-ED743FB9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D980C-5F21-43DE-8B28-48FAF840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DA223-B3DE-4D7A-83C5-4323D63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410B04-A964-4ED4-9195-8AD8CDE75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473BF6-DE3A-4983-AA80-CB072A5F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BDA50-C3CC-41C9-9C23-39C55A8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9FC2B-65F9-4D15-A3AF-19FDEF2B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4B17A8-2C63-4941-9E45-D0277393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80530-40D3-451F-B12D-6A587952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C8997-1C2C-461D-9C12-0F405193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7D361-D919-48C6-8BFB-9BBF38AA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37126-CDD6-4604-9118-BD13BF7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C1C2C-E31D-4C52-A7B2-2F5F5AFA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DC01-A0D6-473C-9A24-702B33B5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F3A6C-E5AE-4D67-B968-24D47492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D0F18-34A0-425A-AF6D-C25829B5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A0CE3-4F17-4160-BD72-9E78D196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A1E83-5679-45EF-BD78-259536F5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8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19CFC-C768-49C4-8516-58D8D73B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99BEF-E831-4B3E-A386-C5230462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9336A-70CB-44C7-899E-581605A8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9824BA-B1C0-4370-9065-F255AEC1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4E9940-AEC9-4CD3-A97E-5A18D9C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B85DCC-43B3-43A2-9D6E-68EFB5A1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4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08FFB-941D-4889-B77C-FB9CEA7F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E8F5F9-F10E-4F51-B01E-5C32844C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253497-8145-49B7-9459-52AAA9029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20DC12-012F-4BFD-89BC-99FA73A83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B44B25-E75F-4FB4-8609-054BAE73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C112C-482B-4FC5-A4E9-08177A1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2B989D-2016-4852-AB4F-7BA28C96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1BFB27-4465-4EA8-B8F9-973B03F3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331E-9822-4B2B-A05D-0BA19F97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001474-A7BA-440C-A128-0894E15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0627FB-08B5-4651-9A6C-4F6C558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8356D7-6A7F-4197-A24B-B2948827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3D2B65-494D-4A28-8A1F-A9F4ABBB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05EF76-5712-4BAE-92A4-897DA59D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2C993E-60A4-4ABC-9959-4AE4C099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84C39-A0FA-4992-9988-DA93DA4F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D11F5-A6D6-4E6E-AF61-0219C413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93DFE4-10E7-4D33-B436-051F35167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A107E-A1BD-46E2-88F9-5F358A8A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D75DBD-5021-4E9F-B0C6-6FFBF957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896F9-B2E8-4DF0-A618-859B100A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2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5A355-8CB7-4240-8A4B-0D38D5A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013CD7-A22B-4294-BC6B-C5B85EF7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4CC41-56B9-4AF0-927F-984A7BC5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45D8B-4337-428E-96BC-2FE193C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BF7A86-1A20-47C3-99F5-0C882EFA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178CC5-83D7-456D-B7B7-88FD789A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419B0F-FF0B-472E-A859-54955CEE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7A32DF-C1B8-4D92-90E3-56567C52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BBBF5-2448-4232-A891-1C56E1714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4C4E-0682-4583-97AC-6970C70BDC3D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AC911-7D2A-45F9-B2CD-1813EA019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F5522-EF99-4FDA-B26C-6A4FEA442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1B00-B895-4FEF-A357-6969E7A0F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BC8984E-5B34-4407-AC5F-F99841E90977}"/>
              </a:ext>
            </a:extLst>
          </p:cNvPr>
          <p:cNvGrpSpPr/>
          <p:nvPr/>
        </p:nvGrpSpPr>
        <p:grpSpPr>
          <a:xfrm>
            <a:off x="132119" y="2385306"/>
            <a:ext cx="1320458" cy="1888349"/>
            <a:chOff x="132119" y="2385306"/>
            <a:chExt cx="1320458" cy="1888349"/>
          </a:xfrm>
        </p:grpSpPr>
        <p:pic>
          <p:nvPicPr>
            <p:cNvPr id="5" name="Imagem 4" descr="Tela de computador&#10;&#10;Descrição gerada automaticamente">
              <a:extLst>
                <a:ext uri="{FF2B5EF4-FFF2-40B4-BE49-F238E27FC236}">
                  <a16:creationId xmlns:a16="http://schemas.microsoft.com/office/drawing/2014/main" id="{F5A85B9C-DD52-4E43-AEDA-851DB29C5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1" t="8781" r="7661" b="5197"/>
            <a:stretch/>
          </p:blipFill>
          <p:spPr>
            <a:xfrm>
              <a:off x="132119" y="2912358"/>
              <a:ext cx="1320458" cy="136129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4A48A6E-7A6C-4007-B41E-D2B98F8FF8A2}"/>
                </a:ext>
              </a:extLst>
            </p:cNvPr>
            <p:cNvSpPr txBox="1"/>
            <p:nvPr/>
          </p:nvSpPr>
          <p:spPr>
            <a:xfrm>
              <a:off x="294456" y="2385306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Código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5BD1F-7194-40F5-9712-EDA146B3CA56}"/>
              </a:ext>
            </a:extLst>
          </p:cNvPr>
          <p:cNvGrpSpPr/>
          <p:nvPr/>
        </p:nvGrpSpPr>
        <p:grpSpPr>
          <a:xfrm>
            <a:off x="1553632" y="259941"/>
            <a:ext cx="10363065" cy="5594094"/>
            <a:chOff x="1553632" y="259941"/>
            <a:chExt cx="10363065" cy="559409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66CBFAF-27A5-4B6C-86DD-B157DC83D80F}"/>
                </a:ext>
              </a:extLst>
            </p:cNvPr>
            <p:cNvSpPr/>
            <p:nvPr/>
          </p:nvSpPr>
          <p:spPr>
            <a:xfrm>
              <a:off x="2958009" y="1144383"/>
              <a:ext cx="8958688" cy="4709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Cooper Black" panose="0208090404030B0204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181B9E6-C752-49DB-AFB3-2CB6FCEA4206}"/>
                </a:ext>
              </a:extLst>
            </p:cNvPr>
            <p:cNvSpPr txBox="1"/>
            <p:nvPr/>
          </p:nvSpPr>
          <p:spPr>
            <a:xfrm>
              <a:off x="6443515" y="259941"/>
              <a:ext cx="23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JavaScript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</a:t>
              </a: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Engine</a:t>
              </a: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84BE6928-D27E-4362-95A1-98743A701AD5}"/>
                </a:ext>
              </a:extLst>
            </p:cNvPr>
            <p:cNvSpPr/>
            <p:nvPr/>
          </p:nvSpPr>
          <p:spPr>
            <a:xfrm>
              <a:off x="1553632" y="3273459"/>
              <a:ext cx="1366683" cy="6390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oper Black" panose="0208090404030B020404" pitchFamily="18" charset="0"/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044DE4A6-EC2C-4B3D-BF4B-C6998AA52485}"/>
              </a:ext>
            </a:extLst>
          </p:cNvPr>
          <p:cNvSpPr/>
          <p:nvPr/>
        </p:nvSpPr>
        <p:spPr>
          <a:xfrm>
            <a:off x="3044043" y="3029576"/>
            <a:ext cx="1710813" cy="95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oper Black" panose="0208090404030B020404" pitchFamily="18" charset="0"/>
              </a:rPr>
              <a:t>Parser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209C03F-6F22-4B7F-87F1-9B6A2548F87C}"/>
              </a:ext>
            </a:extLst>
          </p:cNvPr>
          <p:cNvGrpSpPr/>
          <p:nvPr/>
        </p:nvGrpSpPr>
        <p:grpSpPr>
          <a:xfrm>
            <a:off x="4826686" y="1266749"/>
            <a:ext cx="1605971" cy="4464920"/>
            <a:chOff x="4826686" y="1266749"/>
            <a:chExt cx="1605971" cy="446492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68FA1E6E-B47F-4023-AC64-04FEAACE2E40}"/>
                </a:ext>
              </a:extLst>
            </p:cNvPr>
            <p:cNvGrpSpPr/>
            <p:nvPr/>
          </p:nvGrpSpPr>
          <p:grpSpPr>
            <a:xfrm>
              <a:off x="5376915" y="1266749"/>
              <a:ext cx="1055742" cy="4464920"/>
              <a:chOff x="5493642" y="1232565"/>
              <a:chExt cx="1055742" cy="44649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ACE62B3-A702-4F9F-BD42-5AEFD27F52BB}"/>
                  </a:ext>
                </a:extLst>
              </p:cNvPr>
              <p:cNvSpPr/>
              <p:nvPr/>
            </p:nvSpPr>
            <p:spPr>
              <a:xfrm>
                <a:off x="5493642" y="1232565"/>
                <a:ext cx="1052054" cy="4464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ooper Black" panose="0208090404030B020404" pitchFamily="18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291E0A29-37A1-43FD-AF8C-6E6A35C6D60C}"/>
                  </a:ext>
                </a:extLst>
              </p:cNvPr>
              <p:cNvSpPr/>
              <p:nvPr/>
            </p:nvSpPr>
            <p:spPr>
              <a:xfrm>
                <a:off x="5841459" y="1432598"/>
                <a:ext cx="707925" cy="42524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r>
                  <a:rPr lang="pt-PT" dirty="0">
                    <a:solidFill>
                      <a:schemeClr val="tx1"/>
                    </a:solidFill>
                    <a:latin typeface="Cooper Black" panose="0208090404030B020404" pitchFamily="18" charset="0"/>
                  </a:rPr>
                  <a:t>Árvore </a:t>
                </a:r>
                <a:r>
                  <a:rPr lang="pt-PT">
                    <a:solidFill>
                      <a:schemeClr val="tx1"/>
                    </a:solidFill>
                    <a:latin typeface="Cooper Black" panose="0208090404030B020404" pitchFamily="18" charset="0"/>
                  </a:rPr>
                  <a:t>Sintática Abstrata</a:t>
                </a:r>
                <a:endParaRPr lang="pt-PT" dirty="0">
                  <a:solidFill>
                    <a:schemeClr val="tx1"/>
                  </a:solidFill>
                  <a:latin typeface="Cooper Black" panose="0208090404030B020404" pitchFamily="18" charset="0"/>
                </a:endParaRPr>
              </a:p>
              <a:p>
                <a:pPr algn="ctr"/>
                <a:endParaRPr lang="pt-BR" dirty="0">
                  <a:solidFill>
                    <a:schemeClr val="tx1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F2699842-1E3E-4C20-AB74-688686AFF79B}"/>
                </a:ext>
              </a:extLst>
            </p:cNvPr>
            <p:cNvSpPr/>
            <p:nvPr/>
          </p:nvSpPr>
          <p:spPr>
            <a:xfrm>
              <a:off x="4826686" y="3186891"/>
              <a:ext cx="462115" cy="6390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oper Black" panose="0208090404030B020404" pitchFamily="18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F4446A4-BD01-4821-9C39-98D9EB7011EB}"/>
              </a:ext>
            </a:extLst>
          </p:cNvPr>
          <p:cNvGrpSpPr/>
          <p:nvPr/>
        </p:nvGrpSpPr>
        <p:grpSpPr>
          <a:xfrm>
            <a:off x="9396378" y="2754639"/>
            <a:ext cx="2357271" cy="1189170"/>
            <a:chOff x="9396378" y="2754639"/>
            <a:chExt cx="2357271" cy="118917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B177471-836C-4BD0-AB51-95802FA2192A}"/>
                </a:ext>
              </a:extLst>
            </p:cNvPr>
            <p:cNvGrpSpPr/>
            <p:nvPr/>
          </p:nvGrpSpPr>
          <p:grpSpPr>
            <a:xfrm>
              <a:off x="10150990" y="2754639"/>
              <a:ext cx="1602659" cy="1189170"/>
              <a:chOff x="7529599" y="2648184"/>
              <a:chExt cx="2576052" cy="156163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A600922-0E0A-4F9A-9FA9-DD01E6EDB4DC}"/>
                  </a:ext>
                </a:extLst>
              </p:cNvPr>
              <p:cNvSpPr/>
              <p:nvPr/>
            </p:nvSpPr>
            <p:spPr>
              <a:xfrm>
                <a:off x="7529599" y="2648184"/>
                <a:ext cx="2576052" cy="1561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i="1">
                  <a:latin typeface="Cooper Black" panose="0208090404030B020404" pitchFamily="18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FB045D5-93E7-4628-BB8C-D8656B5385F4}"/>
                  </a:ext>
                </a:extLst>
              </p:cNvPr>
              <p:cNvSpPr txBox="1"/>
              <p:nvPr/>
            </p:nvSpPr>
            <p:spPr>
              <a:xfrm>
                <a:off x="8078637" y="3023776"/>
                <a:ext cx="1671532" cy="84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Cooper Black" panose="0208090404030B020404" pitchFamily="18" charset="0"/>
                  </a:rPr>
                  <a:t>Código Roda</a:t>
                </a:r>
              </a:p>
            </p:txBody>
          </p:sp>
        </p:grp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5AB3B0BD-FA06-4068-8E48-B9FE35A15CF6}"/>
                </a:ext>
              </a:extLst>
            </p:cNvPr>
            <p:cNvSpPr/>
            <p:nvPr/>
          </p:nvSpPr>
          <p:spPr>
            <a:xfrm>
              <a:off x="9396378" y="3109451"/>
              <a:ext cx="462115" cy="6390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oper Black" panose="0208090404030B0204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E08E06-2A43-4EFF-988E-D369E6161528}"/>
              </a:ext>
            </a:extLst>
          </p:cNvPr>
          <p:cNvGrpSpPr/>
          <p:nvPr/>
        </p:nvGrpSpPr>
        <p:grpSpPr>
          <a:xfrm>
            <a:off x="6773494" y="2755172"/>
            <a:ext cx="2346538" cy="1228133"/>
            <a:chOff x="6773494" y="2755172"/>
            <a:chExt cx="2346538" cy="1228133"/>
          </a:xfrm>
        </p:grpSpPr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CE7DB070-27B0-4511-A472-00476505DCC1}"/>
                </a:ext>
              </a:extLst>
            </p:cNvPr>
            <p:cNvSpPr/>
            <p:nvPr/>
          </p:nvSpPr>
          <p:spPr>
            <a:xfrm>
              <a:off x="6773494" y="3109451"/>
              <a:ext cx="462115" cy="6390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oper Black" panose="0208090404030B020404" pitchFamily="18" charset="0"/>
              </a:endParaRP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8C6E4BA0-92B0-430E-9FE8-D4A64DF1B7DC}"/>
                </a:ext>
              </a:extLst>
            </p:cNvPr>
            <p:cNvGrpSpPr/>
            <p:nvPr/>
          </p:nvGrpSpPr>
          <p:grpSpPr>
            <a:xfrm>
              <a:off x="7517373" y="2755172"/>
              <a:ext cx="1602659" cy="1228133"/>
              <a:chOff x="7529599" y="2648184"/>
              <a:chExt cx="2576052" cy="1561632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B23D93B-0EAF-48FA-9E0C-E12D81818535}"/>
                  </a:ext>
                </a:extLst>
              </p:cNvPr>
              <p:cNvSpPr/>
              <p:nvPr/>
            </p:nvSpPr>
            <p:spPr>
              <a:xfrm>
                <a:off x="7529599" y="2648184"/>
                <a:ext cx="2576052" cy="1561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ooper Black" panose="0208090404030B020404" pitchFamily="18" charset="0"/>
                </a:endParaRP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17311C4-1761-472D-A085-043FFE268F15}"/>
                  </a:ext>
                </a:extLst>
              </p:cNvPr>
              <p:cNvSpPr txBox="1"/>
              <p:nvPr/>
            </p:nvSpPr>
            <p:spPr>
              <a:xfrm>
                <a:off x="7816854" y="2992618"/>
                <a:ext cx="19519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Cooper Black" panose="0208090404030B020404" pitchFamily="18" charset="0"/>
                  </a:rPr>
                  <a:t>Código de Máquina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7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7</cp:revision>
  <dcterms:created xsi:type="dcterms:W3CDTF">2019-12-15T15:23:19Z</dcterms:created>
  <dcterms:modified xsi:type="dcterms:W3CDTF">2020-02-26T16:49:36Z</dcterms:modified>
</cp:coreProperties>
</file>