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772B6-28FD-42FF-AE18-7EF971ADF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1825AA-3F91-4E74-9C6B-C43496105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90BDB-79AE-4862-B876-DB8157F9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E672-7CD4-4059-A33B-89344A1B77DB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EFBBF4-1D27-44B6-8C41-63995751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F859D-3474-4CD8-9CA8-E45F70C7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4112-5E13-4CCE-92E1-4FF8C1624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20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BDD69-659F-4C29-A4BD-02C0B502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2B518E-C1C7-4DDD-9FDA-331D7A5AB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4E3F39-FCC6-45C1-B9F8-C42F7EC3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E672-7CD4-4059-A33B-89344A1B77DB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B1249-BD31-487B-8D32-521CB86E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CA420-BD6E-4D98-AC5D-F5B3394E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4112-5E13-4CCE-92E1-4FF8C1624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85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7689B9-3FBD-4299-81F7-D5FB03C06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DDB1AE-49E1-4DB3-9F62-8AEA80F30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0FE663-C677-410E-9001-1D9CA7F0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E672-7CD4-4059-A33B-89344A1B77DB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2CF977-7B8F-4228-9C57-85FA33F3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3613DB-29A9-43BD-9BF0-43FE743E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4112-5E13-4CCE-92E1-4FF8C1624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5DED0-5F05-4E14-8213-29EF2FF4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1C02D2-F4F2-45A8-9245-7DF7DB376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F8589A-6DD7-4717-B604-42EED07E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E672-7CD4-4059-A33B-89344A1B77DB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AE7E5F-624C-4D9D-B7CB-E3A125B3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ECD6FA-806D-4D3B-B507-98928B7B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4112-5E13-4CCE-92E1-4FF8C1624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4A5B8-7881-4384-AF8F-04813D40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773B3-6A7A-426E-8FC3-5017FFA7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AB4E1-8D05-4CA0-8896-6357EBA5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E672-7CD4-4059-A33B-89344A1B77DB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9E359-69EA-409B-8C02-AD37F2B5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354763-988D-4FB6-A1FC-0DE0D462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4112-5E13-4CCE-92E1-4FF8C1624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94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14D3E-5C47-4B9D-B105-7C38EEAF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5ADAB-B9B3-4E8F-9020-902ACA939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D6CB0D-631C-4540-AC85-82D282B5D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313EBD-D42E-4854-B030-7F69648C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E672-7CD4-4059-A33B-89344A1B77DB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43F9FE-6736-43FE-8B83-77FB1792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2C1040-A4DB-4D03-A68C-91717DA4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4112-5E13-4CCE-92E1-4FF8C1624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EB0E1-48F4-4887-97F8-EF54CA16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8F30D3-D132-466A-AC8C-3EC2F5FE3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9EF873-74A9-4553-A651-BD79505F8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FDCBB8-1B31-434A-BCDB-55D287689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77D8EE-363C-40FC-B02C-851965EBC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2089CD2-2E5C-4D43-B17E-B14A733F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E672-7CD4-4059-A33B-89344A1B77DB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79D9CB-1819-4A20-9D1A-2A3EF257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621301-448A-4F81-A127-F72C32CC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4112-5E13-4CCE-92E1-4FF8C1624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48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E8073-9BC6-4B01-AC41-83D09771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A3F286-0589-40F3-99A0-5F785EC0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E672-7CD4-4059-A33B-89344A1B77DB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1EA50B-0A61-46F8-AC97-3DE52094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6DB87B-BFF1-4706-B77C-A0B4422C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4112-5E13-4CCE-92E1-4FF8C1624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6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7F86C2-2C28-47F0-B380-0B8D5B33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E672-7CD4-4059-A33B-89344A1B77DB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B736B1-B08F-4496-89D8-1A77EE8B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241194-E4C3-4DBE-BF67-E496D92A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4112-5E13-4CCE-92E1-4FF8C1624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62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87C16-754A-4FD1-B0A1-160EA0AB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06702-DB22-4CCD-A6AD-BECC8AAE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51D76-1C87-4384-B5C1-02A756C4A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F674BF-0066-4BB8-B8F0-09BCA944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E672-7CD4-4059-A33B-89344A1B77DB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9396FF-FE0A-4012-B35C-D2348A95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105DB6-40C8-4391-BD26-958193A9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4112-5E13-4CCE-92E1-4FF8C1624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25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56C4F-7674-474D-9701-70431F6C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077206-F663-4DF8-85E9-715B20200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3F35ED-BCD9-46FE-92BB-281356773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79E606-8D52-4603-9AB9-0A63DB58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E672-7CD4-4059-A33B-89344A1B77DB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432075-44F4-4BB8-8E84-71A2B5B9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853512-D9A8-4A44-8C54-77C7C45C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4112-5E13-4CCE-92E1-4FF8C1624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86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1ECAED-2656-4411-AE6A-7D9043FE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42D948-44BC-4892-B18C-65989005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1D57EE-4844-482B-90BB-0F4B10690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EE672-7CD4-4059-A33B-89344A1B77DB}" type="datetimeFigureOut">
              <a:rPr lang="pt-BR" smtClean="0"/>
              <a:t>05/01/2020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3E1C4B-965B-4652-9BF2-938ACD553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3A28C0-4524-451F-9762-11D612E42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D4112-5E13-4CCE-92E1-4FF8C1624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99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DE15151C-ACF5-47BF-B865-53B5B2308E98}"/>
              </a:ext>
            </a:extLst>
          </p:cNvPr>
          <p:cNvGrpSpPr/>
          <p:nvPr/>
        </p:nvGrpSpPr>
        <p:grpSpPr>
          <a:xfrm>
            <a:off x="233362" y="2324100"/>
            <a:ext cx="3314700" cy="2647950"/>
            <a:chOff x="509587" y="1276350"/>
            <a:chExt cx="3314700" cy="264795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7AAC11B-31BB-4164-BB39-F971D4BBC8D1}"/>
                </a:ext>
              </a:extLst>
            </p:cNvPr>
            <p:cNvSpPr/>
            <p:nvPr/>
          </p:nvSpPr>
          <p:spPr>
            <a:xfrm>
              <a:off x="742950" y="1276350"/>
              <a:ext cx="2847975" cy="2647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BDA46C9-27F5-4F77-A8FF-DDC68799604F}"/>
                </a:ext>
              </a:extLst>
            </p:cNvPr>
            <p:cNvSpPr/>
            <p:nvPr/>
          </p:nvSpPr>
          <p:spPr>
            <a:xfrm>
              <a:off x="742950" y="1276350"/>
              <a:ext cx="2847975" cy="8001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990176A6-8F85-4180-BA3A-3EAF63E08609}"/>
                </a:ext>
              </a:extLst>
            </p:cNvPr>
            <p:cNvSpPr txBox="1"/>
            <p:nvPr/>
          </p:nvSpPr>
          <p:spPr>
            <a:xfrm>
              <a:off x="509587" y="1276350"/>
              <a:ext cx="3314700" cy="2444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Pessoa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Nome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Ano de nascimento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Telefone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calcularIdade</a:t>
              </a: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()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B08F6B9-05A4-42B3-855A-93C2C01A2CA5}"/>
              </a:ext>
            </a:extLst>
          </p:cNvPr>
          <p:cNvGrpSpPr/>
          <p:nvPr/>
        </p:nvGrpSpPr>
        <p:grpSpPr>
          <a:xfrm>
            <a:off x="7119937" y="3913291"/>
            <a:ext cx="3314700" cy="2963760"/>
            <a:chOff x="509587" y="1266825"/>
            <a:chExt cx="3314700" cy="296376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E0140B2-0D2F-4397-92C4-00A482622D18}"/>
                </a:ext>
              </a:extLst>
            </p:cNvPr>
            <p:cNvSpPr/>
            <p:nvPr/>
          </p:nvSpPr>
          <p:spPr>
            <a:xfrm>
              <a:off x="742950" y="1276350"/>
              <a:ext cx="2847975" cy="2647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0B35AF4-5331-41E8-9878-0392904A601A}"/>
                </a:ext>
              </a:extLst>
            </p:cNvPr>
            <p:cNvSpPr/>
            <p:nvPr/>
          </p:nvSpPr>
          <p:spPr>
            <a:xfrm>
              <a:off x="742950" y="1276350"/>
              <a:ext cx="2847975" cy="8001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CF0FB6D-BFA3-46EF-95D5-AB69A4829AD9}"/>
                </a:ext>
              </a:extLst>
            </p:cNvPr>
            <p:cNvSpPr txBox="1"/>
            <p:nvPr/>
          </p:nvSpPr>
          <p:spPr>
            <a:xfrm>
              <a:off x="509587" y="1266825"/>
              <a:ext cx="3314700" cy="2963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Adriana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Adriana Cerdeira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1978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11 – 98579 5415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calcularIdade</a:t>
              </a: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()</a:t>
              </a:r>
            </a:p>
            <a:p>
              <a:pPr algn="ctr">
                <a:lnSpc>
                  <a:spcPct val="200000"/>
                </a:lnSpc>
              </a:pPr>
              <a:endParaRPr lang="pt-BR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2D331F4-17BB-4DC8-8EBD-2D0FC64CF54F}"/>
              </a:ext>
            </a:extLst>
          </p:cNvPr>
          <p:cNvGrpSpPr/>
          <p:nvPr/>
        </p:nvGrpSpPr>
        <p:grpSpPr>
          <a:xfrm>
            <a:off x="7119937" y="1009650"/>
            <a:ext cx="3314700" cy="3028950"/>
            <a:chOff x="509587" y="1276350"/>
            <a:chExt cx="3314700" cy="302895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454A8666-5B6B-4416-B906-ECBE98800766}"/>
                </a:ext>
              </a:extLst>
            </p:cNvPr>
            <p:cNvSpPr/>
            <p:nvPr/>
          </p:nvSpPr>
          <p:spPr>
            <a:xfrm>
              <a:off x="742950" y="1276350"/>
              <a:ext cx="2847975" cy="2647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7E9739E-A01C-4086-AAEF-FB44BB5E78F1}"/>
                </a:ext>
              </a:extLst>
            </p:cNvPr>
            <p:cNvSpPr/>
            <p:nvPr/>
          </p:nvSpPr>
          <p:spPr>
            <a:xfrm>
              <a:off x="742950" y="1276350"/>
              <a:ext cx="2847975" cy="8001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8BEF9E5-62FD-4D60-8335-1850BE875B3E}"/>
                </a:ext>
              </a:extLst>
            </p:cNvPr>
            <p:cNvSpPr txBox="1"/>
            <p:nvPr/>
          </p:nvSpPr>
          <p:spPr>
            <a:xfrm>
              <a:off x="509587" y="1341540"/>
              <a:ext cx="3314700" cy="2963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Paula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Paula Carvalho 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1980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11 – 92779 5415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calcularIdade</a:t>
              </a: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()</a:t>
              </a:r>
            </a:p>
            <a:p>
              <a:pPr algn="ctr">
                <a:lnSpc>
                  <a:spcPct val="200000"/>
                </a:lnSpc>
              </a:pPr>
              <a:endParaRPr lang="pt-BR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</p:grp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527F81E-3DA9-4F61-ADE9-BAD0F43E549A}"/>
              </a:ext>
            </a:extLst>
          </p:cNvPr>
          <p:cNvCxnSpPr>
            <a:cxnSpLocks/>
          </p:cNvCxnSpPr>
          <p:nvPr/>
        </p:nvCxnSpPr>
        <p:spPr>
          <a:xfrm flipV="1">
            <a:off x="3750468" y="2333625"/>
            <a:ext cx="3369469" cy="79057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A7A8815-76F5-4862-86FA-4F0FB775A61E}"/>
              </a:ext>
            </a:extLst>
          </p:cNvPr>
          <p:cNvCxnSpPr/>
          <p:nvPr/>
        </p:nvCxnSpPr>
        <p:spPr>
          <a:xfrm>
            <a:off x="3742133" y="3114675"/>
            <a:ext cx="3377804" cy="18478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1C8E6B-9A3D-4910-BA27-0BACEA29858D}"/>
              </a:ext>
            </a:extLst>
          </p:cNvPr>
          <p:cNvSpPr txBox="1"/>
          <p:nvPr/>
        </p:nvSpPr>
        <p:spPr>
          <a:xfrm>
            <a:off x="1582564" y="872583"/>
            <a:ext cx="98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Class</a:t>
            </a:r>
            <a:endParaRPr lang="pt-BR" sz="2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A2E23AF-E02F-418F-826D-C5D9184710A9}"/>
              </a:ext>
            </a:extLst>
          </p:cNvPr>
          <p:cNvSpPr txBox="1"/>
          <p:nvPr/>
        </p:nvSpPr>
        <p:spPr>
          <a:xfrm>
            <a:off x="7975898" y="115997"/>
            <a:ext cx="1783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Instâncias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(Objetos)</a:t>
            </a:r>
          </a:p>
        </p:txBody>
      </p:sp>
    </p:spTree>
    <p:extLst>
      <p:ext uri="{BB962C8B-B14F-4D97-AF65-F5344CB8AC3E}">
        <p14:creationId xmlns:p14="http://schemas.microsoft.com/office/powerpoint/2010/main" val="273529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DE15151C-ACF5-47BF-B865-53B5B2308E98}"/>
              </a:ext>
            </a:extLst>
          </p:cNvPr>
          <p:cNvGrpSpPr/>
          <p:nvPr/>
        </p:nvGrpSpPr>
        <p:grpSpPr>
          <a:xfrm>
            <a:off x="333374" y="472054"/>
            <a:ext cx="3314700" cy="2647950"/>
            <a:chOff x="509587" y="1276350"/>
            <a:chExt cx="3314700" cy="264795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7AAC11B-31BB-4164-BB39-F971D4BBC8D1}"/>
                </a:ext>
              </a:extLst>
            </p:cNvPr>
            <p:cNvSpPr/>
            <p:nvPr/>
          </p:nvSpPr>
          <p:spPr>
            <a:xfrm>
              <a:off x="742950" y="1276350"/>
              <a:ext cx="2847975" cy="2647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BDA46C9-27F5-4F77-A8FF-DDC68799604F}"/>
                </a:ext>
              </a:extLst>
            </p:cNvPr>
            <p:cNvSpPr/>
            <p:nvPr/>
          </p:nvSpPr>
          <p:spPr>
            <a:xfrm>
              <a:off x="742950" y="1276350"/>
              <a:ext cx="2847975" cy="8001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990176A6-8F85-4180-BA3A-3EAF63E08609}"/>
                </a:ext>
              </a:extLst>
            </p:cNvPr>
            <p:cNvSpPr txBox="1"/>
            <p:nvPr/>
          </p:nvSpPr>
          <p:spPr>
            <a:xfrm>
              <a:off x="509587" y="1276350"/>
              <a:ext cx="3314700" cy="2444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Pessoa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Nome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Ano de nascimento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Telefone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calcularIdade</a:t>
              </a: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()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B08F6B9-05A4-42B3-855A-93C2C01A2CA5}"/>
              </a:ext>
            </a:extLst>
          </p:cNvPr>
          <p:cNvGrpSpPr/>
          <p:nvPr/>
        </p:nvGrpSpPr>
        <p:grpSpPr>
          <a:xfrm>
            <a:off x="8720053" y="3153471"/>
            <a:ext cx="3314700" cy="4292229"/>
            <a:chOff x="509587" y="1276349"/>
            <a:chExt cx="3314700" cy="429222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E0140B2-0D2F-4397-92C4-00A482622D18}"/>
                </a:ext>
              </a:extLst>
            </p:cNvPr>
            <p:cNvSpPr/>
            <p:nvPr/>
          </p:nvSpPr>
          <p:spPr>
            <a:xfrm>
              <a:off x="742950" y="1276349"/>
              <a:ext cx="2847975" cy="3568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0B35AF4-5331-41E8-9878-0392904A601A}"/>
                </a:ext>
              </a:extLst>
            </p:cNvPr>
            <p:cNvSpPr/>
            <p:nvPr/>
          </p:nvSpPr>
          <p:spPr>
            <a:xfrm>
              <a:off x="742950" y="1276350"/>
              <a:ext cx="2847975" cy="8001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CF0FB6D-BFA3-46EF-95D5-AB69A4829AD9}"/>
                </a:ext>
              </a:extLst>
            </p:cNvPr>
            <p:cNvSpPr txBox="1"/>
            <p:nvPr/>
          </p:nvSpPr>
          <p:spPr>
            <a:xfrm>
              <a:off x="509587" y="1358323"/>
              <a:ext cx="3314700" cy="421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Adriana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Adriana Cerdeira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1978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11 – 98579 5415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calcularIdade</a:t>
              </a: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()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maiorDeIdade</a:t>
              </a: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()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numeroConta</a:t>
              </a:r>
              <a:endParaRPr lang="pt-BR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  <a:p>
              <a:pPr algn="ctr">
                <a:lnSpc>
                  <a:spcPct val="150000"/>
                </a:lnSpc>
              </a:pPr>
              <a:endParaRPr lang="pt-BR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pt-BR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4D21052-00DA-44A0-8180-F19D3D785021}"/>
              </a:ext>
            </a:extLst>
          </p:cNvPr>
          <p:cNvGrpSpPr/>
          <p:nvPr/>
        </p:nvGrpSpPr>
        <p:grpSpPr>
          <a:xfrm>
            <a:off x="5929315" y="155746"/>
            <a:ext cx="2847975" cy="3571515"/>
            <a:chOff x="6941029" y="281293"/>
            <a:chExt cx="2847975" cy="3571515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454A8666-5B6B-4416-B906-ECBE98800766}"/>
                </a:ext>
              </a:extLst>
            </p:cNvPr>
            <p:cNvSpPr/>
            <p:nvPr/>
          </p:nvSpPr>
          <p:spPr>
            <a:xfrm>
              <a:off x="6941029" y="281293"/>
              <a:ext cx="2847975" cy="3571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7E9739E-A01C-4086-AAEF-FB44BB5E78F1}"/>
                </a:ext>
              </a:extLst>
            </p:cNvPr>
            <p:cNvSpPr/>
            <p:nvPr/>
          </p:nvSpPr>
          <p:spPr>
            <a:xfrm>
              <a:off x="6941029" y="281294"/>
              <a:ext cx="2847975" cy="8001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BEF9E5-62FD-4D60-8335-1850BE875B3E}"/>
              </a:ext>
            </a:extLst>
          </p:cNvPr>
          <p:cNvSpPr txBox="1"/>
          <p:nvPr/>
        </p:nvSpPr>
        <p:spPr>
          <a:xfrm>
            <a:off x="5723182" y="239328"/>
            <a:ext cx="3314700" cy="462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Paula</a:t>
            </a:r>
          </a:p>
          <a:p>
            <a:pPr algn="ctr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Paula Carvalho </a:t>
            </a:r>
          </a:p>
          <a:p>
            <a:pPr algn="ctr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1980</a:t>
            </a:r>
          </a:p>
          <a:p>
            <a:pPr algn="ctr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11 – 92779 5415</a:t>
            </a:r>
          </a:p>
          <a:p>
            <a:pPr algn="ctr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Cooper Black" panose="0208090404030B020404" pitchFamily="18" charset="0"/>
              </a:rPr>
              <a:t>calcularIdade</a:t>
            </a:r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Cooper Black" panose="0208090404030B020404" pitchFamily="18" charset="0"/>
              </a:rPr>
              <a:t>maiorDeIdade</a:t>
            </a:r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Cooper Black" panose="0208090404030B020404" pitchFamily="18" charset="0"/>
              </a:rPr>
              <a:t>numeroConta</a:t>
            </a:r>
            <a:endParaRPr lang="pt-BR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pPr algn="ctr">
              <a:lnSpc>
                <a:spcPct val="150000"/>
              </a:lnSpc>
            </a:pPr>
            <a:endParaRPr lang="pt-BR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pPr algn="ctr">
              <a:lnSpc>
                <a:spcPct val="150000"/>
              </a:lnSpc>
            </a:pPr>
            <a:endParaRPr lang="pt-BR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pPr algn="ctr">
              <a:lnSpc>
                <a:spcPct val="200000"/>
              </a:lnSpc>
            </a:pPr>
            <a:endParaRPr lang="pt-BR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84F384-28F4-4A8B-8D0A-477768716430}"/>
              </a:ext>
            </a:extLst>
          </p:cNvPr>
          <p:cNvSpPr txBox="1"/>
          <p:nvPr/>
        </p:nvSpPr>
        <p:spPr>
          <a:xfrm>
            <a:off x="827329" y="10389"/>
            <a:ext cx="1552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Class</a:t>
            </a:r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 Pai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C7AAB73-A881-4F0D-814B-83A9C6269801}"/>
              </a:ext>
            </a:extLst>
          </p:cNvPr>
          <p:cNvGrpSpPr/>
          <p:nvPr/>
        </p:nvGrpSpPr>
        <p:grpSpPr>
          <a:xfrm>
            <a:off x="84464" y="4070043"/>
            <a:ext cx="4170397" cy="2647950"/>
            <a:chOff x="742950" y="1276350"/>
            <a:chExt cx="4170397" cy="2647950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5509FE3-8934-443B-B47F-BE0233A2B979}"/>
                </a:ext>
              </a:extLst>
            </p:cNvPr>
            <p:cNvSpPr/>
            <p:nvPr/>
          </p:nvSpPr>
          <p:spPr>
            <a:xfrm>
              <a:off x="742950" y="1276350"/>
              <a:ext cx="4170397" cy="2647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B042868-4781-465E-96A6-2B4034EA9CE9}"/>
                </a:ext>
              </a:extLst>
            </p:cNvPr>
            <p:cNvSpPr/>
            <p:nvPr/>
          </p:nvSpPr>
          <p:spPr>
            <a:xfrm>
              <a:off x="742950" y="1276350"/>
              <a:ext cx="4170397" cy="8001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AF06C87-E765-49D4-BF42-12BCAC214869}"/>
                </a:ext>
              </a:extLst>
            </p:cNvPr>
            <p:cNvSpPr txBox="1"/>
            <p:nvPr/>
          </p:nvSpPr>
          <p:spPr>
            <a:xfrm>
              <a:off x="742951" y="1387409"/>
              <a:ext cx="4170396" cy="149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BR" sz="2000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PessoaConta</a:t>
              </a:r>
              <a:r>
                <a:rPr lang="pt-BR" sz="20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 </a:t>
              </a:r>
              <a:r>
                <a:rPr lang="pt-BR" sz="2000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extends</a:t>
              </a:r>
              <a:r>
                <a:rPr lang="pt-BR" sz="20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 Pessoa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maiorDeIdade</a:t>
              </a: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()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numeroConta</a:t>
              </a:r>
              <a:endParaRPr lang="pt-BR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7EBBC3-AA47-4B1F-B779-7D9FE4CB2E36}"/>
              </a:ext>
            </a:extLst>
          </p:cNvPr>
          <p:cNvSpPr txBox="1"/>
          <p:nvPr/>
        </p:nvSpPr>
        <p:spPr>
          <a:xfrm>
            <a:off x="730303" y="3635647"/>
            <a:ext cx="1887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Class</a:t>
            </a:r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 Filho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CF85EE6-F8AC-426D-83CC-1840FA26318E}"/>
              </a:ext>
            </a:extLst>
          </p:cNvPr>
          <p:cNvCxnSpPr>
            <a:cxnSpLocks/>
          </p:cNvCxnSpPr>
          <p:nvPr/>
        </p:nvCxnSpPr>
        <p:spPr>
          <a:xfrm>
            <a:off x="4488224" y="5340572"/>
            <a:ext cx="384411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957ED1C-2C37-4DB0-AC35-F4DBFC02EB1B}"/>
              </a:ext>
            </a:extLst>
          </p:cNvPr>
          <p:cNvCxnSpPr>
            <a:cxnSpLocks/>
          </p:cNvCxnSpPr>
          <p:nvPr/>
        </p:nvCxnSpPr>
        <p:spPr>
          <a:xfrm flipV="1">
            <a:off x="4504820" y="3727262"/>
            <a:ext cx="2656268" cy="16133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279487C-946C-436A-B6C2-456B060AC423}"/>
              </a:ext>
            </a:extLst>
          </p:cNvPr>
          <p:cNvCxnSpPr>
            <a:cxnSpLocks/>
          </p:cNvCxnSpPr>
          <p:nvPr/>
        </p:nvCxnSpPr>
        <p:spPr>
          <a:xfrm>
            <a:off x="1990724" y="3235445"/>
            <a:ext cx="0" cy="49181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5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DE15151C-ACF5-47BF-B865-53B5B2308E98}"/>
              </a:ext>
            </a:extLst>
          </p:cNvPr>
          <p:cNvGrpSpPr/>
          <p:nvPr/>
        </p:nvGrpSpPr>
        <p:grpSpPr>
          <a:xfrm>
            <a:off x="2887914" y="2233280"/>
            <a:ext cx="3314700" cy="2647950"/>
            <a:chOff x="509587" y="1276350"/>
            <a:chExt cx="3314700" cy="264795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7AAC11B-31BB-4164-BB39-F971D4BBC8D1}"/>
                </a:ext>
              </a:extLst>
            </p:cNvPr>
            <p:cNvSpPr/>
            <p:nvPr/>
          </p:nvSpPr>
          <p:spPr>
            <a:xfrm>
              <a:off x="742950" y="1276350"/>
              <a:ext cx="2847975" cy="2647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BDA46C9-27F5-4F77-A8FF-DDC68799604F}"/>
                </a:ext>
              </a:extLst>
            </p:cNvPr>
            <p:cNvSpPr/>
            <p:nvPr/>
          </p:nvSpPr>
          <p:spPr>
            <a:xfrm>
              <a:off x="742950" y="1276350"/>
              <a:ext cx="2847975" cy="8001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990176A6-8F85-4180-BA3A-3EAF63E08609}"/>
                </a:ext>
              </a:extLst>
            </p:cNvPr>
            <p:cNvSpPr txBox="1"/>
            <p:nvPr/>
          </p:nvSpPr>
          <p:spPr>
            <a:xfrm>
              <a:off x="509587" y="1276350"/>
              <a:ext cx="3314700" cy="2444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Pessoa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Nome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Ano de nascimento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Telefone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calcularIdade</a:t>
              </a: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()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B08F6B9-05A4-42B3-855A-93C2C01A2CA5}"/>
              </a:ext>
            </a:extLst>
          </p:cNvPr>
          <p:cNvGrpSpPr/>
          <p:nvPr/>
        </p:nvGrpSpPr>
        <p:grpSpPr>
          <a:xfrm>
            <a:off x="9041260" y="1733636"/>
            <a:ext cx="3314700" cy="4292229"/>
            <a:chOff x="509587" y="1276349"/>
            <a:chExt cx="3314700" cy="429222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E0140B2-0D2F-4397-92C4-00A482622D18}"/>
                </a:ext>
              </a:extLst>
            </p:cNvPr>
            <p:cNvSpPr/>
            <p:nvPr/>
          </p:nvSpPr>
          <p:spPr>
            <a:xfrm>
              <a:off x="742950" y="1276349"/>
              <a:ext cx="2847975" cy="3568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0B35AF4-5331-41E8-9878-0392904A601A}"/>
                </a:ext>
              </a:extLst>
            </p:cNvPr>
            <p:cNvSpPr/>
            <p:nvPr/>
          </p:nvSpPr>
          <p:spPr>
            <a:xfrm>
              <a:off x="742950" y="1276350"/>
              <a:ext cx="2847975" cy="8001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CF0FB6D-BFA3-46EF-95D5-AB69A4829AD9}"/>
                </a:ext>
              </a:extLst>
            </p:cNvPr>
            <p:cNvSpPr txBox="1"/>
            <p:nvPr/>
          </p:nvSpPr>
          <p:spPr>
            <a:xfrm>
              <a:off x="509587" y="1358323"/>
              <a:ext cx="3314700" cy="421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Adriana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Adriana Cerdeira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1978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11 – 98579 5415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calcularIdade</a:t>
              </a: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()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maiorDeIdade</a:t>
              </a: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()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numeroConta</a:t>
              </a:r>
              <a:endParaRPr lang="pt-BR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  <a:p>
              <a:pPr algn="ctr">
                <a:lnSpc>
                  <a:spcPct val="150000"/>
                </a:lnSpc>
              </a:pPr>
              <a:endParaRPr lang="pt-BR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pt-BR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84F384-28F4-4A8B-8D0A-477768716430}"/>
              </a:ext>
            </a:extLst>
          </p:cNvPr>
          <p:cNvSpPr txBox="1"/>
          <p:nvPr/>
        </p:nvSpPr>
        <p:spPr>
          <a:xfrm>
            <a:off x="3279194" y="1640340"/>
            <a:ext cx="23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Prototype</a:t>
            </a:r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 Pai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C7AAB73-A881-4F0D-814B-83A9C6269801}"/>
              </a:ext>
            </a:extLst>
          </p:cNvPr>
          <p:cNvGrpSpPr/>
          <p:nvPr/>
        </p:nvGrpSpPr>
        <p:grpSpPr>
          <a:xfrm>
            <a:off x="5605985" y="2148064"/>
            <a:ext cx="4170396" cy="2733166"/>
            <a:chOff x="5329106" y="-2196276"/>
            <a:chExt cx="4170396" cy="2733166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5509FE3-8934-443B-B47F-BE0233A2B979}"/>
                </a:ext>
              </a:extLst>
            </p:cNvPr>
            <p:cNvSpPr/>
            <p:nvPr/>
          </p:nvSpPr>
          <p:spPr>
            <a:xfrm>
              <a:off x="5949037" y="-2025844"/>
              <a:ext cx="2847975" cy="2562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B042868-4781-465E-96A6-2B4034EA9CE9}"/>
                </a:ext>
              </a:extLst>
            </p:cNvPr>
            <p:cNvSpPr/>
            <p:nvPr/>
          </p:nvSpPr>
          <p:spPr>
            <a:xfrm>
              <a:off x="5949037" y="-2097348"/>
              <a:ext cx="2847975" cy="8001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AF06C87-E765-49D4-BF42-12BCAC214869}"/>
                </a:ext>
              </a:extLst>
            </p:cNvPr>
            <p:cNvSpPr txBox="1"/>
            <p:nvPr/>
          </p:nvSpPr>
          <p:spPr>
            <a:xfrm>
              <a:off x="5329106" y="-2196276"/>
              <a:ext cx="4170396" cy="1798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2000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PessoaConta</a:t>
              </a:r>
              <a:r>
                <a:rPr lang="pt-BR" sz="20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pt-BR" sz="2000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extends</a:t>
              </a:r>
              <a:r>
                <a:rPr lang="pt-BR" sz="20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 Pessoa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maiorDeIdade</a:t>
              </a: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()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numeroConta</a:t>
              </a:r>
              <a:endParaRPr lang="pt-BR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7EBBC3-AA47-4B1F-B779-7D9FE4CB2E36}"/>
              </a:ext>
            </a:extLst>
          </p:cNvPr>
          <p:cNvSpPr txBox="1"/>
          <p:nvPr/>
        </p:nvSpPr>
        <p:spPr>
          <a:xfrm>
            <a:off x="6096000" y="1560140"/>
            <a:ext cx="266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Prototype</a:t>
            </a:r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 Filho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CF85EE6-F8AC-426D-83CC-1840FA26318E}"/>
              </a:ext>
            </a:extLst>
          </p:cNvPr>
          <p:cNvCxnSpPr>
            <a:cxnSpLocks/>
          </p:cNvCxnSpPr>
          <p:nvPr/>
        </p:nvCxnSpPr>
        <p:spPr>
          <a:xfrm>
            <a:off x="8969339" y="3481962"/>
            <a:ext cx="579742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79B57C7-60E0-4357-B147-6658B42DC23C}"/>
              </a:ext>
            </a:extLst>
          </p:cNvPr>
          <p:cNvSpPr txBox="1"/>
          <p:nvPr/>
        </p:nvSpPr>
        <p:spPr>
          <a:xfrm>
            <a:off x="9901016" y="984621"/>
            <a:ext cx="1636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Instância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5F69680-2D06-42AC-A8ED-0FEEE64C3A7E}"/>
              </a:ext>
            </a:extLst>
          </p:cNvPr>
          <p:cNvGrpSpPr/>
          <p:nvPr/>
        </p:nvGrpSpPr>
        <p:grpSpPr>
          <a:xfrm>
            <a:off x="-337736" y="2214808"/>
            <a:ext cx="3314700" cy="2908489"/>
            <a:chOff x="365275" y="1264786"/>
            <a:chExt cx="3314700" cy="2908489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AAD1E810-A470-4C0A-93F9-E98FAB9F969C}"/>
                </a:ext>
              </a:extLst>
            </p:cNvPr>
            <p:cNvSpPr/>
            <p:nvPr/>
          </p:nvSpPr>
          <p:spPr>
            <a:xfrm>
              <a:off x="742950" y="1276350"/>
              <a:ext cx="2847975" cy="2647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82F0AFC3-1181-45BE-91AC-1C1140425928}"/>
                </a:ext>
              </a:extLst>
            </p:cNvPr>
            <p:cNvSpPr/>
            <p:nvPr/>
          </p:nvSpPr>
          <p:spPr>
            <a:xfrm>
              <a:off x="742950" y="1276350"/>
              <a:ext cx="2847975" cy="8001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B6E990A-0FA9-4720-A144-DBC06B105681}"/>
                </a:ext>
              </a:extLst>
            </p:cNvPr>
            <p:cNvSpPr txBox="1"/>
            <p:nvPr/>
          </p:nvSpPr>
          <p:spPr>
            <a:xfrm>
              <a:off x="365275" y="1264786"/>
              <a:ext cx="3314700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BR" sz="2400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Object</a:t>
              </a:r>
              <a:endParaRPr lang="pt-BR" sz="2400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hasOwnProperty</a:t>
              </a: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()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isPrototypeOf</a:t>
              </a: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()</a:t>
              </a:r>
            </a:p>
            <a:p>
              <a:pPr algn="ctr">
                <a:lnSpc>
                  <a:spcPct val="150000"/>
                </a:lnSpc>
              </a:pPr>
              <a:r>
                <a:rPr lang="pt-BR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toString</a:t>
              </a:r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()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.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.</a:t>
              </a:r>
            </a:p>
            <a:p>
              <a:pPr algn="ctr"/>
              <a:endParaRPr lang="pt-BR" dirty="0"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5A54EFB-DD82-47A1-9569-E32788C49A47}"/>
              </a:ext>
            </a:extLst>
          </p:cNvPr>
          <p:cNvCxnSpPr>
            <a:cxnSpLocks/>
          </p:cNvCxnSpPr>
          <p:nvPr/>
        </p:nvCxnSpPr>
        <p:spPr>
          <a:xfrm>
            <a:off x="5806129" y="3455473"/>
            <a:ext cx="579742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68F2DF10-01F7-489D-A1F6-A233AB7442C0}"/>
              </a:ext>
            </a:extLst>
          </p:cNvPr>
          <p:cNvCxnSpPr>
            <a:cxnSpLocks/>
          </p:cNvCxnSpPr>
          <p:nvPr/>
        </p:nvCxnSpPr>
        <p:spPr>
          <a:xfrm>
            <a:off x="2739420" y="3448450"/>
            <a:ext cx="579742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2E8562C-F345-4626-AF97-BCEA99D65733}"/>
              </a:ext>
            </a:extLst>
          </p:cNvPr>
          <p:cNvCxnSpPr>
            <a:cxnSpLocks/>
          </p:cNvCxnSpPr>
          <p:nvPr/>
        </p:nvCxnSpPr>
        <p:spPr>
          <a:xfrm flipH="1">
            <a:off x="821934" y="5995043"/>
            <a:ext cx="9876676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925F102-8683-4D2C-89EC-50CCC809B1E5}"/>
              </a:ext>
            </a:extLst>
          </p:cNvPr>
          <p:cNvSpPr txBox="1"/>
          <p:nvPr/>
        </p:nvSpPr>
        <p:spPr>
          <a:xfrm>
            <a:off x="4765219" y="6095866"/>
            <a:ext cx="2882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Cadeia </a:t>
            </a:r>
            <a:r>
              <a:rPr lang="pt-BR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Prototype</a:t>
            </a:r>
            <a:endParaRPr lang="pt-BR" sz="2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4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9" grpId="0"/>
      <p:bldP spid="4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120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AdrianaL</dc:creator>
  <cp:lastModifiedBy>AdrianaL</cp:lastModifiedBy>
  <cp:revision>14</cp:revision>
  <dcterms:created xsi:type="dcterms:W3CDTF">2019-12-26T15:47:28Z</dcterms:created>
  <dcterms:modified xsi:type="dcterms:W3CDTF">2020-01-05T18:51:05Z</dcterms:modified>
</cp:coreProperties>
</file>