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8DA2C-BE08-4EF7-B559-C10E9AA5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B7B8C-9134-4F4E-8203-276590FA1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8AE92-2DEA-4AC0-95DB-515CB86A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C953A-5275-4E20-A745-ABBCE74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51088-1929-4537-A50E-C6D8B52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1DA3A-897A-4919-845C-F1EEDFE5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7AF0AF-02C2-41EA-8529-28B02C76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52703-C001-41A5-994D-ABB94789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5A6B9-9358-487E-A5ED-73B900A9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FA3C4-3359-4410-8B3E-E95598F9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A3C853-7644-4A29-9E4D-8EBD1C1B4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AC316B-9FEF-42C3-AC56-E7CB7BC9D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68278-EA5C-4283-ADD7-F1B96D20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0A90D5-90EC-4487-9F07-C9BED97B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CD541-722A-4898-AD06-9499D442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3C9A-C021-4B5A-B927-9B45C209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77092-55B0-4908-A1B0-38C62B4D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7A9E0-5D4B-4C89-898A-DD08A3E7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44283-7928-4251-AFBB-6EA6B717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0286B-15D3-4BDB-9E55-B8AAB56E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F86FA-A456-4FD4-93ED-6235F86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59CC2-534A-4E75-B0FE-33FD0E3C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63E33-0A8C-490D-9FA9-DBFAA5C9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117CC-437C-4483-96BA-6B44F621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AEA1C-A84F-4D60-A793-8F319678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7C3FC-C891-481E-AD29-32D299D0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02B6D-F029-40D5-95A6-9EC6FA61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D47AC7-AD27-4AEE-936B-7B1688B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F7D22B-8A3B-427E-A8FF-97FB01E1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2C22A-4588-4FE3-80F9-1F65CC1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E37EBE-1DA3-45D3-A1E8-54E3E315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6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3D103-1E22-4F14-A358-36E414E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36F26D-264B-4F86-9FAB-0D2D5931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6A9E-22E8-4A72-BEF9-BF0356857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45684F-3786-4AD0-9C4E-BAFDAD69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F384B1-E777-41EB-AD62-D851FFFE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9EB163-E498-448C-8D9B-2F33F0F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8844E1-CD9E-4628-872E-A6D18900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B3E73E-FDA3-4A90-9CAE-07DAC9D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15450-5878-40EB-A413-0C208D19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09FACE-3EA3-4FC9-B007-0E9E2E63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8AE8E7-307A-4EB1-A2DE-B6FCE1D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CB87A1-24A3-47EA-A5C8-A0FEA53F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F3EE2-A298-4823-96AC-14A58C77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AB964F-FBF2-4200-B89D-BD50982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034A2C-55E4-4497-9B98-A9569B41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F59DF-1EDB-49A4-B27D-55D42704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7912A-CFB9-4075-AE55-48C719D6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4802CE-6B6E-4403-B422-4A27478B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8B14A-73B9-4138-9541-C50371F0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F66016-C98C-4F43-ACCF-7CB0076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EFEB2D-6D62-438C-802F-2377A3BA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1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29DCB-4DD2-4902-B228-8738C1C0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03449A-911F-4F2B-BCE6-CFDD9F784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8D1374-43E0-4F2C-BD66-AE4BCF01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4BC128-36D8-4C3A-91DF-EB73FF39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31B5AF-4B54-45C3-B79C-6A60B888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2BEAA3-1DD2-4DD6-81BB-6E5FF85F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E4F167-BCCF-47F6-8C88-358C078A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CE771-A084-4105-A333-C2999A05B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FE98-1D79-4D0F-9B86-1B3574EB6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CBC0-651B-41EA-9664-92B4E08CB3DF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AF03B-E2F2-44AA-9D1D-52B7C992F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BE301-1591-4AA6-9AAB-C2E9DEF7E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3984-2A0F-4EA5-9F29-F50C25A0D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45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E618236-BDDE-4A77-9F79-FB0CDA074AFC}"/>
              </a:ext>
            </a:extLst>
          </p:cNvPr>
          <p:cNvGrpSpPr/>
          <p:nvPr/>
        </p:nvGrpSpPr>
        <p:grpSpPr>
          <a:xfrm>
            <a:off x="133350" y="119062"/>
            <a:ext cx="11981568" cy="6733797"/>
            <a:chOff x="133350" y="119062"/>
            <a:chExt cx="11981568" cy="673379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3B68C3A-00AC-40C4-957A-0E26469E5693}"/>
                </a:ext>
              </a:extLst>
            </p:cNvPr>
            <p:cNvSpPr txBox="1"/>
            <p:nvPr/>
          </p:nvSpPr>
          <p:spPr>
            <a:xfrm>
              <a:off x="1996129" y="119062"/>
              <a:ext cx="5997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JavaScript</a:t>
              </a:r>
              <a:r>
                <a:rPr lang="pt-BR" sz="36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</a:t>
              </a:r>
              <a:r>
                <a:rPr lang="pt-BR" sz="36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Runtime</a:t>
              </a:r>
              <a:endParaRPr lang="pt-BR" sz="36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A0DCC27-E452-4552-ACA7-EE249790B46C}"/>
                </a:ext>
              </a:extLst>
            </p:cNvPr>
            <p:cNvSpPr/>
            <p:nvPr/>
          </p:nvSpPr>
          <p:spPr>
            <a:xfrm>
              <a:off x="255639" y="806245"/>
              <a:ext cx="2536722" cy="5869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C4906DF-1540-43EA-AED2-DB01507DCB97}"/>
                </a:ext>
              </a:extLst>
            </p:cNvPr>
            <p:cNvSpPr/>
            <p:nvPr/>
          </p:nvSpPr>
          <p:spPr>
            <a:xfrm>
              <a:off x="3362632" y="806245"/>
              <a:ext cx="5211097" cy="2622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4D96A14-88E9-4959-9D5F-CCD4C7B59E33}"/>
                </a:ext>
              </a:extLst>
            </p:cNvPr>
            <p:cNvSpPr/>
            <p:nvPr/>
          </p:nvSpPr>
          <p:spPr>
            <a:xfrm>
              <a:off x="9645445" y="717754"/>
              <a:ext cx="2290916" cy="2622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Tela de computador com jogo&#10;&#10;Descrição gerada automaticamente">
              <a:extLst>
                <a:ext uri="{FF2B5EF4-FFF2-40B4-BE49-F238E27FC236}">
                  <a16:creationId xmlns:a16="http://schemas.microsoft.com/office/drawing/2014/main" id="{FBCFD006-6F44-44E0-AE1B-7D20E00CE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42" t="7347" r="28468" b="37598"/>
            <a:stretch/>
          </p:blipFill>
          <p:spPr>
            <a:xfrm>
              <a:off x="9040758" y="3517492"/>
              <a:ext cx="3074160" cy="3140843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00BCE91-9B84-47FB-856D-9C5C94F9FD9B}"/>
                </a:ext>
              </a:extLst>
            </p:cNvPr>
            <p:cNvSpPr/>
            <p:nvPr/>
          </p:nvSpPr>
          <p:spPr>
            <a:xfrm>
              <a:off x="3362632" y="5220929"/>
              <a:ext cx="5427407" cy="1455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354AE6D-2A9A-485F-AD01-468741AB4EAE}"/>
                </a:ext>
              </a:extLst>
            </p:cNvPr>
            <p:cNvSpPr txBox="1"/>
            <p:nvPr/>
          </p:nvSpPr>
          <p:spPr>
            <a:xfrm>
              <a:off x="5023668" y="869080"/>
              <a:ext cx="188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APIs WEB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8049353-BFF6-48F5-AE45-59ED342A3D8C}"/>
                </a:ext>
              </a:extLst>
            </p:cNvPr>
            <p:cNvSpPr txBox="1"/>
            <p:nvPr/>
          </p:nvSpPr>
          <p:spPr>
            <a:xfrm>
              <a:off x="133350" y="869080"/>
              <a:ext cx="2781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Pilha de Execução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303FA5B-612A-4356-ADC6-B6846412B609}"/>
                </a:ext>
              </a:extLst>
            </p:cNvPr>
            <p:cNvSpPr txBox="1"/>
            <p:nvPr/>
          </p:nvSpPr>
          <p:spPr>
            <a:xfrm>
              <a:off x="10167784" y="755161"/>
              <a:ext cx="1442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Console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2EB67D5-AE14-41AB-9006-C32E0491B685}"/>
                </a:ext>
              </a:extLst>
            </p:cNvPr>
            <p:cNvSpPr txBox="1"/>
            <p:nvPr/>
          </p:nvSpPr>
          <p:spPr>
            <a:xfrm>
              <a:off x="6735097" y="5624052"/>
              <a:ext cx="23597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Fila de Mensagens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F7B2C95-5478-4498-B485-400BE35734D0}"/>
                </a:ext>
              </a:extLst>
            </p:cNvPr>
            <p:cNvSpPr txBox="1"/>
            <p:nvPr/>
          </p:nvSpPr>
          <p:spPr>
            <a:xfrm>
              <a:off x="369393" y="5367620"/>
              <a:ext cx="2309213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Contexto de Execução Global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5733DA8-9BD4-4D98-905A-80E90A0040CA}"/>
                </a:ext>
              </a:extLst>
            </p:cNvPr>
            <p:cNvCxnSpPr/>
            <p:nvPr/>
          </p:nvCxnSpPr>
          <p:spPr>
            <a:xfrm>
              <a:off x="8986684" y="806245"/>
              <a:ext cx="0" cy="5358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054493D-6B03-467B-B554-152DC8BA15F6}"/>
                </a:ext>
              </a:extLst>
            </p:cNvPr>
            <p:cNvSpPr txBox="1"/>
            <p:nvPr/>
          </p:nvSpPr>
          <p:spPr>
            <a:xfrm>
              <a:off x="6699152" y="1313725"/>
              <a:ext cx="149880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setTimeout</a:t>
              </a:r>
              <a:r>
                <a:rPr lang="pt-BR" dirty="0"/>
                <a:t>()</a:t>
              </a:r>
            </a:p>
            <a:p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0236982-6033-477C-AB62-016D0ECDEE4E}"/>
                </a:ext>
              </a:extLst>
            </p:cNvPr>
            <p:cNvSpPr txBox="1"/>
            <p:nvPr/>
          </p:nvSpPr>
          <p:spPr>
            <a:xfrm>
              <a:off x="6705598" y="2062314"/>
              <a:ext cx="1523999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DOM </a:t>
              </a:r>
              <a:r>
                <a:rPr lang="pt-BR" dirty="0" err="1"/>
                <a:t>events</a:t>
              </a:r>
              <a:endParaRPr lang="pt-BR" dirty="0"/>
            </a:p>
            <a:p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C237387-2AA3-4099-A3F5-4D94C98ADF6F}"/>
                </a:ext>
              </a:extLst>
            </p:cNvPr>
            <p:cNvSpPr txBox="1"/>
            <p:nvPr/>
          </p:nvSpPr>
          <p:spPr>
            <a:xfrm>
              <a:off x="6474542" y="2752609"/>
              <a:ext cx="19861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err="1"/>
                <a:t>XMLHttpRequest</a:t>
              </a:r>
              <a:r>
                <a:rPr lang="pt-BR" dirty="0"/>
                <a:t>()</a:t>
              </a:r>
            </a:p>
            <a:p>
              <a:pPr algn="ctr"/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4DD6631-5B1D-4D26-9BDC-479FDCF03EA3}"/>
                </a:ext>
              </a:extLst>
            </p:cNvPr>
            <p:cNvSpPr/>
            <p:nvPr/>
          </p:nvSpPr>
          <p:spPr>
            <a:xfrm>
              <a:off x="4057033" y="5447069"/>
              <a:ext cx="1096297" cy="963562"/>
            </a:xfrm>
            <a:prstGeom prst="rect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459E754-BBC7-42BE-A581-1C21725B5A4A}"/>
                </a:ext>
              </a:extLst>
            </p:cNvPr>
            <p:cNvSpPr/>
            <p:nvPr/>
          </p:nvSpPr>
          <p:spPr>
            <a:xfrm>
              <a:off x="5680586" y="5456902"/>
              <a:ext cx="1096297" cy="963562"/>
            </a:xfrm>
            <a:prstGeom prst="rect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 descr="Uma imagem contendo objeto, relógio&#10;&#10;Descrição gerada automaticamente">
              <a:extLst>
                <a:ext uri="{FF2B5EF4-FFF2-40B4-BE49-F238E27FC236}">
                  <a16:creationId xmlns:a16="http://schemas.microsoft.com/office/drawing/2014/main" id="{C478AB3E-D88A-44CC-9A4E-8F39DA32D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129" y="4970230"/>
              <a:ext cx="2232620" cy="1597719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9F8A5A0-F2CC-4BB3-B894-6338B4342AC0}"/>
                </a:ext>
              </a:extLst>
            </p:cNvPr>
            <p:cNvSpPr txBox="1"/>
            <p:nvPr/>
          </p:nvSpPr>
          <p:spPr>
            <a:xfrm>
              <a:off x="1996129" y="6391194"/>
              <a:ext cx="2802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Loop de evento</a:t>
              </a:r>
            </a:p>
          </p:txBody>
        </p: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93334DFE-000D-4083-BB91-D7C23B56E278}"/>
              </a:ext>
            </a:extLst>
          </p:cNvPr>
          <p:cNvSpPr/>
          <p:nvPr/>
        </p:nvSpPr>
        <p:spPr>
          <a:xfrm>
            <a:off x="9078323" y="6192249"/>
            <a:ext cx="3036595" cy="30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DE37CC-5C06-422E-BA8D-7CBF73830218}"/>
              </a:ext>
            </a:extLst>
          </p:cNvPr>
          <p:cNvSpPr txBox="1"/>
          <p:nvPr/>
        </p:nvSpPr>
        <p:spPr>
          <a:xfrm>
            <a:off x="369393" y="3995003"/>
            <a:ext cx="230921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Contexto de Execução primeiro()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B350E20-DFD6-4F43-AA12-CE7E21561B47}"/>
              </a:ext>
            </a:extLst>
          </p:cNvPr>
          <p:cNvSpPr txBox="1"/>
          <p:nvPr/>
        </p:nvSpPr>
        <p:spPr>
          <a:xfrm>
            <a:off x="399126" y="3011542"/>
            <a:ext cx="2309213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Contexto de console.log()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09A17E8-863D-4A22-9037-F8F5F5A1E4F8}"/>
              </a:ext>
            </a:extLst>
          </p:cNvPr>
          <p:cNvSpPr/>
          <p:nvPr/>
        </p:nvSpPr>
        <p:spPr>
          <a:xfrm>
            <a:off x="9040758" y="5033114"/>
            <a:ext cx="3036595" cy="30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E3EE794-8A38-4312-8F4F-5F4464F1FD8C}"/>
              </a:ext>
            </a:extLst>
          </p:cNvPr>
          <p:cNvSpPr/>
          <p:nvPr/>
        </p:nvSpPr>
        <p:spPr>
          <a:xfrm>
            <a:off x="9040757" y="5252013"/>
            <a:ext cx="3036595" cy="30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3DA0FD8-EDAA-4CB4-BB90-CB66BDD44EBE}"/>
              </a:ext>
            </a:extLst>
          </p:cNvPr>
          <p:cNvSpPr/>
          <p:nvPr/>
        </p:nvSpPr>
        <p:spPr>
          <a:xfrm>
            <a:off x="9040757" y="5485056"/>
            <a:ext cx="3036595" cy="30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7933ACF-8C08-4B6D-8630-F0EBC706638D}"/>
              </a:ext>
            </a:extLst>
          </p:cNvPr>
          <p:cNvSpPr txBox="1"/>
          <p:nvPr/>
        </p:nvSpPr>
        <p:spPr>
          <a:xfrm>
            <a:off x="369393" y="2733206"/>
            <a:ext cx="230921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Contexto de Execução segunda()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C3370E4-964E-491B-8B47-01CF691F1A32}"/>
              </a:ext>
            </a:extLst>
          </p:cNvPr>
          <p:cNvSpPr/>
          <p:nvPr/>
        </p:nvSpPr>
        <p:spPr>
          <a:xfrm>
            <a:off x="9040756" y="4124937"/>
            <a:ext cx="3036595" cy="564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E5713B-88D3-4B18-8CE5-296A7ED0F245}"/>
              </a:ext>
            </a:extLst>
          </p:cNvPr>
          <p:cNvSpPr txBox="1"/>
          <p:nvPr/>
        </p:nvSpPr>
        <p:spPr>
          <a:xfrm>
            <a:off x="369393" y="1484028"/>
            <a:ext cx="230921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Contexto de Execução 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setTimeout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()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C42C4FC-0770-4238-974C-2876807C7C86}"/>
              </a:ext>
            </a:extLst>
          </p:cNvPr>
          <p:cNvGrpSpPr/>
          <p:nvPr/>
        </p:nvGrpSpPr>
        <p:grpSpPr>
          <a:xfrm>
            <a:off x="3754540" y="1588284"/>
            <a:ext cx="2309213" cy="1200329"/>
            <a:chOff x="3754540" y="1588284"/>
            <a:chExt cx="2309213" cy="1200329"/>
          </a:xfrm>
        </p:grpSpPr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F6CAFC0-509E-4707-A4B4-7F1EB3346E04}"/>
                </a:ext>
              </a:extLst>
            </p:cNvPr>
            <p:cNvSpPr txBox="1"/>
            <p:nvPr/>
          </p:nvSpPr>
          <p:spPr>
            <a:xfrm>
              <a:off x="3754540" y="1588284"/>
              <a:ext cx="2309213" cy="12003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Timer(1s)</a:t>
              </a:r>
            </a:p>
            <a:p>
              <a:pPr algn="ctr"/>
              <a:endParaRPr lang="pt-BR" sz="24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  <a:p>
              <a:pPr algn="ctr"/>
              <a:endParaRPr lang="pt-BR" sz="24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A9CA0EC-AE78-4609-AD8E-1AEF6782919A}"/>
                </a:ext>
              </a:extLst>
            </p:cNvPr>
            <p:cNvSpPr txBox="1"/>
            <p:nvPr/>
          </p:nvSpPr>
          <p:spPr>
            <a:xfrm>
              <a:off x="4022323" y="2013497"/>
              <a:ext cx="1773646" cy="707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Função </a:t>
              </a:r>
              <a:r>
                <a:rPr lang="pt-BR" sz="20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callback</a:t>
              </a:r>
              <a:endParaRPr lang="pt-BR" sz="20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DE37CC-5C06-422E-BA8D-7CBF73830218}"/>
              </a:ext>
            </a:extLst>
          </p:cNvPr>
          <p:cNvSpPr txBox="1"/>
          <p:nvPr/>
        </p:nvSpPr>
        <p:spPr>
          <a:xfrm>
            <a:off x="7783531" y="4689457"/>
            <a:ext cx="2309213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Rejeitada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rejected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B350E20-DFD6-4F43-AA12-CE7E21561B47}"/>
              </a:ext>
            </a:extLst>
          </p:cNvPr>
          <p:cNvSpPr txBox="1"/>
          <p:nvPr/>
        </p:nvSpPr>
        <p:spPr>
          <a:xfrm>
            <a:off x="3622877" y="4704713"/>
            <a:ext cx="2309213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Cumprida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fullfiled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7933ACF-8C08-4B6D-8630-F0EBC706638D}"/>
              </a:ext>
            </a:extLst>
          </p:cNvPr>
          <p:cNvSpPr txBox="1"/>
          <p:nvPr/>
        </p:nvSpPr>
        <p:spPr>
          <a:xfrm>
            <a:off x="5711955" y="1484028"/>
            <a:ext cx="338067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Resolvida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settled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/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resolved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E5713B-88D3-4B18-8CE5-296A7ED0F245}"/>
              </a:ext>
            </a:extLst>
          </p:cNvPr>
          <p:cNvSpPr txBox="1"/>
          <p:nvPr/>
        </p:nvSpPr>
        <p:spPr>
          <a:xfrm>
            <a:off x="1174677" y="1457755"/>
            <a:ext cx="2309213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Pendente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pending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)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1180759-AAF5-4322-A435-C54C0B91B064}"/>
              </a:ext>
            </a:extLst>
          </p:cNvPr>
          <p:cNvCxnSpPr/>
          <p:nvPr/>
        </p:nvCxnSpPr>
        <p:spPr>
          <a:xfrm>
            <a:off x="3955551" y="1899526"/>
            <a:ext cx="133564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95DE6CF-11F6-46F6-B0F9-08A2F164A882}"/>
              </a:ext>
            </a:extLst>
          </p:cNvPr>
          <p:cNvSpPr txBox="1"/>
          <p:nvPr/>
        </p:nvSpPr>
        <p:spPr>
          <a:xfrm>
            <a:off x="3443316" y="906792"/>
            <a:ext cx="230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Evento acontece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4F376B5-6507-4841-9EAD-351561F3DE73}"/>
              </a:ext>
            </a:extLst>
          </p:cNvPr>
          <p:cNvCxnSpPr>
            <a:cxnSpLocks/>
          </p:cNvCxnSpPr>
          <p:nvPr/>
        </p:nvCxnSpPr>
        <p:spPr>
          <a:xfrm flipH="1">
            <a:off x="4890499" y="2596457"/>
            <a:ext cx="1467493" cy="180088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51EB354-6218-4B29-97FB-54A005EBEF32}"/>
              </a:ext>
            </a:extLst>
          </p:cNvPr>
          <p:cNvCxnSpPr>
            <a:cxnSpLocks/>
          </p:cNvCxnSpPr>
          <p:nvPr/>
        </p:nvCxnSpPr>
        <p:spPr>
          <a:xfrm>
            <a:off x="7111431" y="2607143"/>
            <a:ext cx="1344200" cy="179019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2" grpId="0" animBg="1"/>
      <p:bldP spid="4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11</cp:revision>
  <dcterms:created xsi:type="dcterms:W3CDTF">2020-01-06T14:20:42Z</dcterms:created>
  <dcterms:modified xsi:type="dcterms:W3CDTF">2020-01-06T17:35:38Z</dcterms:modified>
</cp:coreProperties>
</file>