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D3AAD-8878-4344-A0CA-CF4364480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089FF-0107-4B33-A2ED-BE38CB80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914E3-B035-476E-AECA-CD53B103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35BB8-DDC0-4714-BEB6-3BCDCC2E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7154E-905A-4ADA-8208-6252EEFF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2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70BF-3E7D-46DD-A05F-FFC00495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053D02-FD98-4A0C-BADF-5327026F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C3FC8-4120-4CE3-90D9-1C0D9486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AE965-7A25-4DB9-9F78-C790E19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876DF-2F44-44A9-943A-48ED5C5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02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2E319B-2A54-4B04-B156-F3F31AED3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4A9F4-3208-4457-B128-8C465908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BF80D-87EC-49FE-BB42-0EF8696A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24F66-FB66-486F-B521-08DA285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7D6DF-0010-4F63-BA85-54B613D5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0953-916E-4556-A1BE-4A02D730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18AD0-D8F1-4163-8482-5E61E064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4D18D-5B35-4CE9-A0C8-C44C48D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15C3A-BBC0-451B-BA50-565CED2D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326F0-B55A-45DC-9531-07A68BC2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5F71C-0331-442B-8B96-4C14A611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8557E4-3B93-4165-A711-8661C31B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BA383-27B7-4473-B320-E71B552A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8DF64-DC1A-4F8A-89E5-750B05B8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9232F-C7B0-42A1-86DE-FECC1B5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2806-3DBC-4321-9784-20C65F3B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5DFAE-F5DB-40CA-9E34-F0DD5B46E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F05604-B6C4-4551-9896-AFD04B46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77197-962A-40AA-878B-D3CEAA8F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5E2C6-2BCE-4E13-B6E3-B72057F8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D9D0E-075A-4C7A-84F0-85C8F8C8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B965-0AC2-4F57-9083-7FD9DA2F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D05C7-8A91-4334-9235-AE857EAB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763174-70E3-4E19-A4B7-134B9412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6C5207-8D37-43C5-804D-C012ED6C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273B60-7449-45D7-8445-2721EC11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9E2278-9812-41F1-A7E3-D454B774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550A75-C803-4D1D-BBE8-98BBB0E9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F0F61A-3341-42F3-8673-8947571B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B4AE1-3A9E-48B7-AA7A-E887422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A85920-69DD-4652-A5C7-82FF7F39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91A72-B74E-4E12-885F-3CBE11E1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564A64-E5AC-42DE-88F6-F73A447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7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3955E-BF22-4A85-81A6-97B2685F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04BA36-0886-442F-A86A-517B0AF6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23ADBE-4081-47D4-A3CC-646092E8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5B6D-CBF7-4D93-9691-37799C1E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18907-C488-4259-B508-03E73A0E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E6719C-8FB3-4A5E-A74C-98E37A8F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CDD279-8DEA-4A0C-A4AF-2813739E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615884-9E95-4787-A047-C12B417E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F3FEB-2470-4CCF-BCB2-4EED86F0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2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00CC-A7DF-44AF-AC82-477F7041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52EC8D-DFE1-4758-B18B-B3808F53D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8FC981-BAC0-4E33-9F23-86DDF3D6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B203FA-1788-4C0C-8ECE-485CFEBA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59179D-1DF5-40CF-B7B5-4A151A14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EF998-7093-487C-B24F-B4FDE1C5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13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266629-3F1E-474A-A084-9D11D4DF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D67613-4212-4A33-8DA8-46F71E69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F9320-FC6B-47CB-9ED5-529F539F9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7457-6B61-4A36-A202-DABB7DF4B362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9E458-BDA9-4D62-93CE-130FEFBDB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BD46F-4B20-4F9D-9123-83E045409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1833-8445-4D34-BFAB-F53E3A5F6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EAA750-50A7-4ACF-A811-EB78D70E66EA}"/>
              </a:ext>
            </a:extLst>
          </p:cNvPr>
          <p:cNvSpPr txBox="1"/>
          <p:nvPr/>
        </p:nvSpPr>
        <p:spPr>
          <a:xfrm>
            <a:off x="1223962" y="142875"/>
            <a:ext cx="95345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var panela = new Panela;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var macarrão = new Macarrão;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panela. </a:t>
            </a:r>
            <a:r>
              <a:rPr lang="pt-BR" dirty="0" err="1">
                <a:solidFill>
                  <a:schemeClr val="bg1"/>
                </a:solidFill>
              </a:rPr>
              <a:t>encherDeAgua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(panela == fervendo){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macarrão. </a:t>
            </a:r>
            <a:r>
              <a:rPr lang="pt-BR" dirty="0" err="1">
                <a:solidFill>
                  <a:schemeClr val="bg1"/>
                </a:solidFill>
              </a:rPr>
              <a:t>colocarNaPanela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(macarrão == al dente){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    panela. </a:t>
            </a:r>
            <a:r>
              <a:rPr lang="pt-BR" dirty="0" err="1">
                <a:solidFill>
                  <a:schemeClr val="bg1"/>
                </a:solidFill>
              </a:rPr>
              <a:t>tirarDoFogo</a:t>
            </a:r>
            <a:r>
              <a:rPr lang="pt-BR" dirty="0">
                <a:solidFill>
                  <a:schemeClr val="bg1"/>
                </a:solidFill>
              </a:rPr>
              <a:t>. Escorrer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Macarrão.adicionarSal.adicionarParmesao</a:t>
            </a:r>
            <a:r>
              <a:rPr lang="pt-BR" dirty="0">
                <a:solidFill>
                  <a:schemeClr val="bg1"/>
                </a:solidFill>
              </a:rPr>
              <a:t>(20g)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} </a:t>
            </a:r>
            <a:r>
              <a:rPr lang="pt-BR" dirty="0" err="1">
                <a:solidFill>
                  <a:schemeClr val="bg1"/>
                </a:solidFill>
              </a:rPr>
              <a:t>else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    esperar	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} </a:t>
            </a:r>
            <a:r>
              <a:rPr lang="pt-BR" dirty="0" err="1">
                <a:solidFill>
                  <a:schemeClr val="bg1"/>
                </a:solidFill>
              </a:rPr>
              <a:t>else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        esperar	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EAA750-50A7-4ACF-A811-EB78D70E66EA}"/>
              </a:ext>
            </a:extLst>
          </p:cNvPr>
          <p:cNvSpPr txBox="1"/>
          <p:nvPr/>
        </p:nvSpPr>
        <p:spPr>
          <a:xfrm>
            <a:off x="1223962" y="142875"/>
            <a:ext cx="9534525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Função </a:t>
            </a:r>
            <a:r>
              <a:rPr lang="pt-BR" sz="1600" dirty="0" err="1">
                <a:solidFill>
                  <a:schemeClr val="bg1"/>
                </a:solidFill>
              </a:rPr>
              <a:t>cozinharMacarrão</a:t>
            </a:r>
            <a:r>
              <a:rPr lang="pt-BR" sz="1600" dirty="0">
                <a:solidFill>
                  <a:schemeClr val="bg1"/>
                </a:solidFill>
              </a:rPr>
              <a:t>(panela, macarrão){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panela. </a:t>
            </a:r>
            <a:r>
              <a:rPr lang="pt-BR" sz="1600" dirty="0" err="1">
                <a:solidFill>
                  <a:schemeClr val="bg1"/>
                </a:solidFill>
              </a:rPr>
              <a:t>encherDeAgua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</a:t>
            </a:r>
            <a:r>
              <a:rPr lang="pt-BR" sz="1600" dirty="0" err="1">
                <a:solidFill>
                  <a:schemeClr val="bg1"/>
                </a:solidFill>
              </a:rPr>
              <a:t>if</a:t>
            </a:r>
            <a:r>
              <a:rPr lang="pt-BR" sz="1600" dirty="0">
                <a:solidFill>
                  <a:schemeClr val="bg1"/>
                </a:solidFill>
              </a:rPr>
              <a:t> (panela == fervendo){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macarrão. </a:t>
            </a:r>
            <a:r>
              <a:rPr lang="pt-BR" sz="1600" dirty="0" err="1">
                <a:solidFill>
                  <a:schemeClr val="bg1"/>
                </a:solidFill>
              </a:rPr>
              <a:t>colocarNaPanela</a:t>
            </a:r>
            <a:endParaRPr lang="pt-B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</a:t>
            </a:r>
            <a:r>
              <a:rPr lang="pt-BR" sz="1600" dirty="0" err="1">
                <a:solidFill>
                  <a:schemeClr val="bg1"/>
                </a:solidFill>
              </a:rPr>
              <a:t>if</a:t>
            </a:r>
            <a:r>
              <a:rPr lang="pt-BR" sz="1600" dirty="0">
                <a:solidFill>
                  <a:schemeClr val="bg1"/>
                </a:solidFill>
              </a:rPr>
              <a:t>(macarrão == al dente){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    panela. </a:t>
            </a:r>
            <a:r>
              <a:rPr lang="pt-BR" sz="1600" dirty="0" err="1">
                <a:solidFill>
                  <a:schemeClr val="bg1"/>
                </a:solidFill>
              </a:rPr>
              <a:t>tirarDoFogo</a:t>
            </a:r>
            <a:r>
              <a:rPr lang="pt-BR" sz="1600" dirty="0">
                <a:solidFill>
                  <a:schemeClr val="bg1"/>
                </a:solidFill>
              </a:rPr>
              <a:t>. Escorrer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    </a:t>
            </a:r>
            <a:r>
              <a:rPr lang="pt-BR" sz="1600" dirty="0" err="1">
                <a:solidFill>
                  <a:schemeClr val="bg1"/>
                </a:solidFill>
              </a:rPr>
              <a:t>Macarrão.adicionarSal.adicionarParmesao</a:t>
            </a:r>
            <a:r>
              <a:rPr lang="pt-BR" sz="1600" dirty="0">
                <a:solidFill>
                  <a:schemeClr val="bg1"/>
                </a:solidFill>
              </a:rPr>
              <a:t>(20g)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} </a:t>
            </a:r>
            <a:r>
              <a:rPr lang="pt-BR" sz="1600" dirty="0" err="1">
                <a:solidFill>
                  <a:schemeClr val="bg1"/>
                </a:solidFill>
              </a:rPr>
              <a:t>else</a:t>
            </a:r>
            <a:r>
              <a:rPr lang="pt-BR" sz="1600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    esperar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} </a:t>
            </a:r>
            <a:r>
              <a:rPr lang="pt-BR" sz="1600" dirty="0" err="1">
                <a:solidFill>
                  <a:schemeClr val="bg1"/>
                </a:solidFill>
              </a:rPr>
              <a:t>else</a:t>
            </a:r>
            <a:r>
              <a:rPr lang="pt-BR" sz="1600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        esperar	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var panela = new Panela;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var macarrão = new Macarrão;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</a:rPr>
              <a:t>Var macarrão cozinhado = </a:t>
            </a:r>
            <a:r>
              <a:rPr lang="pt-BR" sz="1600" dirty="0" err="1">
                <a:solidFill>
                  <a:schemeClr val="bg1"/>
                </a:solidFill>
              </a:rPr>
              <a:t>cozinharMacarrão</a:t>
            </a:r>
            <a:r>
              <a:rPr lang="pt-BR" sz="1600" dirty="0">
                <a:solidFill>
                  <a:schemeClr val="bg1"/>
                </a:solidFill>
              </a:rPr>
              <a:t>(panela, macarrão)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0CE9-F5A3-4C6D-BB1A-2A4D031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35877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E4A3-D7C7-4A58-9966-E5E73D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850106"/>
            <a:ext cx="4486275" cy="51577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7200" dirty="0">
                <a:solidFill>
                  <a:schemeClr val="bg1"/>
                </a:solidFill>
              </a:rPr>
              <a:t>Objeto Panela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encherDeAgua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agua na panela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</a:t>
            </a:r>
            <a:r>
              <a:rPr lang="pt-BR" sz="7200">
                <a:solidFill>
                  <a:schemeClr val="bg1"/>
                </a:solidFill>
              </a:rPr>
              <a:t>função ferver(){</a:t>
            </a:r>
            <a:endParaRPr lang="pt-BR" sz="72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pra ferver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tirarDoFogo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tirar panela do fogo e apagar o fogo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função escorrer(){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escorrer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DACF5F-57F7-4BDD-A919-4B765BF5930F}"/>
              </a:ext>
            </a:extLst>
          </p:cNvPr>
          <p:cNvSpPr txBox="1"/>
          <p:nvPr/>
        </p:nvSpPr>
        <p:spPr>
          <a:xfrm>
            <a:off x="6877050" y="850106"/>
            <a:ext cx="4562475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Objeto Macarrão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colocarNaPanela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colar na panela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adicionarSal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adicionar sal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  </a:t>
            </a:r>
            <a:r>
              <a:rPr lang="pt-BR" dirty="0" err="1">
                <a:solidFill>
                  <a:schemeClr val="bg1"/>
                </a:solidFill>
              </a:rPr>
              <a:t>adicionarParmesão</a:t>
            </a:r>
            <a:r>
              <a:rPr lang="pt-BR" dirty="0">
                <a:solidFill>
                  <a:schemeClr val="bg1"/>
                </a:solidFill>
              </a:rPr>
              <a:t>(quantidade){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 adicionar    parmesão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1774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0CE9-F5A3-4C6D-BB1A-2A4D031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35877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E4A3-D7C7-4A58-9966-E5E73D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850106"/>
            <a:ext cx="4486275" cy="51577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7200" dirty="0">
                <a:solidFill>
                  <a:schemeClr val="bg1"/>
                </a:solidFill>
              </a:rPr>
              <a:t>Objeto Panela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encherDeAgua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agua na panela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função </a:t>
            </a:r>
            <a:r>
              <a:rPr lang="pt-BR" sz="7200" dirty="0" err="1">
                <a:solidFill>
                  <a:schemeClr val="bg1"/>
                </a:solidFill>
              </a:rPr>
              <a:t>encherDeAgua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pra ferver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tirarDoFogo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tirar panela do fogo e apagar o fogo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função escorrer(){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escorrer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DACF5F-57F7-4BDD-A919-4B765BF5930F}"/>
              </a:ext>
            </a:extLst>
          </p:cNvPr>
          <p:cNvSpPr txBox="1"/>
          <p:nvPr/>
        </p:nvSpPr>
        <p:spPr>
          <a:xfrm>
            <a:off x="6877050" y="850106"/>
            <a:ext cx="4562475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Objeto Macarrão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colocarNaPanela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colar na panela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adicionarSal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adicionar sal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  </a:t>
            </a:r>
            <a:r>
              <a:rPr lang="pt-BR" dirty="0" err="1">
                <a:solidFill>
                  <a:schemeClr val="bg1"/>
                </a:solidFill>
              </a:rPr>
              <a:t>adicionarParmesão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 adicionar    parmesão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867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0CE9-F5A3-4C6D-BB1A-2A4D0316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35877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E4A3-D7C7-4A58-9966-E5E73D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850106"/>
            <a:ext cx="4486275" cy="51577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7200" dirty="0">
                <a:solidFill>
                  <a:schemeClr val="bg1"/>
                </a:solidFill>
              </a:rPr>
              <a:t>Objeto Panela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encherDeAgua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agua na panela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função </a:t>
            </a:r>
            <a:r>
              <a:rPr lang="pt-BR" sz="7200" dirty="0" err="1">
                <a:solidFill>
                  <a:schemeClr val="bg1"/>
                </a:solidFill>
              </a:rPr>
              <a:t>encherDeAgua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colar pra ferver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função </a:t>
            </a:r>
            <a:r>
              <a:rPr lang="pt-BR" sz="7200" dirty="0" err="1">
                <a:solidFill>
                  <a:schemeClr val="bg1"/>
                </a:solidFill>
              </a:rPr>
              <a:t>tirarDoFogo</a:t>
            </a:r>
            <a:r>
              <a:rPr lang="pt-BR" sz="7200" dirty="0">
                <a:solidFill>
                  <a:schemeClr val="bg1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tirar panela do fogo e apagar o fogo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função escorrer(){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     escorrer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7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DACF5F-57F7-4BDD-A919-4B765BF5930F}"/>
              </a:ext>
            </a:extLst>
          </p:cNvPr>
          <p:cNvSpPr txBox="1"/>
          <p:nvPr/>
        </p:nvSpPr>
        <p:spPr>
          <a:xfrm>
            <a:off x="6877050" y="850106"/>
            <a:ext cx="4562475" cy="439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Objeto Macarrão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parmesão = 10g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colocarNaPanela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colar na panela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</a:t>
            </a:r>
            <a:r>
              <a:rPr lang="pt-BR" dirty="0" err="1">
                <a:solidFill>
                  <a:schemeClr val="bg1"/>
                </a:solidFill>
              </a:rPr>
              <a:t>adicionarSal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adicionar sal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função   </a:t>
            </a:r>
            <a:r>
              <a:rPr lang="pt-BR" dirty="0" err="1">
                <a:solidFill>
                  <a:schemeClr val="bg1"/>
                </a:solidFill>
              </a:rPr>
              <a:t>adicionarParmesão</a:t>
            </a:r>
            <a:r>
              <a:rPr lang="pt-BR">
                <a:solidFill>
                  <a:schemeClr val="bg1"/>
                </a:solidFill>
              </a:rPr>
              <a:t>(){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    adicionar    </a:t>
            </a:r>
            <a:r>
              <a:rPr lang="pt-BR" dirty="0" err="1">
                <a:solidFill>
                  <a:schemeClr val="bg1"/>
                </a:solidFill>
              </a:rPr>
              <a:t>this</a:t>
            </a:r>
            <a:r>
              <a:rPr lang="pt-BR" dirty="0">
                <a:solidFill>
                  <a:schemeClr val="bg1"/>
                </a:solidFill>
              </a:rPr>
              <a:t>-&gt;parmesão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7824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411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  <vt:lpstr>Objetos</vt:lpstr>
      <vt:lpstr>Classes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9</cp:revision>
  <dcterms:created xsi:type="dcterms:W3CDTF">2019-11-29T14:36:12Z</dcterms:created>
  <dcterms:modified xsi:type="dcterms:W3CDTF">2020-01-14T18:02:13Z</dcterms:modified>
</cp:coreProperties>
</file>