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C8FF8-E7B0-4652-BC4A-9DA449EB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8D35D7-7F12-4D04-B048-51DF884B8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70728-DCA8-4D62-A5F9-B22EFC0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E67C53-6D75-4C3C-A177-8469AB92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F7A91-690A-47A1-97F0-90934C2E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6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6972-7762-4DB5-8A71-B9AB21D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E671A8-EA2B-4B56-BB23-E53D7AFE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52938-900E-48C8-928E-90999EA6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769D5-81C3-4C04-8C2A-7CFE846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A0FF6-92F6-498D-B73E-A2BC0932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5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1064A-7DB6-4A8F-BDBC-B442F45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FAB271-C8C6-4E11-8C95-E61CD3A0D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EDA8D-7231-4BC6-ABFE-FDA8C56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781D6-BE7B-4394-9D60-F30C607B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CDE8C-8116-451F-B466-13EE5957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FA421-89BD-46A9-A499-4B08DC3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B6125-6DE5-47FC-BBE3-AC4FA95F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23319-067D-410E-8226-6AAD0F6F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7E80D-20FF-41C0-A13A-DA3B3C49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7412C-4CA1-4CFA-B657-AB86E859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9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C9F0E-EE01-4DC9-839F-5B5049B1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D4B3C-8D5A-4884-9EC2-19678DCD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07F6A-54B8-4C7A-976C-FEF53B5E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0875C-AC33-4B21-BF90-068D915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94159-9174-4C39-ACF9-FA152226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7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2BA05-20A3-487A-8399-869D354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38210-6FEE-4E1E-978E-012F4F033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6C4437-A011-4D24-9F8A-D3DDC630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E946E-2B21-4984-BE42-B950A7AB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9B0B2F-E7D6-4CF3-8257-F99CAD2C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196B42-DC56-4F53-9731-4357BD78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AD7C2-EF7F-4D53-8F50-C6173A6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CA3484-2F38-4044-ADC1-6478DF08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FEAD1-099C-49F8-8E36-ECFC6803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0DB267-EE83-45D7-B471-0C27106B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5A53D9-1216-4EFE-836E-A6B49A5C2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514141-E2FA-493B-BEBF-A74E2431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8A6AC6-2B0C-461E-B5E3-8C354308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ABDD36-FD4D-4DDF-AEB1-9D7BCBB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7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B292-45FF-42AD-BC1D-4D54D8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156E82-5BE2-4218-B1D4-554B5D11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B6D2D3-34E2-44DF-9AC7-D14FDC68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0C0EF-D820-4B40-BD53-FDB8CB57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9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8776F-3367-42B1-9034-A050B369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2D9D4C-C444-4569-A6C0-EA673F2F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1C96B8-538D-460E-8174-4DE4816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2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6FBAD-F1BC-4336-866B-88A6F52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3F5C3-671A-477B-A155-BF1182B8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5C3A72-E34B-4C2E-991F-7E8960FD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42691-2789-4C2F-9E9E-10A827C8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AA70F-417E-4C08-B8E3-5660FDF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4771B-1DC1-4CA6-A9C2-1A39E194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3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C0D4B-B4E7-4081-86E2-AF6D4F82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802CA0-48FE-4DB3-B0ED-CB6C56C27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1DBEE-5B23-4745-B581-ABA87459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C84528-6FFF-4348-BB58-D074954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98DD2-9E5E-414E-B30B-46BB2120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4787E-1519-4D22-9898-F6919B70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F13DE0-6191-462E-8CAB-4744F580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F6A5F-50D1-450F-AD95-2D6C352B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00AD3-1158-421A-8181-1A309302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DEC5-1713-47F6-B7D2-ACEEA836E15E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1ACC8-0870-48C8-A60F-39E967AC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9A9C8-403D-4A67-8CD7-80134FE70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3260-A4C2-4131-B9DD-9E12974E4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6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36B7418-9465-4BF0-B420-6D49F5A1F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1173" r="58370" b="50189"/>
          <a:stretch/>
        </p:blipFill>
        <p:spPr>
          <a:xfrm>
            <a:off x="495373" y="1631848"/>
            <a:ext cx="11487003" cy="401156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7FC90E-4587-407A-8795-EDD644D810F8}"/>
              </a:ext>
            </a:extLst>
          </p:cNvPr>
          <p:cNvSpPr/>
          <p:nvPr/>
        </p:nvSpPr>
        <p:spPr>
          <a:xfrm>
            <a:off x="1314450" y="4162425"/>
            <a:ext cx="4410075" cy="180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FB0B5C-58D5-45E4-A295-82AE941D1AC2}"/>
              </a:ext>
            </a:extLst>
          </p:cNvPr>
          <p:cNvSpPr/>
          <p:nvPr/>
        </p:nvSpPr>
        <p:spPr>
          <a:xfrm>
            <a:off x="1057275" y="3838575"/>
            <a:ext cx="5257800" cy="7143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133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2</cp:revision>
  <dcterms:created xsi:type="dcterms:W3CDTF">2019-12-16T17:50:05Z</dcterms:created>
  <dcterms:modified xsi:type="dcterms:W3CDTF">2019-12-16T17:55:22Z</dcterms:modified>
</cp:coreProperties>
</file>