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62609" autoAdjust="0"/>
  </p:normalViewPr>
  <p:slideViewPr>
    <p:cSldViewPr>
      <p:cViewPr varScale="1">
        <p:scale>
          <a:sx n="56" d="100"/>
          <a:sy n="56" d="100"/>
        </p:scale>
        <p:origin x="-19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FB8CC-F8C0-4E2A-A1F6-6E3A5353B156}" type="datetimeFigureOut">
              <a:rPr lang="es-AR" smtClean="0"/>
              <a:t>01/12/2009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2987-A170-435A-8C9B-1C65EC50F8A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72987-A170-435A-8C9B-1C65EC50F8A4}" type="slidenum">
              <a:rPr lang="es-AR" smtClean="0"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Problemas que tuvimos que resolver</a:t>
            </a:r>
          </a:p>
          <a:p>
            <a:endParaRPr lang="es-AR" dirty="0" smtClean="0"/>
          </a:p>
          <a:p>
            <a:r>
              <a:rPr lang="es-AR" dirty="0" smtClean="0"/>
              <a:t>Acuerdos a los que llegamos</a:t>
            </a:r>
          </a:p>
          <a:p>
            <a:endParaRPr lang="es-AR" dirty="0" smtClean="0"/>
          </a:p>
          <a:p>
            <a:r>
              <a:rPr lang="es-AR" dirty="0" smtClean="0"/>
              <a:t>Dinámica de las reuniones</a:t>
            </a:r>
          </a:p>
          <a:p>
            <a:endParaRPr lang="es-AR" dirty="0" smtClean="0"/>
          </a:p>
          <a:p>
            <a:r>
              <a:rPr lang="es-AR" dirty="0" smtClean="0"/>
              <a:t>Resultados obtenidos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72987-A170-435A-8C9B-1C65EC50F8A4}" type="slidenum">
              <a:rPr lang="es-AR" smtClean="0"/>
              <a:t>12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Comprensión</a:t>
            </a:r>
            <a:r>
              <a:rPr lang="es-AR" baseline="0" dirty="0" smtClean="0"/>
              <a:t> del enunciado </a:t>
            </a:r>
            <a:r>
              <a:rPr lang="es-AR" baseline="0" dirty="0" smtClean="0">
                <a:sym typeface="Wingdings" pitchFamily="2" charset="2"/>
              </a:rPr>
              <a:t> No nos presento dificultad.  En </a:t>
            </a:r>
            <a:r>
              <a:rPr lang="es-AR" baseline="0" dirty="0" err="1" smtClean="0">
                <a:sym typeface="Wingdings" pitchFamily="2" charset="2"/>
              </a:rPr>
              <a:t>lineas</a:t>
            </a:r>
            <a:r>
              <a:rPr lang="es-AR" baseline="0" dirty="0" smtClean="0">
                <a:sym typeface="Wingdings" pitchFamily="2" charset="2"/>
              </a:rPr>
              <a:t> generales todos entendimos lo mismo.  Nos pusimos de acuerdo con las cosas mas macro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Particularidades del Alcance – Fuera de Alcance e </a:t>
            </a:r>
            <a:r>
              <a:rPr lang="es-AR" baseline="0" dirty="0" err="1" smtClean="0"/>
              <a:t>Hipotesis</a:t>
            </a:r>
            <a:r>
              <a:rPr lang="es-AR" baseline="0" dirty="0" smtClean="0"/>
              <a:t> </a:t>
            </a:r>
          </a:p>
          <a:p>
            <a:endParaRPr lang="es-AR" baseline="0" dirty="0" smtClean="0"/>
          </a:p>
          <a:p>
            <a:r>
              <a:rPr lang="es-AR" baseline="0" dirty="0" smtClean="0"/>
              <a:t>Definimos cosas en las q estuvimos de acuerdo desde un principio que no iban si o si (contabilidad, seguros, </a:t>
            </a:r>
            <a:r>
              <a:rPr lang="es-AR" baseline="0" dirty="0" err="1" smtClean="0"/>
              <a:t>estadisticas</a:t>
            </a:r>
            <a:r>
              <a:rPr lang="es-AR" baseline="0" dirty="0" smtClean="0"/>
              <a:t>) fuimos y vinimos en los detalles del alcance hasta el ultimo </a:t>
            </a:r>
            <a:r>
              <a:rPr lang="es-AR" baseline="0" dirty="0" err="1" smtClean="0"/>
              <a:t>dia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Hipotesis</a:t>
            </a:r>
            <a:r>
              <a:rPr lang="es-AR" baseline="0" dirty="0" smtClean="0"/>
              <a:t> que nos resultaron de gran ayuda para simplificar la resolución y que las planteamos desde un principio:</a:t>
            </a:r>
          </a:p>
          <a:p>
            <a:r>
              <a:rPr lang="es-AR" baseline="0" dirty="0" smtClean="0"/>
              <a:t>	cada pedido tiene un </a:t>
            </a:r>
            <a:r>
              <a:rPr lang="es-AR" baseline="0" dirty="0" err="1" smtClean="0"/>
              <a:t>unico</a:t>
            </a:r>
            <a:r>
              <a:rPr lang="es-AR" baseline="0" dirty="0" smtClean="0"/>
              <a:t> origen y destino</a:t>
            </a:r>
          </a:p>
          <a:p>
            <a:r>
              <a:rPr lang="es-AR" baseline="0" dirty="0" smtClean="0"/>
              <a:t>	el emisor no puede modificar la especificación de ruta una vez entregada la carga</a:t>
            </a:r>
          </a:p>
          <a:p>
            <a:r>
              <a:rPr lang="es-AR" baseline="0" dirty="0" smtClean="0"/>
              <a:t>	el servicio de transporte no es puerta a puerta</a:t>
            </a:r>
          </a:p>
          <a:p>
            <a:endParaRPr lang="es-AR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72987-A170-435A-8C9B-1C65EC50F8A4}" type="slidenum">
              <a:rPr lang="es-AR" smtClean="0"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Mostrar</a:t>
            </a:r>
            <a:r>
              <a:rPr lang="es-AR" baseline="0" dirty="0" smtClean="0"/>
              <a:t> el modelo final (grafico)</a:t>
            </a:r>
          </a:p>
          <a:p>
            <a:endParaRPr lang="es-AR" baseline="0" dirty="0" smtClean="0"/>
          </a:p>
          <a:p>
            <a:r>
              <a:rPr lang="es-AR" baseline="0" dirty="0" smtClean="0"/>
              <a:t>No sufrió cambios radicales una vez que lo acordamos, calles seleccionadas desde un principio</a:t>
            </a:r>
          </a:p>
          <a:p>
            <a:endParaRPr lang="es-AR" baseline="0" dirty="0" smtClean="0"/>
          </a:p>
          <a:p>
            <a:r>
              <a:rPr lang="es-AR" baseline="0" dirty="0" smtClean="0"/>
              <a:t>Rombo del final, lo agregamos luego del parcial</a:t>
            </a:r>
          </a:p>
          <a:p>
            <a:endParaRPr lang="es-AR" baseline="0" dirty="0" smtClean="0"/>
          </a:p>
          <a:p>
            <a:r>
              <a:rPr lang="es-AR" baseline="0" dirty="0" smtClean="0"/>
              <a:t>Actividades “conflictivas”</a:t>
            </a:r>
          </a:p>
          <a:p>
            <a:endParaRPr lang="es-AR" baseline="0" dirty="0" smtClean="0"/>
          </a:p>
          <a:p>
            <a:r>
              <a:rPr lang="es-AR" baseline="0" dirty="0" smtClean="0"/>
              <a:t>	Recibir Carga</a:t>
            </a:r>
          </a:p>
          <a:p>
            <a:r>
              <a:rPr lang="es-AR" baseline="0" dirty="0" smtClean="0"/>
              <a:t>	Emitir Factura</a:t>
            </a:r>
          </a:p>
          <a:p>
            <a:r>
              <a:rPr lang="es-AR" baseline="0" dirty="0" smtClean="0"/>
              <a:t>	Pagar Servicio</a:t>
            </a:r>
          </a:p>
          <a:p>
            <a:endParaRPr lang="es-AR" baseline="0" dirty="0" smtClean="0"/>
          </a:p>
          <a:p>
            <a:r>
              <a:rPr lang="es-AR" baseline="0" dirty="0" smtClean="0"/>
              <a:t>RELACION CON LOS PROBLEMAS Q MENCIONAMOS MAS delante de pagos</a:t>
            </a:r>
          </a:p>
          <a:p>
            <a:endParaRPr lang="es-AR" baseline="0" dirty="0" smtClean="0"/>
          </a:p>
          <a:p>
            <a:endParaRPr lang="es-AR" baseline="0" dirty="0" smtClean="0"/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72987-A170-435A-8C9B-1C65EC50F8A4}" type="slidenum">
              <a:rPr lang="es-AR" smtClean="0"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diagrama se fue complejizando pero no presentaba</a:t>
            </a:r>
            <a:r>
              <a:rPr lang="es-AR" baseline="0" dirty="0" smtClean="0"/>
              <a:t> grandes controversias</a:t>
            </a:r>
            <a:endParaRPr lang="es-AR" dirty="0" smtClean="0"/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Primer</a:t>
            </a:r>
            <a:r>
              <a:rPr lang="es-AR" baseline="0" dirty="0" smtClean="0"/>
              <a:t> reunión de CU  gran </a:t>
            </a:r>
            <a:r>
              <a:rPr lang="es-AR" baseline="0" dirty="0" err="1" smtClean="0"/>
              <a:t>discusion</a:t>
            </a:r>
            <a:r>
              <a:rPr lang="es-AR" baseline="0" dirty="0" smtClean="0"/>
              <a:t> del e</a:t>
            </a:r>
            <a:r>
              <a:rPr lang="es-AR" dirty="0" smtClean="0"/>
              <a:t>nfoque de los casos de uso (negocio / sistema)</a:t>
            </a:r>
          </a:p>
          <a:p>
            <a:endParaRPr lang="es-AR" dirty="0" smtClean="0"/>
          </a:p>
          <a:p>
            <a:r>
              <a:rPr lang="es-AR" dirty="0" smtClean="0"/>
              <a:t>Re trabajo continuo (por el nivel de detalle) 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72987-A170-435A-8C9B-1C65EC50F8A4}" type="slidenum">
              <a:rPr lang="es-AR" smtClean="0"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Sobrecarga 110% </a:t>
            </a:r>
          </a:p>
          <a:p>
            <a:r>
              <a:rPr lang="es-AR" dirty="0" smtClean="0"/>
              <a:t>Si no se compensa con las</a:t>
            </a:r>
            <a:r>
              <a:rPr lang="es-AR" baseline="0" dirty="0" smtClean="0"/>
              <a:t> cancelaciones se priorizara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72987-A170-435A-8C9B-1C65EC50F8A4}" type="slidenum">
              <a:rPr lang="es-AR" smtClean="0"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Definiciones</a:t>
            </a:r>
          </a:p>
          <a:p>
            <a:r>
              <a:rPr lang="es-AR" dirty="0" smtClean="0"/>
              <a:t>Ventajas</a:t>
            </a:r>
            <a:r>
              <a:rPr lang="es-AR" baseline="0" dirty="0" smtClean="0"/>
              <a:t> de esa </a:t>
            </a:r>
            <a:r>
              <a:rPr lang="es-AR" baseline="0" dirty="0" err="1" smtClean="0"/>
              <a:t>definicion</a:t>
            </a:r>
            <a:r>
              <a:rPr lang="es-AR" baseline="0" dirty="0" smtClean="0"/>
              <a:t> (que </a:t>
            </a:r>
            <a:r>
              <a:rPr lang="es-AR" baseline="0" dirty="0" err="1" smtClean="0"/>
              <a:t>simplficamos</a:t>
            </a:r>
            <a:r>
              <a:rPr lang="es-AR" baseline="0" dirty="0" smtClean="0"/>
              <a:t>)</a:t>
            </a:r>
          </a:p>
          <a:p>
            <a:r>
              <a:rPr lang="es-AR" baseline="0" dirty="0" smtClean="0"/>
              <a:t>Que tuvimos que representar para sostener esta </a:t>
            </a:r>
            <a:r>
              <a:rPr lang="es-AR" baseline="0" dirty="0" err="1" smtClean="0"/>
              <a:t>definicion</a:t>
            </a:r>
            <a:endParaRPr lang="es-AR" baseline="0" dirty="0" smtClean="0"/>
          </a:p>
          <a:p>
            <a:endParaRPr lang="es-AR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72987-A170-435A-8C9B-1C65EC50F8A4}" type="slidenum">
              <a:rPr lang="es-AR" smtClean="0"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Separación de carga en bultos</a:t>
            </a:r>
          </a:p>
          <a:p>
            <a:r>
              <a:rPr lang="es-AR" dirty="0" smtClean="0"/>
              <a:t>Ventajas de haber tomado este camino</a:t>
            </a:r>
          </a:p>
          <a:p>
            <a:r>
              <a:rPr lang="es-AR" dirty="0" smtClean="0"/>
              <a:t>Mostrar</a:t>
            </a:r>
            <a:r>
              <a:rPr lang="es-AR" baseline="0" dirty="0" smtClean="0"/>
              <a:t> como se reflejo en los casos de uso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72987-A170-435A-8C9B-1C65EC50F8A4}" type="slidenum">
              <a:rPr lang="es-AR" smtClean="0"/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Definición</a:t>
            </a:r>
            <a:r>
              <a:rPr lang="es-AR" baseline="0" dirty="0" smtClean="0"/>
              <a:t> de punto de operación</a:t>
            </a:r>
          </a:p>
          <a:p>
            <a:r>
              <a:rPr lang="es-AR" dirty="0" smtClean="0"/>
              <a:t>Contar</a:t>
            </a:r>
            <a:r>
              <a:rPr lang="es-AR" baseline="0" dirty="0" smtClean="0"/>
              <a:t> como es nuestro seguimiento, que puede ver el cliente, a partir de cuando y hasta cuando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72987-A170-435A-8C9B-1C65EC50F8A4}" type="slidenum">
              <a:rPr lang="es-AR" smtClean="0"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Las decisiones q tomamos a lo largo del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tp</a:t>
            </a:r>
            <a:r>
              <a:rPr lang="es-AR" baseline="0" dirty="0" smtClean="0"/>
              <a:t> fueron ….¿?</a:t>
            </a:r>
          </a:p>
          <a:p>
            <a:r>
              <a:rPr lang="es-AR" baseline="0" dirty="0" smtClean="0"/>
              <a:t>Buenas</a:t>
            </a:r>
          </a:p>
          <a:p>
            <a:r>
              <a:rPr lang="es-AR" baseline="0" dirty="0" smtClean="0"/>
              <a:t>	cuales, </a:t>
            </a:r>
            <a:r>
              <a:rPr lang="es-AR" baseline="0" dirty="0" err="1" smtClean="0"/>
              <a:t>xq</a:t>
            </a:r>
            <a:r>
              <a:rPr lang="es-AR" baseline="0" dirty="0" smtClean="0"/>
              <a:t>?</a:t>
            </a:r>
          </a:p>
          <a:p>
            <a:endParaRPr lang="es-AR" baseline="0" dirty="0" smtClean="0"/>
          </a:p>
          <a:p>
            <a:r>
              <a:rPr lang="es-AR" baseline="0" dirty="0" smtClean="0"/>
              <a:t>Malas</a:t>
            </a:r>
          </a:p>
          <a:p>
            <a:r>
              <a:rPr lang="es-AR" baseline="0" dirty="0" smtClean="0"/>
              <a:t>	cuales, </a:t>
            </a:r>
            <a:r>
              <a:rPr lang="es-AR" baseline="0" dirty="0" err="1" smtClean="0"/>
              <a:t>xq</a:t>
            </a:r>
            <a:r>
              <a:rPr lang="es-AR" baseline="0" dirty="0" smtClean="0"/>
              <a:t>?</a:t>
            </a:r>
          </a:p>
          <a:p>
            <a:endParaRPr lang="es-AR" baseline="0" dirty="0" smtClean="0"/>
          </a:p>
          <a:p>
            <a:r>
              <a:rPr lang="es-AR" baseline="0" dirty="0" smtClean="0"/>
              <a:t>Trabajo en equipo resulto …¿?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Dinamica</a:t>
            </a:r>
            <a:r>
              <a:rPr lang="es-AR" baseline="0" dirty="0" smtClean="0"/>
              <a:t> de las clases prácticas nos resulto ¿? Mechar cosas q aprendimos de ARTECASA y REMISERIA DON POCHO q nos sirvieron para replantear algunas cosas de </a:t>
            </a:r>
            <a:r>
              <a:rPr lang="es-AR" baseline="0" dirty="0" err="1" smtClean="0"/>
              <a:t>todomundo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72987-A170-435A-8C9B-1C65EC50F8A4}" type="slidenum">
              <a:rPr lang="es-AR" smtClean="0"/>
              <a:t>10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8594F8-CD4E-45A5-941E-6A115EFA1A52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910EC7-5A17-428E-A52C-658F7DFBFDC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5984" y="214290"/>
            <a:ext cx="6715156" cy="1304932"/>
          </a:xfrm>
        </p:spPr>
        <p:txBody>
          <a:bodyPr>
            <a:normAutofit/>
          </a:bodyPr>
          <a:lstStyle/>
          <a:p>
            <a:r>
              <a:rPr lang="es-AR" sz="2800" dirty="0" smtClean="0"/>
              <a:t>71.09 – Análisis de la Información</a:t>
            </a:r>
            <a:endParaRPr lang="es-AR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71736" y="1643050"/>
            <a:ext cx="6172200" cy="500066"/>
          </a:xfrm>
        </p:spPr>
        <p:txBody>
          <a:bodyPr/>
          <a:lstStyle/>
          <a:p>
            <a:pPr algn="r"/>
            <a:r>
              <a:rPr lang="es-AR" dirty="0" smtClean="0"/>
              <a:t>Grupo N° 3 a cargo de Alejandra </a:t>
            </a:r>
            <a:r>
              <a:rPr lang="es-AR" dirty="0" err="1" smtClean="0"/>
              <a:t>Rivadulla</a:t>
            </a:r>
            <a:endParaRPr lang="es-AR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786050" y="3214686"/>
            <a:ext cx="6172200" cy="321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s-A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es-AR" b="1" dirty="0" smtClean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Bello </a:t>
            </a:r>
            <a:r>
              <a:rPr kumimoji="0" lang="es-A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Camilletti</a:t>
            </a: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Nicolás	 	86676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s-AR" b="1" dirty="0" err="1" smtClean="0">
                <a:solidFill>
                  <a:schemeClr val="tx2"/>
                </a:solidFill>
              </a:rPr>
              <a:t>Biasotti</a:t>
            </a:r>
            <a:r>
              <a:rPr lang="es-AR" b="1" dirty="0" smtClean="0">
                <a:solidFill>
                  <a:schemeClr val="tx2"/>
                </a:solidFill>
              </a:rPr>
              <a:t>, Pablo				84371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Chelotti</a:t>
            </a: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Adriana			83513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s-AR" b="1" dirty="0" smtClean="0">
                <a:solidFill>
                  <a:schemeClr val="tx2"/>
                </a:solidFill>
              </a:rPr>
              <a:t>Ferro, Flavio Edgardo			87187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Gonzalez</a:t>
            </a: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Juan Manuel		79979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s-AR" b="1" dirty="0" smtClean="0">
                <a:solidFill>
                  <a:schemeClr val="tx2"/>
                </a:solidFill>
              </a:rPr>
              <a:t>Pérez </a:t>
            </a:r>
            <a:r>
              <a:rPr lang="es-AR" b="1" dirty="0" err="1" smtClean="0">
                <a:solidFill>
                  <a:schemeClr val="tx2"/>
                </a:solidFill>
              </a:rPr>
              <a:t>Staltari</a:t>
            </a:r>
            <a:r>
              <a:rPr lang="es-AR" b="1" dirty="0" smtClean="0">
                <a:solidFill>
                  <a:schemeClr val="tx2"/>
                </a:solidFill>
              </a:rPr>
              <a:t>, Darío			83514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Rodríguez,</a:t>
            </a:r>
            <a:r>
              <a:rPr kumimoji="0" lang="es-AR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Laura Guillermina		79958</a:t>
            </a:r>
            <a:endParaRPr kumimoji="0" lang="es-A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Problemas Resueltos: </a:t>
            </a:r>
            <a:r>
              <a:rPr lang="es-AR" dirty="0" smtClean="0"/>
              <a:t>Pagos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5500702"/>
            <a:ext cx="7467600" cy="9715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s-AR" sz="3000" cap="small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es-AR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Preguntas  ¿?</a:t>
            </a:r>
            <a:endParaRPr lang="es-AR" sz="3000" cap="small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09600" y="1752600"/>
            <a:ext cx="7467600" cy="2971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A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 de Trabajo en Equipo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Problemas que tuvimos que resolver</a:t>
            </a:r>
          </a:p>
          <a:p>
            <a:endParaRPr lang="es-AR" dirty="0" smtClean="0"/>
          </a:p>
          <a:p>
            <a:r>
              <a:rPr lang="es-AR" dirty="0" smtClean="0"/>
              <a:t>Acuerdos a los que llegamos</a:t>
            </a:r>
          </a:p>
          <a:p>
            <a:endParaRPr lang="es-AR" dirty="0" smtClean="0"/>
          </a:p>
          <a:p>
            <a:r>
              <a:rPr lang="es-AR" dirty="0" smtClean="0"/>
              <a:t>Dinámica de las reuniones</a:t>
            </a:r>
          </a:p>
          <a:p>
            <a:endParaRPr lang="es-AR" dirty="0" smtClean="0"/>
          </a:p>
          <a:p>
            <a:r>
              <a:rPr lang="es-AR" dirty="0" smtClean="0"/>
              <a:t>Resultados obtenidos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Práctico – TODO MUNDO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Temario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Alcance </a:t>
            </a:r>
            <a:r>
              <a:rPr lang="es-AR" dirty="0" smtClean="0"/>
              <a:t>– Fuera de Alcance – Hipótesis 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Modelo de </a:t>
            </a:r>
            <a:r>
              <a:rPr lang="es-AR" dirty="0" smtClean="0"/>
              <a:t>Negocio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Casos de Uso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Problemas Resueltos</a:t>
            </a:r>
          </a:p>
          <a:p>
            <a:pPr lvl="2"/>
            <a:endParaRPr lang="es-AR" dirty="0" smtClean="0"/>
          </a:p>
          <a:p>
            <a:pPr lvl="2"/>
            <a:r>
              <a:rPr lang="es-AR" dirty="0" smtClean="0"/>
              <a:t>Sobre-Venta</a:t>
            </a:r>
          </a:p>
          <a:p>
            <a:pPr lvl="2"/>
            <a:r>
              <a:rPr lang="es-AR" dirty="0" smtClean="0"/>
              <a:t>Tramos</a:t>
            </a:r>
          </a:p>
          <a:p>
            <a:pPr lvl="2"/>
            <a:r>
              <a:rPr lang="es-AR" dirty="0" smtClean="0"/>
              <a:t>Bultos</a:t>
            </a:r>
            <a:endParaRPr lang="es-AR" dirty="0" smtClean="0"/>
          </a:p>
          <a:p>
            <a:pPr lvl="2"/>
            <a:r>
              <a:rPr lang="es-AR" dirty="0" smtClean="0"/>
              <a:t>Seguimiento de la carga</a:t>
            </a:r>
          </a:p>
          <a:p>
            <a:pPr lvl="2"/>
            <a:r>
              <a:rPr lang="es-AR" dirty="0" smtClean="0"/>
              <a:t>Pagos</a:t>
            </a:r>
          </a:p>
          <a:p>
            <a:pPr lvl="2">
              <a:buNone/>
            </a:pPr>
            <a:endParaRPr lang="es-AR" dirty="0" smtClean="0"/>
          </a:p>
          <a:p>
            <a:pPr lvl="1"/>
            <a:r>
              <a:rPr lang="es-AR" dirty="0" smtClean="0"/>
              <a:t>Conclusiones</a:t>
            </a:r>
          </a:p>
          <a:p>
            <a:pPr lvl="1">
              <a:buNone/>
            </a:pPr>
            <a:endParaRPr lang="es-AR" dirty="0" smtClean="0"/>
          </a:p>
          <a:p>
            <a:pPr lvl="1"/>
            <a:r>
              <a:rPr lang="es-AR" dirty="0" smtClean="0"/>
              <a:t>QA – Preguntas y Respuestas </a:t>
            </a:r>
            <a:endParaRPr lang="es-AR" dirty="0" smtClean="0"/>
          </a:p>
          <a:p>
            <a:pPr lvl="2">
              <a:buNone/>
            </a:pPr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Alcance – Fuera de Alcance - Hipótesis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Enunciado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El diagrama se fue complejizando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Enfoque de los casos de uso (negocio / sistema)</a:t>
            </a:r>
          </a:p>
          <a:p>
            <a:endParaRPr lang="es-AR" dirty="0" smtClean="0"/>
          </a:p>
          <a:p>
            <a:r>
              <a:rPr lang="es-AR" dirty="0" smtClean="0"/>
              <a:t>Re trabajo continuo (por el nivel de detalle)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Problemas Resueltos: Sobre Venta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Hipótesis Relacionadas</a:t>
            </a:r>
          </a:p>
          <a:p>
            <a:endParaRPr lang="es-AR" dirty="0" smtClean="0"/>
          </a:p>
          <a:p>
            <a:r>
              <a:rPr lang="es-AR" dirty="0" smtClean="0"/>
              <a:t>Dificultad para su resolución</a:t>
            </a:r>
          </a:p>
          <a:p>
            <a:endParaRPr lang="es-AR" dirty="0" smtClean="0"/>
          </a:p>
          <a:p>
            <a:r>
              <a:rPr lang="es-AR" dirty="0" smtClean="0"/>
              <a:t>Grado de dificultad en sostener la hipótesis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Problemas Resueltos: </a:t>
            </a:r>
            <a:r>
              <a:rPr lang="es-AR" dirty="0" smtClean="0"/>
              <a:t>Tramos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Problemas Resueltos: </a:t>
            </a:r>
            <a:r>
              <a:rPr lang="es-AR" sz="3200" dirty="0" smtClean="0"/>
              <a:t>Bultos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Problemas Resueltos: </a:t>
            </a:r>
            <a:r>
              <a:rPr lang="es-AR" sz="2000" dirty="0" smtClean="0"/>
              <a:t>Seguimiento de la Carga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399</TotalTime>
  <Words>431</Words>
  <Application>Microsoft Office PowerPoint</Application>
  <PresentationFormat>Presentación en pantalla (4:3)</PresentationFormat>
  <Paragraphs>131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Mirador</vt:lpstr>
      <vt:lpstr>71.09 – Análisis de la Información</vt:lpstr>
      <vt:lpstr>Trabajo Práctico – TODO MUNDO </vt:lpstr>
      <vt:lpstr>Alcance – Fuera de Alcance - Hipótesis</vt:lpstr>
      <vt:lpstr>Modelo de Negocio</vt:lpstr>
      <vt:lpstr>Casos de Uso</vt:lpstr>
      <vt:lpstr>Problemas Resueltos: Sobre Venta</vt:lpstr>
      <vt:lpstr>Problemas Resueltos: Tramos</vt:lpstr>
      <vt:lpstr>Problemas Resueltos: Bultos</vt:lpstr>
      <vt:lpstr>Problemas Resueltos: Seguimiento de la Carga</vt:lpstr>
      <vt:lpstr>Problemas Resueltos: Pagos</vt:lpstr>
      <vt:lpstr>Conclusiones</vt:lpstr>
      <vt:lpstr>Metodología de Trabajo en Equipo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71.09 – Análisis de la Información</dc:title>
  <dc:creator>Centor</dc:creator>
  <cp:lastModifiedBy>Centor</cp:lastModifiedBy>
  <cp:revision>27</cp:revision>
  <dcterms:created xsi:type="dcterms:W3CDTF">2009-11-28T18:16:20Z</dcterms:created>
  <dcterms:modified xsi:type="dcterms:W3CDTF">2009-12-01T23:17:30Z</dcterms:modified>
</cp:coreProperties>
</file>