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7" r:id="rId3"/>
    <p:sldId id="257" r:id="rId4"/>
    <p:sldId id="265" r:id="rId5"/>
    <p:sldId id="266" r:id="rId6"/>
    <p:sldId id="261" r:id="rId7"/>
    <p:sldId id="262" r:id="rId8"/>
    <p:sldId id="263" r:id="rId9"/>
    <p:sldId id="268" r:id="rId10"/>
    <p:sldId id="264" r:id="rId11"/>
    <p:sldId id="270" r:id="rId12"/>
    <p:sldId id="269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0508" autoAdjust="0"/>
  </p:normalViewPr>
  <p:slideViewPr>
    <p:cSldViewPr>
      <p:cViewPr>
        <p:scale>
          <a:sx n="112" d="100"/>
          <a:sy n="112" d="100"/>
        </p:scale>
        <p:origin x="-38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F3E27-C02F-43EB-BB87-3BB32B97209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9C24C-12A6-43F9-A726-E53080D841CF}">
      <dgm:prSet phldrT="[Text]"/>
      <dgm:spPr/>
      <dgm:t>
        <a:bodyPr/>
        <a:lstStyle/>
        <a:p>
          <a:r>
            <a:rPr lang="es-AR" dirty="0" smtClean="0"/>
            <a:t>Objetivo</a:t>
          </a:r>
          <a:endParaRPr lang="en-US" dirty="0"/>
        </a:p>
      </dgm:t>
    </dgm:pt>
    <dgm:pt modelId="{E629869A-E940-436C-A695-67B73348A144}" type="parTrans" cxnId="{86592B12-AF99-40C0-8667-A7CAF4E065C3}">
      <dgm:prSet/>
      <dgm:spPr/>
      <dgm:t>
        <a:bodyPr/>
        <a:lstStyle/>
        <a:p>
          <a:endParaRPr lang="en-US"/>
        </a:p>
      </dgm:t>
    </dgm:pt>
    <dgm:pt modelId="{902C2089-04E7-40D8-90D7-B1B727DAB540}" type="sibTrans" cxnId="{86592B12-AF99-40C0-8667-A7CAF4E065C3}">
      <dgm:prSet/>
      <dgm:spPr/>
      <dgm:t>
        <a:bodyPr/>
        <a:lstStyle/>
        <a:p>
          <a:endParaRPr lang="en-US"/>
        </a:p>
      </dgm:t>
    </dgm:pt>
    <dgm:pt modelId="{8A42BD3A-8099-4EF0-8180-805BF10D20AB}">
      <dgm:prSet phldrT="[Text]"/>
      <dgm:spPr/>
      <dgm:t>
        <a:bodyPr/>
        <a:lstStyle/>
        <a:p>
          <a:r>
            <a:rPr lang="es-AR" sz="2100" b="1" dirty="0" smtClean="0"/>
            <a:t>Alcance</a:t>
          </a:r>
        </a:p>
        <a:p>
          <a:endParaRPr lang="en-US" sz="2100" b="1" dirty="0"/>
        </a:p>
      </dgm:t>
    </dgm:pt>
    <dgm:pt modelId="{68F99E3E-D390-4535-AAD9-3A8063316C32}" type="parTrans" cxnId="{29BECDF7-F973-4639-9277-CDF727745F50}">
      <dgm:prSet/>
      <dgm:spPr/>
      <dgm:t>
        <a:bodyPr/>
        <a:lstStyle/>
        <a:p>
          <a:endParaRPr lang="en-US"/>
        </a:p>
      </dgm:t>
    </dgm:pt>
    <dgm:pt modelId="{BBC38066-C493-4794-8580-7DB047F6D7A0}" type="sibTrans" cxnId="{29BECDF7-F973-4639-9277-CDF727745F50}">
      <dgm:prSet/>
      <dgm:spPr/>
      <dgm:t>
        <a:bodyPr/>
        <a:lstStyle/>
        <a:p>
          <a:endParaRPr lang="en-US"/>
        </a:p>
      </dgm:t>
    </dgm:pt>
    <dgm:pt modelId="{9C6AE864-0578-495D-BCF5-E0F9F3FC7F3D}">
      <dgm:prSet phldrT="[Text]" custT="1"/>
      <dgm:spPr/>
      <dgm:t>
        <a:bodyPr/>
        <a:lstStyle/>
        <a:p>
          <a:r>
            <a:rPr lang="es-AR" sz="1400" b="1" dirty="0" smtClean="0"/>
            <a:t>Fuera de Alcance</a:t>
          </a:r>
        </a:p>
        <a:p>
          <a:endParaRPr lang="en-US" sz="1400" b="1" dirty="0"/>
        </a:p>
      </dgm:t>
    </dgm:pt>
    <dgm:pt modelId="{5B709EDD-B0F6-4F9A-A4D9-01E06F3C2EE2}" type="parTrans" cxnId="{7B233E81-25CF-42F1-837D-CF93BCE7E398}">
      <dgm:prSet/>
      <dgm:spPr/>
      <dgm:t>
        <a:bodyPr/>
        <a:lstStyle/>
        <a:p>
          <a:endParaRPr lang="en-US"/>
        </a:p>
      </dgm:t>
    </dgm:pt>
    <dgm:pt modelId="{5EBCB7E0-6C84-497F-BE04-9B07CA5BE5D6}" type="sibTrans" cxnId="{7B233E81-25CF-42F1-837D-CF93BCE7E398}">
      <dgm:prSet/>
      <dgm:spPr/>
      <dgm:t>
        <a:bodyPr/>
        <a:lstStyle/>
        <a:p>
          <a:endParaRPr lang="en-US"/>
        </a:p>
      </dgm:t>
    </dgm:pt>
    <dgm:pt modelId="{AC594B83-455D-42D1-9659-899920411875}">
      <dgm:prSet phldrT="[Text]"/>
      <dgm:spPr/>
      <dgm:t>
        <a:bodyPr/>
        <a:lstStyle/>
        <a:p>
          <a:r>
            <a:rPr lang="es-AR" sz="2100" b="1" dirty="0" smtClean="0"/>
            <a:t>Hipótesis</a:t>
          </a:r>
        </a:p>
        <a:p>
          <a:endParaRPr lang="en-US" sz="2100" b="1" dirty="0"/>
        </a:p>
      </dgm:t>
    </dgm:pt>
    <dgm:pt modelId="{A24315B2-34A8-4DEB-87F5-FA22516F24DC}" type="parTrans" cxnId="{E128031B-2362-4BDC-B7CD-460C8928A275}">
      <dgm:prSet/>
      <dgm:spPr/>
      <dgm:t>
        <a:bodyPr/>
        <a:lstStyle/>
        <a:p>
          <a:endParaRPr lang="en-US"/>
        </a:p>
      </dgm:t>
    </dgm:pt>
    <dgm:pt modelId="{E5711F88-527D-423D-9520-D957BD3995DC}" type="sibTrans" cxnId="{E128031B-2362-4BDC-B7CD-460C8928A275}">
      <dgm:prSet/>
      <dgm:spPr/>
      <dgm:t>
        <a:bodyPr/>
        <a:lstStyle/>
        <a:p>
          <a:endParaRPr lang="en-US"/>
        </a:p>
      </dgm:t>
    </dgm:pt>
    <dgm:pt modelId="{B1C3A222-A525-4D49-A2FB-A952A1E0C719}">
      <dgm:prSet phldrT="[Text]" custT="1"/>
      <dgm:spPr/>
      <dgm:t>
        <a:bodyPr/>
        <a:lstStyle/>
        <a:p>
          <a:r>
            <a:rPr lang="es-AR" sz="1200" dirty="0" smtClean="0"/>
            <a:t>Contabilidad.</a:t>
          </a:r>
          <a:endParaRPr lang="en-US" sz="1200" dirty="0"/>
        </a:p>
      </dgm:t>
    </dgm:pt>
    <dgm:pt modelId="{6C17FCFF-B8F9-4DCE-B056-6AFC597136A8}" type="parTrans" cxnId="{5760E634-C8AA-4BBC-B8E1-E40CEFED97DF}">
      <dgm:prSet/>
      <dgm:spPr/>
    </dgm:pt>
    <dgm:pt modelId="{CDE14E50-D6AC-4E12-B3F3-0F7DC40BD729}" type="sibTrans" cxnId="{5760E634-C8AA-4BBC-B8E1-E40CEFED97DF}">
      <dgm:prSet/>
      <dgm:spPr/>
    </dgm:pt>
    <dgm:pt modelId="{8872A6C7-0471-4A2B-8230-C6EFFC341014}">
      <dgm:prSet custT="1"/>
      <dgm:spPr/>
      <dgm:t>
        <a:bodyPr/>
        <a:lstStyle/>
        <a:p>
          <a:r>
            <a:rPr lang="es-AR" sz="1200" dirty="0" smtClean="0"/>
            <a:t>Estadísticas.</a:t>
          </a:r>
        </a:p>
      </dgm:t>
    </dgm:pt>
    <dgm:pt modelId="{CE56DB13-BC5F-496C-AE15-33446831AB24}" type="parTrans" cxnId="{B3B0522A-9D3D-40ED-9B12-D6B9AEA61618}">
      <dgm:prSet/>
      <dgm:spPr/>
      <dgm:t>
        <a:bodyPr/>
        <a:lstStyle/>
        <a:p>
          <a:endParaRPr lang="en-US"/>
        </a:p>
      </dgm:t>
    </dgm:pt>
    <dgm:pt modelId="{9179D403-EC35-4B43-B131-B97462E2C481}" type="sibTrans" cxnId="{B3B0522A-9D3D-40ED-9B12-D6B9AEA61618}">
      <dgm:prSet/>
      <dgm:spPr/>
      <dgm:t>
        <a:bodyPr/>
        <a:lstStyle/>
        <a:p>
          <a:endParaRPr lang="en-US"/>
        </a:p>
      </dgm:t>
    </dgm:pt>
    <dgm:pt modelId="{9FEDEA84-1978-4510-BEC2-46429310148C}">
      <dgm:prSet custT="1"/>
      <dgm:spPr/>
      <dgm:t>
        <a:bodyPr/>
        <a:lstStyle/>
        <a:p>
          <a:r>
            <a:rPr lang="es-AR" sz="1200" dirty="0" smtClean="0"/>
            <a:t>Pago a proveedores.</a:t>
          </a:r>
        </a:p>
      </dgm:t>
    </dgm:pt>
    <dgm:pt modelId="{04712D8D-6A72-4D09-866D-FA93371A59E8}" type="parTrans" cxnId="{16CFF280-2E9D-487D-BB54-A3EB344F8E90}">
      <dgm:prSet/>
      <dgm:spPr/>
      <dgm:t>
        <a:bodyPr/>
        <a:lstStyle/>
        <a:p>
          <a:endParaRPr lang="en-US"/>
        </a:p>
      </dgm:t>
    </dgm:pt>
    <dgm:pt modelId="{FEB71D72-F91C-4928-8C25-41CA51D95FB1}" type="sibTrans" cxnId="{16CFF280-2E9D-487D-BB54-A3EB344F8E90}">
      <dgm:prSet/>
      <dgm:spPr/>
      <dgm:t>
        <a:bodyPr/>
        <a:lstStyle/>
        <a:p>
          <a:endParaRPr lang="en-US"/>
        </a:p>
      </dgm:t>
    </dgm:pt>
    <dgm:pt modelId="{C3761164-2876-4341-9E96-1F6CC7F83136}">
      <dgm:prSet custT="1"/>
      <dgm:spPr/>
      <dgm:t>
        <a:bodyPr/>
        <a:lstStyle/>
        <a:p>
          <a:r>
            <a:rPr lang="es-AR" sz="1200" dirty="0" smtClean="0"/>
            <a:t>Seguimiento en tiempo real.</a:t>
          </a:r>
        </a:p>
      </dgm:t>
    </dgm:pt>
    <dgm:pt modelId="{0056C611-94DE-4F6B-AD5C-3E646DFCCBA0}" type="parTrans" cxnId="{B953A2B0-2CB0-4709-99DC-2074C7CB2B1D}">
      <dgm:prSet/>
      <dgm:spPr/>
      <dgm:t>
        <a:bodyPr/>
        <a:lstStyle/>
        <a:p>
          <a:endParaRPr lang="en-US"/>
        </a:p>
      </dgm:t>
    </dgm:pt>
    <dgm:pt modelId="{DC129BFB-9A37-4E87-BC13-B34AB8C0D4B8}" type="sibTrans" cxnId="{B953A2B0-2CB0-4709-99DC-2074C7CB2B1D}">
      <dgm:prSet/>
      <dgm:spPr/>
      <dgm:t>
        <a:bodyPr/>
        <a:lstStyle/>
        <a:p>
          <a:endParaRPr lang="en-US"/>
        </a:p>
      </dgm:t>
    </dgm:pt>
    <dgm:pt modelId="{BA586330-CDB9-4FF4-A33F-AF23C42D6E5C}">
      <dgm:prSet custT="1"/>
      <dgm:spPr/>
      <dgm:t>
        <a:bodyPr/>
        <a:lstStyle/>
        <a:p>
          <a:r>
            <a:rPr lang="es-AR" sz="1200" dirty="0" smtClean="0"/>
            <a:t>Servicio post-venta.</a:t>
          </a:r>
        </a:p>
      </dgm:t>
    </dgm:pt>
    <dgm:pt modelId="{19712F55-523E-4A39-A2DE-BCDA90DACB24}" type="parTrans" cxnId="{EA86BA31-8F75-4CD5-97CF-2C3E3454665C}">
      <dgm:prSet/>
      <dgm:spPr/>
      <dgm:t>
        <a:bodyPr/>
        <a:lstStyle/>
        <a:p>
          <a:endParaRPr lang="en-US"/>
        </a:p>
      </dgm:t>
    </dgm:pt>
    <dgm:pt modelId="{F52B00A1-2105-41B4-9D17-887D8DF0357E}" type="sibTrans" cxnId="{EA86BA31-8F75-4CD5-97CF-2C3E3454665C}">
      <dgm:prSet/>
      <dgm:spPr/>
      <dgm:t>
        <a:bodyPr/>
        <a:lstStyle/>
        <a:p>
          <a:endParaRPr lang="en-US"/>
        </a:p>
      </dgm:t>
    </dgm:pt>
    <dgm:pt modelId="{724F98F4-D5C3-4B47-B47B-9CDB04924D30}">
      <dgm:prSet custT="1"/>
      <dgm:spPr/>
      <dgm:t>
        <a:bodyPr/>
        <a:lstStyle/>
        <a:p>
          <a:r>
            <a:rPr lang="es-AR" sz="1200" dirty="0" smtClean="0"/>
            <a:t>Gestión del pago.</a:t>
          </a:r>
        </a:p>
      </dgm:t>
    </dgm:pt>
    <dgm:pt modelId="{2CD8BFD4-E7C9-4253-BA96-BD63C00DBAB9}" type="parTrans" cxnId="{AA9AD4E0-223E-4DEF-B9E6-31B5A6289BE9}">
      <dgm:prSet/>
      <dgm:spPr/>
      <dgm:t>
        <a:bodyPr/>
        <a:lstStyle/>
        <a:p>
          <a:endParaRPr lang="en-US"/>
        </a:p>
      </dgm:t>
    </dgm:pt>
    <dgm:pt modelId="{6E9C90A7-4A3F-4937-9213-34B873542250}" type="sibTrans" cxnId="{AA9AD4E0-223E-4DEF-B9E6-31B5A6289BE9}">
      <dgm:prSet/>
      <dgm:spPr/>
      <dgm:t>
        <a:bodyPr/>
        <a:lstStyle/>
        <a:p>
          <a:endParaRPr lang="en-US"/>
        </a:p>
      </dgm:t>
    </dgm:pt>
    <dgm:pt modelId="{1EA95462-198B-42BF-8C33-75A82C52DDFF}">
      <dgm:prSet custT="1"/>
      <dgm:spPr/>
      <dgm:t>
        <a:bodyPr/>
        <a:lstStyle/>
        <a:p>
          <a:r>
            <a:rPr lang="es-AR" sz="1200" dirty="0" smtClean="0"/>
            <a:t>Seguimiento envió factura.</a:t>
          </a:r>
          <a:endParaRPr lang="es-AR" sz="1200" dirty="0"/>
        </a:p>
      </dgm:t>
    </dgm:pt>
    <dgm:pt modelId="{4123E027-D5FE-47DA-93E8-E5B287CF7C1A}" type="parTrans" cxnId="{F4F6B25C-9B4B-49C3-9D54-ED55B3C69836}">
      <dgm:prSet/>
      <dgm:spPr/>
      <dgm:t>
        <a:bodyPr/>
        <a:lstStyle/>
        <a:p>
          <a:endParaRPr lang="en-US"/>
        </a:p>
      </dgm:t>
    </dgm:pt>
    <dgm:pt modelId="{BA285849-491D-4EC5-AEAA-3173FAAF5C9E}" type="sibTrans" cxnId="{F4F6B25C-9B4B-49C3-9D54-ED55B3C69836}">
      <dgm:prSet/>
      <dgm:spPr/>
      <dgm:t>
        <a:bodyPr/>
        <a:lstStyle/>
        <a:p>
          <a:endParaRPr lang="en-US"/>
        </a:p>
      </dgm:t>
    </dgm:pt>
    <dgm:pt modelId="{A78FA2FE-DA7C-4440-AE19-9DD7BDF3FED6}">
      <dgm:prSet custT="1"/>
      <dgm:spPr/>
      <dgm:t>
        <a:bodyPr/>
        <a:lstStyle/>
        <a:p>
          <a:r>
            <a:rPr lang="es-AR" sz="1200" dirty="0" smtClean="0"/>
            <a:t>Seguimiento</a:t>
          </a:r>
        </a:p>
      </dgm:t>
    </dgm:pt>
    <dgm:pt modelId="{E9C82CA3-5BE2-4674-AE7C-E29A835A6308}" type="parTrans" cxnId="{6E02CB10-CB5B-4941-9259-D75B0D1EE0F2}">
      <dgm:prSet/>
      <dgm:spPr/>
      <dgm:t>
        <a:bodyPr/>
        <a:lstStyle/>
        <a:p>
          <a:endParaRPr lang="en-US"/>
        </a:p>
      </dgm:t>
    </dgm:pt>
    <dgm:pt modelId="{E39BE4B1-67DF-4773-A594-D3C56EFDFFB3}" type="sibTrans" cxnId="{6E02CB10-CB5B-4941-9259-D75B0D1EE0F2}">
      <dgm:prSet/>
      <dgm:spPr/>
      <dgm:t>
        <a:bodyPr/>
        <a:lstStyle/>
        <a:p>
          <a:endParaRPr lang="en-US"/>
        </a:p>
      </dgm:t>
    </dgm:pt>
    <dgm:pt modelId="{380B0D9A-E29F-4520-8DFD-42461CBDA975}">
      <dgm:prSet custT="1"/>
      <dgm:spPr/>
      <dgm:t>
        <a:bodyPr/>
        <a:lstStyle/>
        <a:p>
          <a:r>
            <a:rPr lang="es-AR" sz="1200" dirty="0" smtClean="0"/>
            <a:t>Pedidos similares</a:t>
          </a:r>
        </a:p>
      </dgm:t>
    </dgm:pt>
    <dgm:pt modelId="{F759188D-905C-4E2E-BF06-22B39FC78333}" type="parTrans" cxnId="{74111B66-FD25-42DD-AC3D-FE5F9440BF5B}">
      <dgm:prSet/>
      <dgm:spPr/>
      <dgm:t>
        <a:bodyPr/>
        <a:lstStyle/>
        <a:p>
          <a:endParaRPr lang="en-US"/>
        </a:p>
      </dgm:t>
    </dgm:pt>
    <dgm:pt modelId="{9DADAC5C-9B26-439B-81E3-FEE627CEDED4}" type="sibTrans" cxnId="{74111B66-FD25-42DD-AC3D-FE5F9440BF5B}">
      <dgm:prSet/>
      <dgm:spPr/>
      <dgm:t>
        <a:bodyPr/>
        <a:lstStyle/>
        <a:p>
          <a:endParaRPr lang="en-US"/>
        </a:p>
      </dgm:t>
    </dgm:pt>
    <dgm:pt modelId="{4D6759E6-5462-4BEE-84DB-C8969F3AC89C}">
      <dgm:prSet custT="1"/>
      <dgm:spPr/>
      <dgm:t>
        <a:bodyPr/>
        <a:lstStyle/>
        <a:p>
          <a:r>
            <a:rPr lang="es-AR" sz="1200" dirty="0" smtClean="0"/>
            <a:t>Presupuesto</a:t>
          </a:r>
        </a:p>
      </dgm:t>
    </dgm:pt>
    <dgm:pt modelId="{A44A6F72-D9C9-4879-BF84-EF91806401BA}" type="parTrans" cxnId="{3AAAFF34-9F2C-4EA3-A04F-D317F15C6D04}">
      <dgm:prSet/>
      <dgm:spPr/>
      <dgm:t>
        <a:bodyPr/>
        <a:lstStyle/>
        <a:p>
          <a:endParaRPr lang="en-US"/>
        </a:p>
      </dgm:t>
    </dgm:pt>
    <dgm:pt modelId="{E9CDCD6D-B8B7-4870-866C-0F4871F497F3}" type="sibTrans" cxnId="{3AAAFF34-9F2C-4EA3-A04F-D317F15C6D04}">
      <dgm:prSet/>
      <dgm:spPr/>
      <dgm:t>
        <a:bodyPr/>
        <a:lstStyle/>
        <a:p>
          <a:endParaRPr lang="en-US"/>
        </a:p>
      </dgm:t>
    </dgm:pt>
    <dgm:pt modelId="{2DA4FE64-806F-4866-BA1F-FFAA2641EC78}">
      <dgm:prSet custT="1"/>
      <dgm:spPr/>
      <dgm:t>
        <a:bodyPr/>
        <a:lstStyle/>
        <a:p>
          <a:r>
            <a:rPr lang="es-AR" sz="1200" dirty="0" smtClean="0"/>
            <a:t>Reprogramación  de ruta</a:t>
          </a:r>
        </a:p>
      </dgm:t>
    </dgm:pt>
    <dgm:pt modelId="{F3CC7A28-90A1-4C81-9677-705399FB5237}" type="parTrans" cxnId="{094206E6-8835-451B-87C4-0E3816644DEF}">
      <dgm:prSet/>
      <dgm:spPr/>
      <dgm:t>
        <a:bodyPr/>
        <a:lstStyle/>
        <a:p>
          <a:endParaRPr lang="en-US"/>
        </a:p>
      </dgm:t>
    </dgm:pt>
    <dgm:pt modelId="{87F26749-470D-4410-A6DF-4F0544FA552D}" type="sibTrans" cxnId="{094206E6-8835-451B-87C4-0E3816644DEF}">
      <dgm:prSet/>
      <dgm:spPr/>
      <dgm:t>
        <a:bodyPr/>
        <a:lstStyle/>
        <a:p>
          <a:endParaRPr lang="en-US"/>
        </a:p>
      </dgm:t>
    </dgm:pt>
    <dgm:pt modelId="{77D3F39F-5C49-44E7-9C18-F6E197B8C965}">
      <dgm:prSet phldrT="[Text]" custT="1"/>
      <dgm:spPr/>
      <dgm:t>
        <a:bodyPr/>
        <a:lstStyle/>
        <a:p>
          <a:r>
            <a:rPr lang="es-AR" sz="1200" b="0" dirty="0" smtClean="0"/>
            <a:t>Separación en Bultos</a:t>
          </a:r>
          <a:endParaRPr lang="en-US" sz="1200" b="0" dirty="0"/>
        </a:p>
      </dgm:t>
    </dgm:pt>
    <dgm:pt modelId="{B7F723C9-0E77-4974-AAC8-A6EFA9FC87EF}" type="parTrans" cxnId="{2DD0EDBF-2BF3-44A6-8E35-E42032FF2C27}">
      <dgm:prSet/>
      <dgm:spPr/>
    </dgm:pt>
    <dgm:pt modelId="{915D0CAC-84B1-4803-A29E-C6137C28D7F4}" type="sibTrans" cxnId="{2DD0EDBF-2BF3-44A6-8E35-E42032FF2C27}">
      <dgm:prSet/>
      <dgm:spPr/>
    </dgm:pt>
    <dgm:pt modelId="{2BE9EF8D-9AF1-4936-964C-673EB86542E1}">
      <dgm:prSet custT="1"/>
      <dgm:spPr/>
      <dgm:t>
        <a:bodyPr/>
        <a:lstStyle/>
        <a:p>
          <a:r>
            <a:rPr lang="es-AR" sz="1200" dirty="0" smtClean="0"/>
            <a:t>Entrega del Pedido</a:t>
          </a:r>
        </a:p>
      </dgm:t>
    </dgm:pt>
    <dgm:pt modelId="{285B7742-6987-402B-8896-4B2F92227789}" type="parTrans" cxnId="{20B05296-85FF-4A08-B583-1D92E71EA13D}">
      <dgm:prSet/>
      <dgm:spPr/>
      <dgm:t>
        <a:bodyPr/>
        <a:lstStyle/>
        <a:p>
          <a:endParaRPr lang="en-US"/>
        </a:p>
      </dgm:t>
    </dgm:pt>
    <dgm:pt modelId="{E014BBD3-CAE3-4A7A-9E5E-720510F50D16}" type="sibTrans" cxnId="{20B05296-85FF-4A08-B583-1D92E71EA13D}">
      <dgm:prSet/>
      <dgm:spPr/>
      <dgm:t>
        <a:bodyPr/>
        <a:lstStyle/>
        <a:p>
          <a:endParaRPr lang="en-US"/>
        </a:p>
      </dgm:t>
    </dgm:pt>
    <dgm:pt modelId="{C49DA879-8C74-4FD0-96F9-1DC19AAC4401}">
      <dgm:prSet custT="1"/>
      <dgm:spPr/>
      <dgm:t>
        <a:bodyPr/>
        <a:lstStyle/>
        <a:p>
          <a:r>
            <a:rPr lang="es-AR" sz="1200" dirty="0" smtClean="0"/>
            <a:t>Sobre-carga 110%.</a:t>
          </a:r>
        </a:p>
      </dgm:t>
    </dgm:pt>
    <dgm:pt modelId="{486587EF-3D94-4004-957E-A6137D83E578}" type="parTrans" cxnId="{CA0B1D53-F5E0-4F4E-8653-AECFE568619F}">
      <dgm:prSet/>
      <dgm:spPr/>
      <dgm:t>
        <a:bodyPr/>
        <a:lstStyle/>
        <a:p>
          <a:endParaRPr lang="en-US"/>
        </a:p>
      </dgm:t>
    </dgm:pt>
    <dgm:pt modelId="{9E813524-0DB3-474D-A032-CA374AA6E38F}" type="sibTrans" cxnId="{CA0B1D53-F5E0-4F4E-8653-AECFE568619F}">
      <dgm:prSet/>
      <dgm:spPr/>
      <dgm:t>
        <a:bodyPr/>
        <a:lstStyle/>
        <a:p>
          <a:endParaRPr lang="en-US"/>
        </a:p>
      </dgm:t>
    </dgm:pt>
    <dgm:pt modelId="{2D3E8EE7-B26E-4483-BDF5-5FE72E282F85}">
      <dgm:prSet custT="1"/>
      <dgm:spPr/>
      <dgm:t>
        <a:bodyPr/>
        <a:lstStyle/>
        <a:p>
          <a:r>
            <a:rPr lang="es-AR" sz="1200" dirty="0" smtClean="0"/>
            <a:t>Disponibilidad Exclusiva.</a:t>
          </a:r>
        </a:p>
      </dgm:t>
    </dgm:pt>
    <dgm:pt modelId="{248E07FF-A971-4DEE-A763-E88CC9F75750}" type="parTrans" cxnId="{7DE6609D-4060-42DD-9631-187ACE5EC15F}">
      <dgm:prSet/>
      <dgm:spPr/>
      <dgm:t>
        <a:bodyPr/>
        <a:lstStyle/>
        <a:p>
          <a:endParaRPr lang="en-US"/>
        </a:p>
      </dgm:t>
    </dgm:pt>
    <dgm:pt modelId="{481C0EAD-B780-4D69-BD86-CA72C0E4EF49}" type="sibTrans" cxnId="{7DE6609D-4060-42DD-9631-187ACE5EC15F}">
      <dgm:prSet/>
      <dgm:spPr/>
      <dgm:t>
        <a:bodyPr/>
        <a:lstStyle/>
        <a:p>
          <a:endParaRPr lang="en-US"/>
        </a:p>
      </dgm:t>
    </dgm:pt>
    <dgm:pt modelId="{CC789FB7-9C7B-4626-9206-7CC1F15636FC}">
      <dgm:prSet phldrT="[Text]" custT="1"/>
      <dgm:spPr/>
      <dgm:t>
        <a:bodyPr/>
        <a:lstStyle/>
        <a:p>
          <a:r>
            <a:rPr lang="es-AR" sz="1200" b="0" dirty="0" smtClean="0"/>
            <a:t>Destino y origen únicos</a:t>
          </a:r>
          <a:endParaRPr lang="en-US" sz="1200" b="0" dirty="0"/>
        </a:p>
      </dgm:t>
    </dgm:pt>
    <dgm:pt modelId="{E3B30419-43B3-4E1B-81B6-73A467C2E24C}" type="parTrans" cxnId="{60693029-5889-43A2-A395-B2E9B8B342A5}">
      <dgm:prSet/>
      <dgm:spPr/>
    </dgm:pt>
    <dgm:pt modelId="{DF259C8A-0E17-4653-B55C-582E8FC39379}" type="sibTrans" cxnId="{60693029-5889-43A2-A395-B2E9B8B342A5}">
      <dgm:prSet/>
      <dgm:spPr/>
    </dgm:pt>
    <dgm:pt modelId="{F9B45773-AEDC-4709-9FD2-ED5D18B7C2C6}" type="pres">
      <dgm:prSet presAssocID="{794F3E27-C02F-43EB-BB87-3BB32B97209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AFFEE0-44E2-424A-BF6C-12DAAE1E84C5}" type="pres">
      <dgm:prSet presAssocID="{6099C24C-12A6-43F9-A726-E53080D841CF}" presName="roof" presStyleLbl="dkBgShp" presStyleIdx="0" presStyleCnt="2"/>
      <dgm:spPr/>
      <dgm:t>
        <a:bodyPr/>
        <a:lstStyle/>
        <a:p>
          <a:endParaRPr lang="es-AR"/>
        </a:p>
      </dgm:t>
    </dgm:pt>
    <dgm:pt modelId="{8833B4A4-2C6B-43BF-8F93-125084D56262}" type="pres">
      <dgm:prSet presAssocID="{6099C24C-12A6-43F9-A726-E53080D841CF}" presName="pillars" presStyleCnt="0"/>
      <dgm:spPr/>
    </dgm:pt>
    <dgm:pt modelId="{5C0873C1-9BB8-41F5-885E-336EA621AA0D}" type="pres">
      <dgm:prSet presAssocID="{6099C24C-12A6-43F9-A726-E53080D841C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023A0-0C75-4234-B56E-BE3693D1D0E4}" type="pres">
      <dgm:prSet presAssocID="{9C6AE864-0578-495D-BCF5-E0F9F3FC7F3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9D060-50A3-4A8C-8965-8D1B754D9E9B}" type="pres">
      <dgm:prSet presAssocID="{AC594B83-455D-42D1-9659-89992041187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07BFF-5977-4D1F-B72D-D7C704DD49CC}" type="pres">
      <dgm:prSet presAssocID="{6099C24C-12A6-43F9-A726-E53080D841CF}" presName="base" presStyleLbl="dkBgShp" presStyleIdx="1" presStyleCnt="2"/>
      <dgm:spPr/>
    </dgm:pt>
  </dgm:ptLst>
  <dgm:cxnLst>
    <dgm:cxn modelId="{66E6A848-C2CF-4A13-811B-90952C41D9D0}" type="presOf" srcId="{AC594B83-455D-42D1-9659-899920411875}" destId="{B8C9D060-50A3-4A8C-8965-8D1B754D9E9B}" srcOrd="0" destOrd="0" presId="urn:microsoft.com/office/officeart/2005/8/layout/hList3"/>
    <dgm:cxn modelId="{308ACD58-C97B-48A4-ABA1-3C62D340406F}" type="presOf" srcId="{380B0D9A-E29F-4520-8DFD-42461CBDA975}" destId="{5C0873C1-9BB8-41F5-885E-336EA621AA0D}" srcOrd="0" destOrd="2" presId="urn:microsoft.com/office/officeart/2005/8/layout/hList3"/>
    <dgm:cxn modelId="{DD9A7A5C-28EB-45A6-B098-5575856CFBD8}" type="presOf" srcId="{8A42BD3A-8099-4EF0-8180-805BF10D20AB}" destId="{5C0873C1-9BB8-41F5-885E-336EA621AA0D}" srcOrd="0" destOrd="0" presId="urn:microsoft.com/office/officeart/2005/8/layout/hList3"/>
    <dgm:cxn modelId="{BDD86F3A-2E61-4D48-A2B9-49BAF5559845}" type="presOf" srcId="{9C6AE864-0578-495D-BCF5-E0F9F3FC7F3D}" destId="{555023A0-0C75-4234-B56E-BE3693D1D0E4}" srcOrd="0" destOrd="0" presId="urn:microsoft.com/office/officeart/2005/8/layout/hList3"/>
    <dgm:cxn modelId="{E128031B-2362-4BDC-B7CD-460C8928A275}" srcId="{6099C24C-12A6-43F9-A726-E53080D841CF}" destId="{AC594B83-455D-42D1-9659-899920411875}" srcOrd="2" destOrd="0" parTransId="{A24315B2-34A8-4DEB-87F5-FA22516F24DC}" sibTransId="{E5711F88-527D-423D-9520-D957BD3995DC}"/>
    <dgm:cxn modelId="{29BECDF7-F973-4639-9277-CDF727745F50}" srcId="{6099C24C-12A6-43F9-A726-E53080D841CF}" destId="{8A42BD3A-8099-4EF0-8180-805BF10D20AB}" srcOrd="0" destOrd="0" parTransId="{68F99E3E-D390-4535-AAD9-3A8063316C32}" sibTransId="{BBC38066-C493-4794-8580-7DB047F6D7A0}"/>
    <dgm:cxn modelId="{D06D80C9-515A-49FA-A4BA-E120B667FC82}" type="presOf" srcId="{724F98F4-D5C3-4B47-B47B-9CDB04924D30}" destId="{555023A0-0C75-4234-B56E-BE3693D1D0E4}" srcOrd="0" destOrd="6" presId="urn:microsoft.com/office/officeart/2005/8/layout/hList3"/>
    <dgm:cxn modelId="{EA86BA31-8F75-4CD5-97CF-2C3E3454665C}" srcId="{9C6AE864-0578-495D-BCF5-E0F9F3FC7F3D}" destId="{BA586330-CDB9-4FF4-A33F-AF23C42D6E5C}" srcOrd="4" destOrd="0" parTransId="{19712F55-523E-4A39-A2DE-BCDA90DACB24}" sibTransId="{F52B00A1-2105-41B4-9D17-887D8DF0357E}"/>
    <dgm:cxn modelId="{540485BD-F2AC-40AE-9956-44595FB660A2}" type="presOf" srcId="{4D6759E6-5462-4BEE-84DB-C8969F3AC89C}" destId="{5C0873C1-9BB8-41F5-885E-336EA621AA0D}" srcOrd="0" destOrd="3" presId="urn:microsoft.com/office/officeart/2005/8/layout/hList3"/>
    <dgm:cxn modelId="{3AAAFF34-9F2C-4EA3-A04F-D317F15C6D04}" srcId="{8A42BD3A-8099-4EF0-8180-805BF10D20AB}" destId="{4D6759E6-5462-4BEE-84DB-C8969F3AC89C}" srcOrd="2" destOrd="0" parTransId="{A44A6F72-D9C9-4879-BF84-EF91806401BA}" sibTransId="{E9CDCD6D-B8B7-4870-866C-0F4871F497F3}"/>
    <dgm:cxn modelId="{5760E634-C8AA-4BBC-B8E1-E40CEFED97DF}" srcId="{9C6AE864-0578-495D-BCF5-E0F9F3FC7F3D}" destId="{B1C3A222-A525-4D49-A2FB-A952A1E0C719}" srcOrd="0" destOrd="0" parTransId="{6C17FCFF-B8F9-4DCE-B056-6AFC597136A8}" sibTransId="{CDE14E50-D6AC-4E12-B3F3-0F7DC40BD729}"/>
    <dgm:cxn modelId="{6BF03D78-9315-4771-A72E-F3512131BD8F}" type="presOf" srcId="{C49DA879-8C74-4FD0-96F9-1DC19AAC4401}" destId="{B8C9D060-50A3-4A8C-8965-8D1B754D9E9B}" srcOrd="0" destOrd="4" presId="urn:microsoft.com/office/officeart/2005/8/layout/hList3"/>
    <dgm:cxn modelId="{BE5628EC-CF1C-44C5-96A3-85489B581661}" type="presOf" srcId="{2BE9EF8D-9AF1-4936-964C-673EB86542E1}" destId="{B8C9D060-50A3-4A8C-8965-8D1B754D9E9B}" srcOrd="0" destOrd="3" presId="urn:microsoft.com/office/officeart/2005/8/layout/hList3"/>
    <dgm:cxn modelId="{B953A2B0-2CB0-4709-99DC-2074C7CB2B1D}" srcId="{9C6AE864-0578-495D-BCF5-E0F9F3FC7F3D}" destId="{C3761164-2876-4341-9E96-1F6CC7F83136}" srcOrd="3" destOrd="0" parTransId="{0056C611-94DE-4F6B-AD5C-3E646DFCCBA0}" sibTransId="{DC129BFB-9A37-4E87-BC13-B34AB8C0D4B8}"/>
    <dgm:cxn modelId="{6338A455-5720-459F-999A-CF408F8889BF}" type="presOf" srcId="{2DA4FE64-806F-4866-BA1F-FFAA2641EC78}" destId="{5C0873C1-9BB8-41F5-885E-336EA621AA0D}" srcOrd="0" destOrd="4" presId="urn:microsoft.com/office/officeart/2005/8/layout/hList3"/>
    <dgm:cxn modelId="{2DD0EDBF-2BF3-44A6-8E35-E42032FF2C27}" srcId="{AC594B83-455D-42D1-9659-899920411875}" destId="{77D3F39F-5C49-44E7-9C18-F6E197B8C965}" srcOrd="1" destOrd="0" parTransId="{B7F723C9-0E77-4974-AAC8-A6EFA9FC87EF}" sibTransId="{915D0CAC-84B1-4803-A29E-C6137C28D7F4}"/>
    <dgm:cxn modelId="{F4F6B25C-9B4B-49C3-9D54-ED55B3C69836}" srcId="{9C6AE864-0578-495D-BCF5-E0F9F3FC7F3D}" destId="{1EA95462-198B-42BF-8C33-75A82C52DDFF}" srcOrd="6" destOrd="0" parTransId="{4123E027-D5FE-47DA-93E8-E5B287CF7C1A}" sibTransId="{BA285849-491D-4EC5-AEAA-3173FAAF5C9E}"/>
    <dgm:cxn modelId="{DD6E7F96-EC80-4379-8F4E-D0C0D0CF183C}" type="presOf" srcId="{CC789FB7-9C7B-4626-9206-7CC1F15636FC}" destId="{B8C9D060-50A3-4A8C-8965-8D1B754D9E9B}" srcOrd="0" destOrd="1" presId="urn:microsoft.com/office/officeart/2005/8/layout/hList3"/>
    <dgm:cxn modelId="{7B233E81-25CF-42F1-837D-CF93BCE7E398}" srcId="{6099C24C-12A6-43F9-A726-E53080D841CF}" destId="{9C6AE864-0578-495D-BCF5-E0F9F3FC7F3D}" srcOrd="1" destOrd="0" parTransId="{5B709EDD-B0F6-4F9A-A4D9-01E06F3C2EE2}" sibTransId="{5EBCB7E0-6C84-497F-BE04-9B07CA5BE5D6}"/>
    <dgm:cxn modelId="{75C2250F-CB44-4D9E-BDA6-40DA42EBB889}" type="presOf" srcId="{77D3F39F-5C49-44E7-9C18-F6E197B8C965}" destId="{B8C9D060-50A3-4A8C-8965-8D1B754D9E9B}" srcOrd="0" destOrd="2" presId="urn:microsoft.com/office/officeart/2005/8/layout/hList3"/>
    <dgm:cxn modelId="{9024B611-9B74-4751-A950-676F43A7BF77}" type="presOf" srcId="{8872A6C7-0471-4A2B-8230-C6EFFC341014}" destId="{555023A0-0C75-4234-B56E-BE3693D1D0E4}" srcOrd="0" destOrd="2" presId="urn:microsoft.com/office/officeart/2005/8/layout/hList3"/>
    <dgm:cxn modelId="{20B05296-85FF-4A08-B583-1D92E71EA13D}" srcId="{AC594B83-455D-42D1-9659-899920411875}" destId="{2BE9EF8D-9AF1-4936-964C-673EB86542E1}" srcOrd="2" destOrd="0" parTransId="{285B7742-6987-402B-8896-4B2F92227789}" sibTransId="{E014BBD3-CAE3-4A7A-9E5E-720510F50D16}"/>
    <dgm:cxn modelId="{F45D4570-DC25-439A-9729-799CB61812C7}" type="presOf" srcId="{BA586330-CDB9-4FF4-A33F-AF23C42D6E5C}" destId="{555023A0-0C75-4234-B56E-BE3693D1D0E4}" srcOrd="0" destOrd="5" presId="urn:microsoft.com/office/officeart/2005/8/layout/hList3"/>
    <dgm:cxn modelId="{8761FE2C-AFF3-4462-B76D-0B790547FBFC}" type="presOf" srcId="{A78FA2FE-DA7C-4440-AE19-9DD7BDF3FED6}" destId="{5C0873C1-9BB8-41F5-885E-336EA621AA0D}" srcOrd="0" destOrd="1" presId="urn:microsoft.com/office/officeart/2005/8/layout/hList3"/>
    <dgm:cxn modelId="{8D90936B-588F-4878-9F09-443FA0AB48CC}" type="presOf" srcId="{794F3E27-C02F-43EB-BB87-3BB32B972093}" destId="{F9B45773-AEDC-4709-9FD2-ED5D18B7C2C6}" srcOrd="0" destOrd="0" presId="urn:microsoft.com/office/officeart/2005/8/layout/hList3"/>
    <dgm:cxn modelId="{8AD3841A-638D-4937-84F0-2C83464B4C80}" type="presOf" srcId="{9FEDEA84-1978-4510-BEC2-46429310148C}" destId="{555023A0-0C75-4234-B56E-BE3693D1D0E4}" srcOrd="0" destOrd="3" presId="urn:microsoft.com/office/officeart/2005/8/layout/hList3"/>
    <dgm:cxn modelId="{AA9AD4E0-223E-4DEF-B9E6-31B5A6289BE9}" srcId="{9C6AE864-0578-495D-BCF5-E0F9F3FC7F3D}" destId="{724F98F4-D5C3-4B47-B47B-9CDB04924D30}" srcOrd="5" destOrd="0" parTransId="{2CD8BFD4-E7C9-4253-BA96-BD63C00DBAB9}" sibTransId="{6E9C90A7-4A3F-4937-9213-34B873542250}"/>
    <dgm:cxn modelId="{EEBF63EB-57DD-4990-8C8C-1A7EE6F9374C}" type="presOf" srcId="{2D3E8EE7-B26E-4483-BDF5-5FE72E282F85}" destId="{B8C9D060-50A3-4A8C-8965-8D1B754D9E9B}" srcOrd="0" destOrd="5" presId="urn:microsoft.com/office/officeart/2005/8/layout/hList3"/>
    <dgm:cxn modelId="{CA0B1D53-F5E0-4F4E-8653-AECFE568619F}" srcId="{AC594B83-455D-42D1-9659-899920411875}" destId="{C49DA879-8C74-4FD0-96F9-1DC19AAC4401}" srcOrd="3" destOrd="0" parTransId="{486587EF-3D94-4004-957E-A6137D83E578}" sibTransId="{9E813524-0DB3-474D-A032-CA374AA6E38F}"/>
    <dgm:cxn modelId="{16CFF280-2E9D-487D-BB54-A3EB344F8E90}" srcId="{9C6AE864-0578-495D-BCF5-E0F9F3FC7F3D}" destId="{9FEDEA84-1978-4510-BEC2-46429310148C}" srcOrd="2" destOrd="0" parTransId="{04712D8D-6A72-4D09-866D-FA93371A59E8}" sibTransId="{FEB71D72-F91C-4928-8C25-41CA51D95FB1}"/>
    <dgm:cxn modelId="{7DE6609D-4060-42DD-9631-187ACE5EC15F}" srcId="{AC594B83-455D-42D1-9659-899920411875}" destId="{2D3E8EE7-B26E-4483-BDF5-5FE72E282F85}" srcOrd="4" destOrd="0" parTransId="{248E07FF-A971-4DEE-A763-E88CC9F75750}" sibTransId="{481C0EAD-B780-4D69-BD86-CA72C0E4EF49}"/>
    <dgm:cxn modelId="{0C8E655F-8877-47C4-B2B9-66AC32E11FD5}" type="presOf" srcId="{6099C24C-12A6-43F9-A726-E53080D841CF}" destId="{39AFFEE0-44E2-424A-BF6C-12DAAE1E84C5}" srcOrd="0" destOrd="0" presId="urn:microsoft.com/office/officeart/2005/8/layout/hList3"/>
    <dgm:cxn modelId="{094206E6-8835-451B-87C4-0E3816644DEF}" srcId="{8A42BD3A-8099-4EF0-8180-805BF10D20AB}" destId="{2DA4FE64-806F-4866-BA1F-FFAA2641EC78}" srcOrd="3" destOrd="0" parTransId="{F3CC7A28-90A1-4C81-9677-705399FB5237}" sibTransId="{87F26749-470D-4410-A6DF-4F0544FA552D}"/>
    <dgm:cxn modelId="{67AF2527-7836-4B06-B1C3-4EBB8BAFF062}" type="presOf" srcId="{B1C3A222-A525-4D49-A2FB-A952A1E0C719}" destId="{555023A0-0C75-4234-B56E-BE3693D1D0E4}" srcOrd="0" destOrd="1" presId="urn:microsoft.com/office/officeart/2005/8/layout/hList3"/>
    <dgm:cxn modelId="{02B54878-47C7-45D4-AB6D-4B36B725259E}" type="presOf" srcId="{1EA95462-198B-42BF-8C33-75A82C52DDFF}" destId="{555023A0-0C75-4234-B56E-BE3693D1D0E4}" srcOrd="0" destOrd="7" presId="urn:microsoft.com/office/officeart/2005/8/layout/hList3"/>
    <dgm:cxn modelId="{86592B12-AF99-40C0-8667-A7CAF4E065C3}" srcId="{794F3E27-C02F-43EB-BB87-3BB32B972093}" destId="{6099C24C-12A6-43F9-A726-E53080D841CF}" srcOrd="0" destOrd="0" parTransId="{E629869A-E940-436C-A695-67B73348A144}" sibTransId="{902C2089-04E7-40D8-90D7-B1B727DAB540}"/>
    <dgm:cxn modelId="{60693029-5889-43A2-A395-B2E9B8B342A5}" srcId="{AC594B83-455D-42D1-9659-899920411875}" destId="{CC789FB7-9C7B-4626-9206-7CC1F15636FC}" srcOrd="0" destOrd="0" parTransId="{E3B30419-43B3-4E1B-81B6-73A467C2E24C}" sibTransId="{DF259C8A-0E17-4653-B55C-582E8FC39379}"/>
    <dgm:cxn modelId="{04A68DF9-3FA4-4BDC-A6B1-177567BC10AB}" type="presOf" srcId="{C3761164-2876-4341-9E96-1F6CC7F83136}" destId="{555023A0-0C75-4234-B56E-BE3693D1D0E4}" srcOrd="0" destOrd="4" presId="urn:microsoft.com/office/officeart/2005/8/layout/hList3"/>
    <dgm:cxn modelId="{6E02CB10-CB5B-4941-9259-D75B0D1EE0F2}" srcId="{8A42BD3A-8099-4EF0-8180-805BF10D20AB}" destId="{A78FA2FE-DA7C-4440-AE19-9DD7BDF3FED6}" srcOrd="0" destOrd="0" parTransId="{E9C82CA3-5BE2-4674-AE7C-E29A835A6308}" sibTransId="{E39BE4B1-67DF-4773-A594-D3C56EFDFFB3}"/>
    <dgm:cxn modelId="{B3B0522A-9D3D-40ED-9B12-D6B9AEA61618}" srcId="{9C6AE864-0578-495D-BCF5-E0F9F3FC7F3D}" destId="{8872A6C7-0471-4A2B-8230-C6EFFC341014}" srcOrd="1" destOrd="0" parTransId="{CE56DB13-BC5F-496C-AE15-33446831AB24}" sibTransId="{9179D403-EC35-4B43-B131-B97462E2C481}"/>
    <dgm:cxn modelId="{74111B66-FD25-42DD-AC3D-FE5F9440BF5B}" srcId="{8A42BD3A-8099-4EF0-8180-805BF10D20AB}" destId="{380B0D9A-E29F-4520-8DFD-42461CBDA975}" srcOrd="1" destOrd="0" parTransId="{F759188D-905C-4E2E-BF06-22B39FC78333}" sibTransId="{9DADAC5C-9B26-439B-81E3-FEE627CEDED4}"/>
    <dgm:cxn modelId="{892FBCBF-17CB-4064-B8D1-9A6FE8736E03}" type="presParOf" srcId="{F9B45773-AEDC-4709-9FD2-ED5D18B7C2C6}" destId="{39AFFEE0-44E2-424A-BF6C-12DAAE1E84C5}" srcOrd="0" destOrd="0" presId="urn:microsoft.com/office/officeart/2005/8/layout/hList3"/>
    <dgm:cxn modelId="{156AAE05-AA4E-420F-A094-1F319FCFCACF}" type="presParOf" srcId="{F9B45773-AEDC-4709-9FD2-ED5D18B7C2C6}" destId="{8833B4A4-2C6B-43BF-8F93-125084D56262}" srcOrd="1" destOrd="0" presId="urn:microsoft.com/office/officeart/2005/8/layout/hList3"/>
    <dgm:cxn modelId="{BF342419-8DE5-4064-BA9B-ED1C19475548}" type="presParOf" srcId="{8833B4A4-2C6B-43BF-8F93-125084D56262}" destId="{5C0873C1-9BB8-41F5-885E-336EA621AA0D}" srcOrd="0" destOrd="0" presId="urn:microsoft.com/office/officeart/2005/8/layout/hList3"/>
    <dgm:cxn modelId="{B1A74950-03D3-4CBB-976B-57D709660430}" type="presParOf" srcId="{8833B4A4-2C6B-43BF-8F93-125084D56262}" destId="{555023A0-0C75-4234-B56E-BE3693D1D0E4}" srcOrd="1" destOrd="0" presId="urn:microsoft.com/office/officeart/2005/8/layout/hList3"/>
    <dgm:cxn modelId="{1D870EEB-7611-4F19-BB0C-E0E01467D51B}" type="presParOf" srcId="{8833B4A4-2C6B-43BF-8F93-125084D56262}" destId="{B8C9D060-50A3-4A8C-8965-8D1B754D9E9B}" srcOrd="2" destOrd="0" presId="urn:microsoft.com/office/officeart/2005/8/layout/hList3"/>
    <dgm:cxn modelId="{00839F0A-052C-405B-8CD1-08F0EBC92CFE}" type="presParOf" srcId="{F9B45773-AEDC-4709-9FD2-ED5D18B7C2C6}" destId="{08607BFF-5977-4D1F-B72D-D7C704DD49C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AFFEE0-44E2-424A-BF6C-12DAAE1E84C5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600" kern="1200" dirty="0" smtClean="0"/>
            <a:t>Objetivo</a:t>
          </a:r>
          <a:endParaRPr lang="en-US" sz="5600" kern="1200" dirty="0"/>
        </a:p>
      </dsp:txBody>
      <dsp:txXfrm>
        <a:off x="0" y="0"/>
        <a:ext cx="6096000" cy="1219200"/>
      </dsp:txXfrm>
    </dsp:sp>
    <dsp:sp modelId="{5C0873C1-9BB8-41F5-885E-336EA621AA0D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Alcance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Seguimiento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Pedidos similares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Presupuesto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Reprogramación  de ruta</a:t>
          </a:r>
        </a:p>
      </dsp:txBody>
      <dsp:txXfrm>
        <a:off x="2976" y="1219200"/>
        <a:ext cx="2030015" cy="2560320"/>
      </dsp:txXfrm>
    </dsp:sp>
    <dsp:sp modelId="{555023A0-0C75-4234-B56E-BE3693D1D0E4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Fuera de Alcance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Contabilidad.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Estadísticas.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Pago a proveedores.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Seguimiento en tiempo real.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Servicio post-venta.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Gestión del pago.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Seguimiento envió factura.</a:t>
          </a:r>
          <a:endParaRPr lang="es-AR" sz="1200" kern="1200" dirty="0"/>
        </a:p>
      </dsp:txBody>
      <dsp:txXfrm>
        <a:off x="2032992" y="1219200"/>
        <a:ext cx="2030015" cy="2560320"/>
      </dsp:txXfrm>
    </dsp:sp>
    <dsp:sp modelId="{B8C9D060-50A3-4A8C-8965-8D1B754D9E9B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Hipótesis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b="0" kern="1200" dirty="0" smtClean="0"/>
            <a:t>Destino y origen únicos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b="0" kern="1200" dirty="0" smtClean="0"/>
            <a:t>Separación en Bultos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Entrega del Pedido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Sobre-carga 110%.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Disponibilidad Exclusiva.</a:t>
          </a:r>
        </a:p>
      </dsp:txBody>
      <dsp:txXfrm>
        <a:off x="4063007" y="1219200"/>
        <a:ext cx="2030015" cy="2560320"/>
      </dsp:txXfrm>
    </dsp:sp>
    <dsp:sp modelId="{08607BFF-5977-4D1F-B72D-D7C704DD49CC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FDE4-20F3-400B-B586-D1755F1D251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DCFDD-9765-4942-8186-4D444FB7394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52000">
              <a:spcBef>
                <a:spcPts val="1200"/>
              </a:spcBef>
              <a:spcAft>
                <a:spcPts val="4200"/>
              </a:spcAft>
            </a:pPr>
            <a:r>
              <a:rPr lang="es-AR" dirty="0" smtClean="0"/>
              <a:t>Objetivo</a:t>
            </a:r>
          </a:p>
          <a:p>
            <a:pPr marL="252000">
              <a:spcBef>
                <a:spcPts val="1200"/>
              </a:spcBef>
              <a:spcAft>
                <a:spcPts val="4200"/>
              </a:spcAft>
            </a:pPr>
            <a:endParaRPr lang="es-AR" dirty="0" smtClean="0"/>
          </a:p>
          <a:p>
            <a:pPr marL="252000">
              <a:spcBef>
                <a:spcPts val="1200"/>
              </a:spcBef>
              <a:spcAft>
                <a:spcPts val="4200"/>
              </a:spcAft>
            </a:pPr>
            <a:r>
              <a:rPr lang="es-AR" dirty="0" smtClean="0"/>
              <a:t>Registro anticipado de las cargas.</a:t>
            </a:r>
          </a:p>
          <a:p>
            <a:pPr marL="252000">
              <a:spcBef>
                <a:spcPts val="1200"/>
              </a:spcBef>
              <a:spcAft>
                <a:spcPts val="4200"/>
              </a:spcAft>
            </a:pPr>
            <a:r>
              <a:rPr lang="es-AR" dirty="0" smtClean="0"/>
              <a:t>Seguimiento de las cargas.</a:t>
            </a:r>
          </a:p>
          <a:p>
            <a:pPr marL="252000">
              <a:spcBef>
                <a:spcPts val="1200"/>
              </a:spcBef>
              <a:spcAft>
                <a:spcPts val="4200"/>
              </a:spcAft>
            </a:pPr>
            <a:r>
              <a:rPr lang="es-AR" dirty="0" smtClean="0"/>
              <a:t>Envío de las facturas.</a:t>
            </a:r>
          </a:p>
          <a:p>
            <a:endParaRPr lang="es-AR" dirty="0" smtClean="0"/>
          </a:p>
          <a:p>
            <a:r>
              <a:rPr lang="es-AR" dirty="0" smtClean="0"/>
              <a:t>Alcance</a:t>
            </a:r>
          </a:p>
          <a:p>
            <a:endParaRPr lang="es-AR" dirty="0" smtClean="0"/>
          </a:p>
          <a:p>
            <a:r>
              <a:rPr lang="es-AR" dirty="0" smtClean="0"/>
              <a:t>Consultar la última </a:t>
            </a:r>
            <a:r>
              <a:rPr lang="es-AR" b="1" dirty="0" smtClean="0"/>
              <a:t>ubicación</a:t>
            </a:r>
            <a:r>
              <a:rPr lang="es-AR" dirty="0" smtClean="0"/>
              <a:t> del pedido.</a:t>
            </a:r>
          </a:p>
          <a:p>
            <a:r>
              <a:rPr lang="es-AR" dirty="0" smtClean="0"/>
              <a:t>Generar una </a:t>
            </a:r>
            <a:r>
              <a:rPr lang="es-AR" b="1" dirty="0" smtClean="0"/>
              <a:t>ruta</a:t>
            </a:r>
            <a:r>
              <a:rPr lang="es-AR" dirty="0" smtClean="0"/>
              <a:t> para los bultos.</a:t>
            </a:r>
          </a:p>
          <a:p>
            <a:r>
              <a:rPr lang="es-AR" dirty="0" smtClean="0"/>
              <a:t>Permitir reutilizar datos de un </a:t>
            </a:r>
            <a:r>
              <a:rPr lang="es-AR" b="1" dirty="0" smtClean="0"/>
              <a:t>pedido similar</a:t>
            </a:r>
            <a:r>
              <a:rPr lang="es-AR" dirty="0" smtClean="0"/>
              <a:t>.</a:t>
            </a:r>
          </a:p>
          <a:p>
            <a:r>
              <a:rPr lang="es-AR" dirty="0" smtClean="0"/>
              <a:t>Generar un </a:t>
            </a:r>
            <a:r>
              <a:rPr lang="es-AR" b="1" dirty="0" smtClean="0"/>
              <a:t>presupuesto</a:t>
            </a:r>
            <a:r>
              <a:rPr lang="es-AR" dirty="0" smtClean="0"/>
              <a:t> según costo de transporte.</a:t>
            </a:r>
          </a:p>
          <a:p>
            <a:r>
              <a:rPr lang="es-AR" dirty="0" smtClean="0"/>
              <a:t>Permitir </a:t>
            </a:r>
            <a:r>
              <a:rPr lang="es-AR" b="1" dirty="0" smtClean="0"/>
              <a:t>reprogramación</a:t>
            </a:r>
            <a:r>
              <a:rPr lang="es-AR" dirty="0" smtClean="0"/>
              <a:t> de la ruta.</a:t>
            </a:r>
          </a:p>
          <a:p>
            <a:endParaRPr lang="es-AR" dirty="0" smtClean="0"/>
          </a:p>
          <a:p>
            <a:r>
              <a:rPr lang="es-AR" dirty="0" smtClean="0"/>
              <a:t>HIPOTESIS</a:t>
            </a:r>
          </a:p>
          <a:p>
            <a:endParaRPr lang="es-AR" dirty="0" smtClean="0"/>
          </a:p>
          <a:p>
            <a:r>
              <a:rPr lang="es-AR" dirty="0" smtClean="0"/>
              <a:t>Un pedido se separa en bultos.</a:t>
            </a:r>
          </a:p>
          <a:p>
            <a:r>
              <a:rPr lang="es-AR" dirty="0" smtClean="0"/>
              <a:t>Los bultos se entregan todos juntos.</a:t>
            </a:r>
          </a:p>
          <a:p>
            <a:r>
              <a:rPr lang="es-AR" dirty="0" smtClean="0"/>
              <a:t>La entrega no es puerta a puerta.</a:t>
            </a:r>
          </a:p>
          <a:p>
            <a:r>
              <a:rPr lang="es-AR" dirty="0" smtClean="0"/>
              <a:t>Sobre-carga con 110%.</a:t>
            </a:r>
          </a:p>
          <a:p>
            <a:r>
              <a:rPr lang="es-AR" dirty="0" smtClean="0"/>
              <a:t>Transporte y almacenes con disponibilidad exclusiva.</a:t>
            </a:r>
          </a:p>
          <a:p>
            <a:r>
              <a:rPr lang="es-AR" dirty="0" smtClean="0"/>
              <a:t>No se puede retirar un pedido sin haber pagado el mismo.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DCFDD-9765-4942-8186-4D444FB739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DCFDD-9765-4942-8186-4D444FB739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DIAGRAMA ORIGINAL (PRIMER VERSION)	DIAGRAMA</a:t>
            </a:r>
            <a:r>
              <a:rPr lang="es-AR" baseline="0" dirty="0" smtClean="0"/>
              <a:t> FINAL (ULTIMA VERSION)</a:t>
            </a:r>
          </a:p>
          <a:p>
            <a:endParaRPr lang="es-AR" dirty="0" smtClean="0"/>
          </a:p>
          <a:p>
            <a:r>
              <a:rPr lang="es-AR" dirty="0" smtClean="0"/>
              <a:t>El diagrama se fue complejizando pero no presentaba</a:t>
            </a:r>
            <a:r>
              <a:rPr lang="es-AR" baseline="0" dirty="0" smtClean="0"/>
              <a:t> grandes controversias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Primer</a:t>
            </a:r>
            <a:r>
              <a:rPr lang="es-AR" baseline="0" dirty="0" smtClean="0"/>
              <a:t> reunión de CU  gran </a:t>
            </a:r>
            <a:r>
              <a:rPr lang="es-AR" baseline="0" dirty="0" err="1" smtClean="0"/>
              <a:t>discusion</a:t>
            </a:r>
            <a:r>
              <a:rPr lang="es-AR" baseline="0" dirty="0" smtClean="0"/>
              <a:t> del e</a:t>
            </a:r>
            <a:r>
              <a:rPr lang="es-AR" dirty="0" smtClean="0"/>
              <a:t>nfoque de los casos de uso (negocio / sistema)</a:t>
            </a:r>
          </a:p>
          <a:p>
            <a:endParaRPr lang="es-AR" dirty="0" smtClean="0"/>
          </a:p>
          <a:p>
            <a:r>
              <a:rPr lang="es-AR" dirty="0" smtClean="0"/>
              <a:t>Re trabajo continuo (por el nivel de detalle) 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DCFDD-9765-4942-8186-4D444FB739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Carga</a:t>
            </a:r>
            <a:r>
              <a:rPr lang="es-AR" baseline="0" dirty="0" smtClean="0"/>
              <a:t> </a:t>
            </a:r>
            <a:r>
              <a:rPr lang="es-AR" baseline="0" dirty="0" smtClean="0">
                <a:sym typeface="Wingdings" pitchFamily="2" charset="2"/>
              </a:rPr>
              <a:t> conjunto de bultos que conforman un pedido</a:t>
            </a:r>
            <a:endParaRPr lang="es-AR" dirty="0" smtClean="0"/>
          </a:p>
          <a:p>
            <a:r>
              <a:rPr lang="es-AR" dirty="0" smtClean="0"/>
              <a:t>Tipifica ( </a:t>
            </a:r>
            <a:r>
              <a:rPr lang="es-AR" dirty="0" err="1" smtClean="0"/>
              <a:t>dimension</a:t>
            </a:r>
            <a:r>
              <a:rPr lang="es-AR" dirty="0" smtClean="0"/>
              <a:t>, peso, </a:t>
            </a:r>
            <a:r>
              <a:rPr lang="es-AR" dirty="0" err="1" smtClean="0"/>
              <a:t>caracteristicas</a:t>
            </a:r>
            <a:r>
              <a:rPr lang="es-AR" baseline="0" dirty="0" smtClean="0"/>
              <a:t> ( refrigerado, </a:t>
            </a:r>
            <a:r>
              <a:rPr lang="es-AR" baseline="0" dirty="0" err="1" smtClean="0"/>
              <a:t>fragil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DCFDD-9765-4942-8186-4D444FB739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DIAGRAMA DE ESTADO DE PEDIDO</a:t>
            </a:r>
          </a:p>
          <a:p>
            <a:endParaRPr lang="es-AR" dirty="0" smtClean="0"/>
          </a:p>
          <a:p>
            <a:r>
              <a:rPr lang="es-AR" dirty="0" smtClean="0"/>
              <a:t>Seguimiento</a:t>
            </a:r>
            <a:r>
              <a:rPr lang="es-AR" baseline="0" dirty="0" smtClean="0"/>
              <a:t> en tiempo real</a:t>
            </a:r>
          </a:p>
          <a:p>
            <a:r>
              <a:rPr lang="es-AR" baseline="0" dirty="0" smtClean="0"/>
              <a:t>Consultar el estado de cada bulto </a:t>
            </a:r>
          </a:p>
          <a:p>
            <a:r>
              <a:rPr lang="es-AR" baseline="0" dirty="0" smtClean="0"/>
              <a:t>Estados del pedido</a:t>
            </a:r>
            <a:endParaRPr lang="es-AR" dirty="0" smtClean="0"/>
          </a:p>
          <a:p>
            <a:r>
              <a:rPr lang="es-AR" dirty="0" smtClean="0"/>
              <a:t>Contar</a:t>
            </a:r>
            <a:r>
              <a:rPr lang="es-AR" baseline="0" dirty="0" smtClean="0"/>
              <a:t> como es nuestro seguimiento, que puede ver el cliente, a partir de cuando y hasta cuando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DCFDD-9765-4942-8186-4D444FB739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1C9E8C-5C2F-489A-9AA4-2270366A0013}" type="datetimeFigureOut">
              <a:rPr lang="es-AR" smtClean="0"/>
              <a:pPr/>
              <a:t>01/12/2009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EAB1E94-6728-4D22-B98E-AC9E1765F0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Todo Mundo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811060"/>
          </a:xfrm>
        </p:spPr>
        <p:txBody>
          <a:bodyPr>
            <a:normAutofit/>
          </a:bodyPr>
          <a:lstStyle/>
          <a:p>
            <a:r>
              <a:rPr lang="es-AR" b="1" dirty="0" smtClean="0"/>
              <a:t>75.09 – Análisis de la Información</a:t>
            </a:r>
          </a:p>
          <a:p>
            <a:pPr algn="l"/>
            <a:endParaRPr lang="es-AR" sz="1500" dirty="0" smtClean="0"/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Bello </a:t>
            </a:r>
            <a:r>
              <a:rPr lang="es-AR" sz="1500" dirty="0" err="1" smtClean="0">
                <a:solidFill>
                  <a:schemeClr val="bg1">
                    <a:lumMod val="65000"/>
                  </a:schemeClr>
                </a:solidFill>
              </a:rPr>
              <a:t>Camilletti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, Nicolás	 	86676</a:t>
            </a:r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err="1" smtClean="0">
                <a:solidFill>
                  <a:schemeClr val="bg1">
                    <a:lumMod val="65000"/>
                  </a:schemeClr>
                </a:solidFill>
              </a:rPr>
              <a:t>Biasotti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, Pablo			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84371</a:t>
            </a:r>
            <a:endParaRPr lang="es-AR" sz="15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err="1" smtClean="0">
                <a:solidFill>
                  <a:schemeClr val="bg1">
                    <a:lumMod val="65000"/>
                  </a:schemeClr>
                </a:solidFill>
              </a:rPr>
              <a:t>Chelotti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, Adriana			83513</a:t>
            </a:r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Ferro, Flavio Edgardo		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87187</a:t>
            </a:r>
            <a:endParaRPr lang="es-AR" sz="15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err="1" smtClean="0">
                <a:solidFill>
                  <a:schemeClr val="bg1">
                    <a:lumMod val="65000"/>
                  </a:schemeClr>
                </a:solidFill>
              </a:rPr>
              <a:t>Gonzalez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, Juan Manuel		79979</a:t>
            </a:r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Pérez </a:t>
            </a:r>
            <a:r>
              <a:rPr lang="es-AR" sz="1500" dirty="0" err="1" smtClean="0">
                <a:solidFill>
                  <a:schemeClr val="bg1">
                    <a:lumMod val="65000"/>
                  </a:schemeClr>
                </a:solidFill>
              </a:rPr>
              <a:t>Staltari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, Darío		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83514</a:t>
            </a:r>
            <a:endParaRPr lang="es-AR" sz="15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algn="l">
              <a:spcBef>
                <a:spcPts val="600"/>
              </a:spcBef>
              <a:buSzPct val="70000"/>
              <a:defRPr/>
            </a:pP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Rodríguez, Laura Guillermina	</a:t>
            </a:r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</a:rPr>
              <a:t>79958</a:t>
            </a:r>
            <a:endParaRPr lang="es-AR" sz="15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s-AR" b="1" dirty="0" smtClean="0"/>
          </a:p>
          <a:p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Facturación, Pago y Entrega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factura se envía una vez llegado la totalidad de los bultos al punto de llegada.</a:t>
            </a:r>
          </a:p>
          <a:p>
            <a:r>
              <a:rPr lang="es-AR" dirty="0" smtClean="0"/>
              <a:t>El pedido se entrega si el receptor ya ha efectuado el pago.</a:t>
            </a:r>
          </a:p>
          <a:p>
            <a:r>
              <a:rPr lang="es-AR" dirty="0" smtClean="0"/>
              <a:t>El receptor debe dar consentimiento de que recibió la carga.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 y Respuestas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AR" sz="25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?</a:t>
            </a:r>
            <a:endParaRPr lang="es-AR" sz="25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035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s-AR" dirty="0" smtClean="0"/>
              <a:t>Objetivo – Alcance </a:t>
            </a:r>
            <a:r>
              <a:rPr lang="es-AR" dirty="0" smtClean="0"/>
              <a:t>– Fuera de Alcance – Hipótesis </a:t>
            </a:r>
            <a:r>
              <a:rPr lang="es-AR" dirty="0" smtClean="0"/>
              <a:t>(</a:t>
            </a:r>
            <a:r>
              <a:rPr lang="es-AR" dirty="0" err="1" smtClean="0"/>
              <a:t>juan</a:t>
            </a:r>
            <a:r>
              <a:rPr lang="es-AR" dirty="0" smtClean="0"/>
              <a:t> / </a:t>
            </a:r>
            <a:r>
              <a:rPr lang="es-AR" dirty="0" err="1" smtClean="0"/>
              <a:t>dario</a:t>
            </a:r>
            <a:r>
              <a:rPr lang="es-AR" dirty="0" smtClean="0"/>
              <a:t>)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Modelo de </a:t>
            </a:r>
            <a:r>
              <a:rPr lang="es-AR" dirty="0" smtClean="0"/>
              <a:t>Negocio (</a:t>
            </a:r>
            <a:r>
              <a:rPr lang="es-AR" dirty="0" err="1" smtClean="0"/>
              <a:t>lau</a:t>
            </a:r>
            <a:r>
              <a:rPr lang="es-AR" dirty="0" smtClean="0"/>
              <a:t>)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Casos de </a:t>
            </a:r>
            <a:r>
              <a:rPr lang="es-AR" dirty="0" smtClean="0"/>
              <a:t>Uso (</a:t>
            </a:r>
            <a:r>
              <a:rPr lang="es-AR" dirty="0" err="1" smtClean="0"/>
              <a:t>lau</a:t>
            </a:r>
            <a:r>
              <a:rPr lang="es-AR" dirty="0" smtClean="0"/>
              <a:t>)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Problemas Resueltos</a:t>
            </a:r>
          </a:p>
          <a:p>
            <a:pPr lvl="2"/>
            <a:endParaRPr lang="es-AR" dirty="0" smtClean="0"/>
          </a:p>
          <a:p>
            <a:pPr lvl="2"/>
            <a:r>
              <a:rPr lang="es-AR" dirty="0" smtClean="0"/>
              <a:t>Manejo de la carga (</a:t>
            </a:r>
            <a:r>
              <a:rPr lang="es-AR" dirty="0" err="1" smtClean="0"/>
              <a:t>adri</a:t>
            </a:r>
            <a:r>
              <a:rPr lang="es-AR" dirty="0" smtClean="0"/>
              <a:t>)</a:t>
            </a:r>
            <a:endParaRPr lang="es-AR" dirty="0" smtClean="0"/>
          </a:p>
          <a:p>
            <a:pPr lvl="2"/>
            <a:r>
              <a:rPr lang="es-AR" dirty="0" smtClean="0"/>
              <a:t>Sobrecarga (</a:t>
            </a:r>
            <a:r>
              <a:rPr lang="es-AR" dirty="0" err="1" smtClean="0"/>
              <a:t>juan</a:t>
            </a:r>
            <a:r>
              <a:rPr lang="es-AR" dirty="0" smtClean="0"/>
              <a:t> / </a:t>
            </a:r>
            <a:r>
              <a:rPr lang="es-AR" dirty="0" err="1" smtClean="0"/>
              <a:t>dario</a:t>
            </a:r>
            <a:r>
              <a:rPr lang="es-AR" dirty="0" smtClean="0"/>
              <a:t>)</a:t>
            </a:r>
            <a:endParaRPr lang="es-AR" dirty="0" smtClean="0"/>
          </a:p>
          <a:p>
            <a:pPr lvl="2"/>
            <a:r>
              <a:rPr lang="es-AR" dirty="0" smtClean="0"/>
              <a:t>Especificación de ruta (pablo)</a:t>
            </a:r>
          </a:p>
          <a:p>
            <a:pPr lvl="2"/>
            <a:r>
              <a:rPr lang="es-AR" dirty="0" smtClean="0"/>
              <a:t>Seguimiento del pedido (</a:t>
            </a:r>
            <a:r>
              <a:rPr lang="es-AR" dirty="0" err="1" smtClean="0"/>
              <a:t>nico</a:t>
            </a:r>
            <a:r>
              <a:rPr lang="es-AR" dirty="0" smtClean="0"/>
              <a:t>)</a:t>
            </a:r>
            <a:endParaRPr lang="es-AR" dirty="0" smtClean="0"/>
          </a:p>
          <a:p>
            <a:pPr lvl="2"/>
            <a:r>
              <a:rPr lang="es-AR" dirty="0" smtClean="0"/>
              <a:t>Facturación, pago y entrega del pedido (</a:t>
            </a:r>
            <a:r>
              <a:rPr lang="es-AR" dirty="0" err="1" smtClean="0"/>
              <a:t>flavio</a:t>
            </a:r>
            <a:r>
              <a:rPr lang="es-AR" dirty="0" smtClean="0"/>
              <a:t>)</a:t>
            </a:r>
          </a:p>
          <a:p>
            <a:pPr lvl="2">
              <a:buNone/>
            </a:pPr>
            <a:endParaRPr lang="es-AR" dirty="0" smtClean="0"/>
          </a:p>
          <a:p>
            <a:pPr lvl="1"/>
            <a:r>
              <a:rPr lang="es-AR" dirty="0" smtClean="0"/>
              <a:t>Conclusiones (dependiendo como nos quede el discurso)</a:t>
            </a:r>
            <a:endParaRPr lang="es-AR" dirty="0" smtClean="0"/>
          </a:p>
          <a:p>
            <a:pPr lvl="2">
              <a:buNone/>
            </a:pPr>
            <a:endParaRPr lang="es-AR" dirty="0" smtClean="0"/>
          </a:p>
          <a:p>
            <a:pPr lvl="1"/>
            <a:r>
              <a:rPr lang="es-AR" dirty="0" smtClean="0"/>
              <a:t>Preguntas </a:t>
            </a:r>
            <a:r>
              <a:rPr lang="es-AR" dirty="0" smtClean="0"/>
              <a:t>y Respuestas 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 – Alcance - Hipótesis</a:t>
            </a:r>
            <a:endParaRPr lang="es-A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1622" y="5806440"/>
            <a:ext cx="8183880" cy="1051560"/>
          </a:xfrm>
        </p:spPr>
        <p:txBody>
          <a:bodyPr>
            <a:normAutofit/>
          </a:bodyPr>
          <a:lstStyle/>
          <a:p>
            <a:pPr algn="r"/>
            <a:r>
              <a:rPr lang="es-AR" dirty="0" smtClean="0"/>
              <a:t>Modelo de Negocio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830686" y="-322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Ventas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23872" y="-3222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Emisor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947024" y="-3222"/>
            <a:ext cx="16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Operaciones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5955995" y="-32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Receptor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4706305" y="-3222"/>
            <a:ext cx="11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Central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7358081" y="-3222"/>
            <a:ext cx="16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Pagador</a:t>
            </a:r>
            <a:endParaRPr lang="es-AR" dirty="0"/>
          </a:p>
        </p:txBody>
      </p:sp>
      <p:sp>
        <p:nvSpPr>
          <p:cNvPr id="11" name="10 Conector"/>
          <p:cNvSpPr/>
          <p:nvPr/>
        </p:nvSpPr>
        <p:spPr>
          <a:xfrm>
            <a:off x="1066752" y="371414"/>
            <a:ext cx="214315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Terminador"/>
          <p:cNvSpPr/>
          <p:nvPr/>
        </p:nvSpPr>
        <p:spPr>
          <a:xfrm>
            <a:off x="628596" y="763551"/>
            <a:ext cx="1131903" cy="547695"/>
          </a:xfrm>
          <a:prstGeom prst="flowChartTermina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Solicitar servicio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>
            <a:stCxn id="11" idx="4"/>
            <a:endCxn id="15" idx="0"/>
          </p:cNvCxnSpPr>
          <p:nvPr/>
        </p:nvCxnSpPr>
        <p:spPr>
          <a:xfrm rot="16200000" flipH="1">
            <a:off x="1095318" y="664320"/>
            <a:ext cx="177823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1760499" y="1566838"/>
            <a:ext cx="985851" cy="438156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Acordar precio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31" name="30 Conector angular"/>
          <p:cNvCxnSpPr>
            <a:stCxn id="15" idx="2"/>
            <a:endCxn id="25" idx="0"/>
          </p:cNvCxnSpPr>
          <p:nvPr/>
        </p:nvCxnSpPr>
        <p:spPr>
          <a:xfrm rot="16200000" flipH="1">
            <a:off x="1596190" y="909603"/>
            <a:ext cx="255592" cy="1058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Terminador"/>
          <p:cNvSpPr/>
          <p:nvPr/>
        </p:nvSpPr>
        <p:spPr>
          <a:xfrm>
            <a:off x="482544" y="3209922"/>
            <a:ext cx="1204928" cy="547695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</a:rPr>
              <a:t>Entregar carga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48" name="47 Terminador"/>
          <p:cNvSpPr/>
          <p:nvPr/>
        </p:nvSpPr>
        <p:spPr>
          <a:xfrm>
            <a:off x="7127910" y="4232286"/>
            <a:ext cx="1022363" cy="547695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</a:rPr>
              <a:t>Pagar servicio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49" name="48 Terminador"/>
          <p:cNvSpPr/>
          <p:nvPr/>
        </p:nvSpPr>
        <p:spPr>
          <a:xfrm>
            <a:off x="4827591" y="4232286"/>
            <a:ext cx="1022363" cy="547695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</a:rPr>
              <a:t>Emitir factura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50" name="49 Terminador"/>
          <p:cNvSpPr/>
          <p:nvPr/>
        </p:nvSpPr>
        <p:spPr>
          <a:xfrm>
            <a:off x="2855889" y="3721104"/>
            <a:ext cx="1533545" cy="547695"/>
          </a:xfrm>
          <a:prstGeom prst="flowChartTerminator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</a:rPr>
              <a:t>Transportar carga</a:t>
            </a:r>
            <a:endParaRPr lang="es-AR" sz="1400" dirty="0">
              <a:solidFill>
                <a:schemeClr val="tx1"/>
              </a:solidFill>
            </a:endParaRPr>
          </a:p>
        </p:txBody>
      </p:sp>
      <p:cxnSp>
        <p:nvCxnSpPr>
          <p:cNvPr id="63" name="62 Forma"/>
          <p:cNvCxnSpPr>
            <a:stCxn id="47" idx="3"/>
            <a:endCxn id="50" idx="0"/>
          </p:cNvCxnSpPr>
          <p:nvPr/>
        </p:nvCxnSpPr>
        <p:spPr>
          <a:xfrm>
            <a:off x="1687472" y="3483770"/>
            <a:ext cx="1935190" cy="2373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Forma"/>
          <p:cNvCxnSpPr>
            <a:stCxn id="50" idx="3"/>
            <a:endCxn id="49" idx="0"/>
          </p:cNvCxnSpPr>
          <p:nvPr/>
        </p:nvCxnSpPr>
        <p:spPr>
          <a:xfrm>
            <a:off x="4389434" y="3994952"/>
            <a:ext cx="949339" cy="2373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>
            <a:stCxn id="25" idx="2"/>
          </p:cNvCxnSpPr>
          <p:nvPr/>
        </p:nvCxnSpPr>
        <p:spPr>
          <a:xfrm rot="5400000">
            <a:off x="2134759" y="2105404"/>
            <a:ext cx="219077" cy="18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113 Decisión"/>
          <p:cNvSpPr/>
          <p:nvPr/>
        </p:nvSpPr>
        <p:spPr>
          <a:xfrm>
            <a:off x="2052603" y="2224071"/>
            <a:ext cx="365130" cy="3205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1" name="120 Conector recto"/>
          <p:cNvCxnSpPr/>
          <p:nvPr/>
        </p:nvCxnSpPr>
        <p:spPr>
          <a:xfrm>
            <a:off x="1541421" y="2698740"/>
            <a:ext cx="1204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14" idx="2"/>
          </p:cNvCxnSpPr>
          <p:nvPr/>
        </p:nvCxnSpPr>
        <p:spPr>
          <a:xfrm rot="5400000">
            <a:off x="2158106" y="2621677"/>
            <a:ext cx="154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Forma"/>
          <p:cNvCxnSpPr>
            <a:endCxn id="47" idx="0"/>
          </p:cNvCxnSpPr>
          <p:nvPr/>
        </p:nvCxnSpPr>
        <p:spPr>
          <a:xfrm rot="5400000">
            <a:off x="1075880" y="2707868"/>
            <a:ext cx="511182" cy="4929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Forma"/>
          <p:cNvCxnSpPr>
            <a:endCxn id="48" idx="0"/>
          </p:cNvCxnSpPr>
          <p:nvPr/>
        </p:nvCxnSpPr>
        <p:spPr>
          <a:xfrm>
            <a:off x="2344707" y="2808279"/>
            <a:ext cx="5294385" cy="1424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6143637" y="3929067"/>
            <a:ext cx="121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BULTOS</a:t>
            </a:r>
            <a:endParaRPr lang="es-AR" dirty="0"/>
          </a:p>
        </p:txBody>
      </p:sp>
      <p:sp>
        <p:nvSpPr>
          <p:cNvPr id="24" name="23 Rectángulo"/>
          <p:cNvSpPr/>
          <p:nvPr/>
        </p:nvSpPr>
        <p:spPr>
          <a:xfrm>
            <a:off x="6000761" y="3429000"/>
            <a:ext cx="642943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Rectángulo"/>
          <p:cNvSpPr/>
          <p:nvPr/>
        </p:nvSpPr>
        <p:spPr>
          <a:xfrm>
            <a:off x="6643702" y="4071942"/>
            <a:ext cx="642943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Rectángulo"/>
          <p:cNvSpPr/>
          <p:nvPr/>
        </p:nvSpPr>
        <p:spPr>
          <a:xfrm>
            <a:off x="6000761" y="4071942"/>
            <a:ext cx="642943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6643702" y="3429000"/>
            <a:ext cx="642943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Manejo de la carga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898648"/>
          </a:xfrm>
        </p:spPr>
        <p:txBody>
          <a:bodyPr>
            <a:normAutofit/>
          </a:bodyPr>
          <a:lstStyle/>
          <a:p>
            <a:r>
              <a:rPr lang="es-AR" dirty="0" smtClean="0"/>
              <a:t>Unidad indivisible a ser enviada.</a:t>
            </a:r>
          </a:p>
          <a:p>
            <a:r>
              <a:rPr lang="es-AR" dirty="0" smtClean="0"/>
              <a:t>Se obtiene de la división del pedido.</a:t>
            </a:r>
          </a:p>
          <a:p>
            <a:r>
              <a:rPr lang="es-AR" dirty="0" smtClean="0"/>
              <a:t>Se lo tipifica.</a:t>
            </a:r>
          </a:p>
          <a:p>
            <a:r>
              <a:rPr lang="es-AR" dirty="0" smtClean="0"/>
              <a:t>Se </a:t>
            </a:r>
            <a:r>
              <a:rPr lang="es-AR" dirty="0" smtClean="0"/>
              <a:t>le asigna transporte.</a:t>
            </a:r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6097598" y="292099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PEDIDO</a:t>
            </a:r>
            <a:endParaRPr lang="es-A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944E-6 L 0.08663 -0.110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16374E-6 L -0.08298 -0.1105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37 0.12095 L -4.44444E-6 3.14524E-6 " pathEditMode="relative" rAng="0" ptsTypes="AA">
                                      <p:cBhvr>
                                        <p:cTn id="50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555 L 0.07136 0.12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16" grpId="1" animBg="1"/>
      <p:bldP spid="16" grpId="2" animBg="1"/>
      <p:bldP spid="3" grpId="0" build="p"/>
      <p:bldP spid="39" grpId="0"/>
      <p:bldP spid="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Sobrecarga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70350"/>
          </a:xfrm>
        </p:spPr>
        <p:txBody>
          <a:bodyPr/>
          <a:lstStyle/>
          <a:p>
            <a:r>
              <a:rPr lang="es-AR" dirty="0" smtClean="0"/>
              <a:t>Hasta un 110% de sobre-carga.</a:t>
            </a:r>
          </a:p>
          <a:p>
            <a:r>
              <a:rPr lang="es-AR" dirty="0" smtClean="0"/>
              <a:t>Reprogramación de ruta.</a:t>
            </a:r>
          </a:p>
          <a:p>
            <a:r>
              <a:rPr lang="es-AR" dirty="0" smtClean="0"/>
              <a:t>Prioridad.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Especificación de Ruta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755640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La ruta se compone de tramos.</a:t>
            </a:r>
          </a:p>
          <a:p>
            <a:r>
              <a:rPr lang="es-AR" dirty="0" smtClean="0"/>
              <a:t>Los tramos unen a los puntos de operación.</a:t>
            </a:r>
          </a:p>
          <a:p>
            <a:r>
              <a:rPr lang="es-AR" dirty="0" smtClean="0"/>
              <a:t>En los puntos de operación se realiza la descarga, carga y almacenamiento.</a:t>
            </a:r>
          </a:p>
          <a:p>
            <a:r>
              <a:rPr lang="es-AR" dirty="0" smtClean="0"/>
              <a:t>Por cada tramo solo hay un transporte asignado.</a:t>
            </a:r>
            <a:endParaRPr lang="es-AR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1285852" y="4429132"/>
            <a:ext cx="25717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Llamada de flecha hacia abajo"/>
          <p:cNvSpPr/>
          <p:nvPr/>
        </p:nvSpPr>
        <p:spPr>
          <a:xfrm>
            <a:off x="642910" y="3143249"/>
            <a:ext cx="928695" cy="1000132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Punto Salida</a:t>
            </a:r>
            <a:endParaRPr lang="es-AR" sz="1400" b="1" dirty="0"/>
          </a:p>
        </p:txBody>
      </p:sp>
      <p:sp>
        <p:nvSpPr>
          <p:cNvPr id="14" name="13 Llamada de flecha hacia abajo"/>
          <p:cNvSpPr/>
          <p:nvPr/>
        </p:nvSpPr>
        <p:spPr>
          <a:xfrm>
            <a:off x="3286117" y="3143249"/>
            <a:ext cx="1214447" cy="1000132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Punto operación</a:t>
            </a:r>
            <a:endParaRPr lang="es-AR" sz="1400" b="1" dirty="0"/>
          </a:p>
        </p:txBody>
      </p:sp>
      <p:cxnSp>
        <p:nvCxnSpPr>
          <p:cNvPr id="18" name="17 Conector recto"/>
          <p:cNvCxnSpPr/>
          <p:nvPr/>
        </p:nvCxnSpPr>
        <p:spPr>
          <a:xfrm>
            <a:off x="5572132" y="4500570"/>
            <a:ext cx="25717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19 Llamada de flecha hacia abajo"/>
          <p:cNvSpPr/>
          <p:nvPr/>
        </p:nvSpPr>
        <p:spPr>
          <a:xfrm>
            <a:off x="7572396" y="3143249"/>
            <a:ext cx="1071571" cy="1000132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Punto Llegada</a:t>
            </a:r>
            <a:endParaRPr lang="es-AR" sz="1400" b="1" dirty="0"/>
          </a:p>
        </p:txBody>
      </p:sp>
      <p:cxnSp>
        <p:nvCxnSpPr>
          <p:cNvPr id="22" name="21 Conector recto"/>
          <p:cNvCxnSpPr/>
          <p:nvPr/>
        </p:nvCxnSpPr>
        <p:spPr>
          <a:xfrm>
            <a:off x="4071934" y="4429132"/>
            <a:ext cx="1214447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25 Llamada de flecha hacia abajo"/>
          <p:cNvSpPr/>
          <p:nvPr/>
        </p:nvSpPr>
        <p:spPr>
          <a:xfrm>
            <a:off x="4929190" y="3143249"/>
            <a:ext cx="1214447" cy="1000132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Punto operación</a:t>
            </a:r>
            <a:endParaRPr lang="es-AR" sz="1400" b="1" dirty="0"/>
          </a:p>
        </p:txBody>
      </p:sp>
      <p:sp>
        <p:nvSpPr>
          <p:cNvPr id="27" name="26 Elipse"/>
          <p:cNvSpPr/>
          <p:nvPr/>
        </p:nvSpPr>
        <p:spPr>
          <a:xfrm>
            <a:off x="1000100" y="4286256"/>
            <a:ext cx="285752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Elipse"/>
          <p:cNvSpPr/>
          <p:nvPr/>
        </p:nvSpPr>
        <p:spPr>
          <a:xfrm>
            <a:off x="3714744" y="4214818"/>
            <a:ext cx="285752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Elipse"/>
          <p:cNvSpPr/>
          <p:nvPr/>
        </p:nvSpPr>
        <p:spPr>
          <a:xfrm>
            <a:off x="5429256" y="4214818"/>
            <a:ext cx="285752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Elipse"/>
          <p:cNvSpPr/>
          <p:nvPr/>
        </p:nvSpPr>
        <p:spPr>
          <a:xfrm>
            <a:off x="7929587" y="4214818"/>
            <a:ext cx="285752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2285985" y="485776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TRAMOS</a:t>
            </a:r>
            <a:endParaRPr lang="es-AR" dirty="0"/>
          </a:p>
        </p:txBody>
      </p:sp>
      <p:cxnSp>
        <p:nvCxnSpPr>
          <p:cNvPr id="49" name="48 Conector recto de flecha"/>
          <p:cNvCxnSpPr>
            <a:stCxn id="34" idx="3"/>
          </p:cNvCxnSpPr>
          <p:nvPr/>
        </p:nvCxnSpPr>
        <p:spPr>
          <a:xfrm flipV="1">
            <a:off x="3462910" y="4429133"/>
            <a:ext cx="3323669" cy="613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4" idx="0"/>
          </p:cNvCxnSpPr>
          <p:nvPr/>
        </p:nvCxnSpPr>
        <p:spPr>
          <a:xfrm rot="16200000" flipV="1">
            <a:off x="2687376" y="4670688"/>
            <a:ext cx="357188" cy="1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5" y="3214686"/>
            <a:ext cx="1157287" cy="115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929067"/>
            <a:ext cx="1105565" cy="39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4736E-6 L 0.25 4.84736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6244E-6 L 0.21615 -0.0069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4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Seguimiento del pedido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380</TotalTime>
  <Words>487</Words>
  <Application>Microsoft Office PowerPoint</Application>
  <PresentationFormat>Presentación en pantalla (4:3)</PresentationFormat>
  <Paragraphs>134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Aspecto</vt:lpstr>
      <vt:lpstr>Todo Mundo</vt:lpstr>
      <vt:lpstr>Temario</vt:lpstr>
      <vt:lpstr>Objetivo – Alcance - Hipótesis</vt:lpstr>
      <vt:lpstr>Modelo de Negocio</vt:lpstr>
      <vt:lpstr>Casos de Uso</vt:lpstr>
      <vt:lpstr>Manejo de la carga</vt:lpstr>
      <vt:lpstr>Sobrecarga</vt:lpstr>
      <vt:lpstr>Especificación de Ruta</vt:lpstr>
      <vt:lpstr>Seguimiento del pedido</vt:lpstr>
      <vt:lpstr>Facturación, Pago y Entrega</vt:lpstr>
      <vt:lpstr>Conclusiones</vt:lpstr>
      <vt:lpstr>Preguntas y Respuestas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</dc:title>
  <dc:creator>adriana</dc:creator>
  <cp:lastModifiedBy>Centor</cp:lastModifiedBy>
  <cp:revision>42</cp:revision>
  <dcterms:created xsi:type="dcterms:W3CDTF">2009-12-01T03:34:25Z</dcterms:created>
  <dcterms:modified xsi:type="dcterms:W3CDTF">2009-12-01T23:16:42Z</dcterms:modified>
</cp:coreProperties>
</file>