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5" r:id="rId6"/>
    <p:sldId id="267" r:id="rId7"/>
    <p:sldId id="266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27/06/2011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4772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Especificaciones Técnicas</a:t>
            </a:r>
          </a:p>
          <a:p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971800" y="2057400"/>
            <a:ext cx="5791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Casos </a:t>
            </a:r>
          </a:p>
          <a:p>
            <a:pPr algn="ctr"/>
            <a:r>
              <a:rPr lang="es-AR" sz="5400" b="1" u="sng" dirty="0" smtClean="0"/>
              <a:t>De</a:t>
            </a:r>
          </a:p>
          <a:p>
            <a:pPr algn="ctr"/>
            <a:r>
              <a:rPr lang="es-AR" sz="5400" b="1" u="sng" dirty="0" smtClean="0"/>
              <a:t> Usos</a:t>
            </a:r>
          </a:p>
          <a:p>
            <a:pPr algn="ctr"/>
            <a:endParaRPr lang="es-AR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026" name="Picture 2" descr="C:\Users\Dario\Desktop\Taller Desarrollo I\Documentacion\Diagramas\diagrama_de_casos_de_us_v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3200400" cy="4584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Arquitectura</a:t>
            </a:r>
            <a:endParaRPr lang="es-AR" sz="2000" u="sng" dirty="0"/>
          </a:p>
        </p:txBody>
      </p:sp>
      <p:pic>
        <p:nvPicPr>
          <p:cNvPr id="2050" name="Picture 2" descr="C:\Users\Dario\Desktop\Taller Desarrollo I\Documentacion\Diagramas\arquitectu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514600"/>
            <a:ext cx="3733800" cy="343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Diagrama de Despliegue</a:t>
            </a:r>
            <a:endParaRPr lang="es-AR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C:\Users\Dario\Desktop\Taller Desarrollo I\Documentacion\Diagramas\diagrama_de_desplieg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09800"/>
            <a:ext cx="5791200" cy="3966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Modelo de Datos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err="1" smtClean="0"/>
              <a:t>Frameworks</a:t>
            </a:r>
            <a:endParaRPr lang="es-AR" sz="4800" b="1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Seguridad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Interfaces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905000" y="2505075"/>
            <a:ext cx="5743575" cy="2809875"/>
            <a:chOff x="1875" y="3255"/>
            <a:chExt cx="9045" cy="4425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7935" y="3255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VTV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8250" y="3720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INFRACCIONES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8685" y="4350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SCORING VEHICULAR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7605" y="5715"/>
              <a:ext cx="108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HTML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1995" y="3750"/>
              <a:ext cx="108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BCRA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4260" y="4815"/>
              <a:ext cx="2445" cy="1605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2955" y="4350"/>
              <a:ext cx="1440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 flipH="1">
              <a:off x="6075" y="4680"/>
              <a:ext cx="1860" cy="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>
              <a:off x="9030" y="5115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PODER JUDICIAL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 flipV="1">
              <a:off x="3285" y="6345"/>
              <a:ext cx="1110" cy="13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1875" y="6840"/>
              <a:ext cx="162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Aseguradoras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5099" y="5670"/>
              <a:ext cx="736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BD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7" name="26 Imagen" descr="http://imagenes.autos-carros-coches.com.ar/wp-content/uploads/2010/10/caja_0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334000"/>
            <a:ext cx="7905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27 Imagen" descr="http://transporteinformativo.com/wordpress/wp-content/uploads/Image/zurich-portal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5334000"/>
            <a:ext cx="1200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Data </a:t>
            </a:r>
            <a:r>
              <a:rPr lang="es-AR" sz="4800" b="1" dirty="0" err="1" smtClean="0"/>
              <a:t>Mining</a:t>
            </a:r>
            <a:endParaRPr lang="es-AR" sz="4800" b="1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720</TotalTime>
  <Words>75</Words>
  <Application>Microsoft Office PowerPoint</Application>
  <PresentationFormat>Presentación en pantalla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dmpstaltari</cp:lastModifiedBy>
  <cp:revision>82</cp:revision>
  <dcterms:created xsi:type="dcterms:W3CDTF">2006-08-16T00:00:00Z</dcterms:created>
  <dcterms:modified xsi:type="dcterms:W3CDTF">2011-06-27T21:44:31Z</dcterms:modified>
</cp:coreProperties>
</file>