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notesSlides/notesSlide2.xml" ContentType="application/vnd.openxmlformats-officedocument.presentationml.notesSlide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quickStyle2.xml" ContentType="application/vnd.openxmlformats-officedocument.drawingml.diagramStyl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colors2.xml" ContentType="application/vnd.openxmlformats-officedocument.drawingml.diagramColors+xml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16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6" r:id="rId10"/>
    <p:sldId id="262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FF21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80" d="100"/>
          <a:sy n="80" d="100"/>
        </p:scale>
        <p:origin x="-108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2BD14C9-541D-4029-AAD3-2EF0AA4FCEE9}" type="doc">
      <dgm:prSet loTypeId="urn:microsoft.com/office/officeart/2005/8/layout/cycle3" loCatId="cycle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B1CFF551-31DB-4633-8730-C4B9AD276844}">
      <dgm:prSet phldrT="[Text]" custT="1"/>
      <dgm:spPr/>
      <dgm:t>
        <a:bodyPr/>
        <a:lstStyle/>
        <a:p>
          <a:r>
            <a:rPr lang="es-AR" sz="1600" b="1" dirty="0" smtClean="0"/>
            <a:t>Honestidad</a:t>
          </a:r>
          <a:endParaRPr lang="es-AR" sz="1600" b="1" dirty="0"/>
        </a:p>
      </dgm:t>
    </dgm:pt>
    <dgm:pt modelId="{14B701B3-BD33-4607-9FC3-C9DA7F51E05B}" type="parTrans" cxnId="{89F8FE68-F520-4482-97AF-7B011B68B930}">
      <dgm:prSet/>
      <dgm:spPr/>
      <dgm:t>
        <a:bodyPr/>
        <a:lstStyle/>
        <a:p>
          <a:endParaRPr lang="es-AR" sz="1600" b="1"/>
        </a:p>
      </dgm:t>
    </dgm:pt>
    <dgm:pt modelId="{E078CA96-0C8D-4BC6-B911-F8897328A0D4}" type="sibTrans" cxnId="{89F8FE68-F520-4482-97AF-7B011B68B930}">
      <dgm:prSet/>
      <dgm:spPr/>
      <dgm:t>
        <a:bodyPr/>
        <a:lstStyle/>
        <a:p>
          <a:endParaRPr lang="es-AR" sz="1600" b="1"/>
        </a:p>
      </dgm:t>
    </dgm:pt>
    <dgm:pt modelId="{56546301-EAB5-439A-8202-DEBBCB797DC6}">
      <dgm:prSet phldrT="[Text]" custT="1"/>
      <dgm:spPr/>
      <dgm:t>
        <a:bodyPr/>
        <a:lstStyle/>
        <a:p>
          <a:r>
            <a:rPr lang="es-AR" sz="1600" b="1" dirty="0" smtClean="0"/>
            <a:t>Innovación</a:t>
          </a:r>
          <a:endParaRPr lang="es-AR" sz="1600" b="1" dirty="0"/>
        </a:p>
      </dgm:t>
    </dgm:pt>
    <dgm:pt modelId="{83292165-F6F2-43D1-9C74-D8AB8048B6D5}" type="parTrans" cxnId="{F2F34F5E-B4BF-4E08-9E1B-45D6952864AF}">
      <dgm:prSet/>
      <dgm:spPr/>
      <dgm:t>
        <a:bodyPr/>
        <a:lstStyle/>
        <a:p>
          <a:endParaRPr lang="es-AR" sz="1600" b="1"/>
        </a:p>
      </dgm:t>
    </dgm:pt>
    <dgm:pt modelId="{E3468A60-9726-4AAD-98B4-C635EF49A48B}" type="sibTrans" cxnId="{F2F34F5E-B4BF-4E08-9E1B-45D6952864AF}">
      <dgm:prSet/>
      <dgm:spPr/>
      <dgm:t>
        <a:bodyPr/>
        <a:lstStyle/>
        <a:p>
          <a:endParaRPr lang="es-AR" sz="1600" b="1"/>
        </a:p>
      </dgm:t>
    </dgm:pt>
    <dgm:pt modelId="{AA0E00CA-CA6E-4353-A284-570877CEB8C1}">
      <dgm:prSet phldrT="[Text]" custT="1"/>
      <dgm:spPr/>
      <dgm:t>
        <a:bodyPr/>
        <a:lstStyle/>
        <a:p>
          <a:r>
            <a:rPr lang="es-AR" sz="1600" b="1" dirty="0" smtClean="0"/>
            <a:t>Perfeccionamiento</a:t>
          </a:r>
          <a:endParaRPr lang="es-AR" sz="1600" b="1" dirty="0"/>
        </a:p>
      </dgm:t>
    </dgm:pt>
    <dgm:pt modelId="{C65CAB3E-4A16-429A-B157-AE138B838E08}" type="parTrans" cxnId="{8E5346C2-0F83-441F-B78B-BE09651ACB68}">
      <dgm:prSet/>
      <dgm:spPr/>
      <dgm:t>
        <a:bodyPr/>
        <a:lstStyle/>
        <a:p>
          <a:endParaRPr lang="es-AR" sz="1600" b="1"/>
        </a:p>
      </dgm:t>
    </dgm:pt>
    <dgm:pt modelId="{5072619A-07F3-4082-92C5-BBEDF9CBA2E7}" type="sibTrans" cxnId="{8E5346C2-0F83-441F-B78B-BE09651ACB68}">
      <dgm:prSet/>
      <dgm:spPr/>
      <dgm:t>
        <a:bodyPr/>
        <a:lstStyle/>
        <a:p>
          <a:endParaRPr lang="es-AR" sz="1600" b="1"/>
        </a:p>
      </dgm:t>
    </dgm:pt>
    <dgm:pt modelId="{496AF658-39D4-49E9-B4C6-C5E1A7F906E2}">
      <dgm:prSet phldrT="[Text]" custT="1"/>
      <dgm:spPr/>
      <dgm:t>
        <a:bodyPr/>
        <a:lstStyle/>
        <a:p>
          <a:r>
            <a:rPr lang="es-AR" sz="1600" b="1" dirty="0" err="1" smtClean="0"/>
            <a:t>Proactividad</a:t>
          </a:r>
          <a:endParaRPr lang="es-AR" sz="1600" b="1" dirty="0"/>
        </a:p>
      </dgm:t>
    </dgm:pt>
    <dgm:pt modelId="{C058DA5C-3405-44F2-9E99-5D72E06C31E9}" type="parTrans" cxnId="{998F4658-7533-462F-847D-9924E9FC5DEA}">
      <dgm:prSet/>
      <dgm:spPr/>
      <dgm:t>
        <a:bodyPr/>
        <a:lstStyle/>
        <a:p>
          <a:endParaRPr lang="es-AR" sz="1600" b="1"/>
        </a:p>
      </dgm:t>
    </dgm:pt>
    <dgm:pt modelId="{61E28973-FB16-4591-A84C-2ECEAB61DFC9}" type="sibTrans" cxnId="{998F4658-7533-462F-847D-9924E9FC5DEA}">
      <dgm:prSet/>
      <dgm:spPr/>
      <dgm:t>
        <a:bodyPr/>
        <a:lstStyle/>
        <a:p>
          <a:endParaRPr lang="es-AR" sz="1600" b="1"/>
        </a:p>
      </dgm:t>
    </dgm:pt>
    <dgm:pt modelId="{2129D80B-AB8F-4749-B7CB-E511A037D934}">
      <dgm:prSet phldrT="[Text]" custT="1"/>
      <dgm:spPr/>
      <dgm:t>
        <a:bodyPr/>
        <a:lstStyle/>
        <a:p>
          <a:r>
            <a:rPr lang="es-AR" sz="1600" b="1" dirty="0" smtClean="0"/>
            <a:t>Adaptabilidad</a:t>
          </a:r>
          <a:endParaRPr lang="es-AR" sz="1600" b="1" dirty="0"/>
        </a:p>
      </dgm:t>
    </dgm:pt>
    <dgm:pt modelId="{5AF88867-AB30-440D-BE88-8ADB33C72FE0}" type="parTrans" cxnId="{B0AFABD0-7F8D-4892-A8F7-4D733394DFAD}">
      <dgm:prSet/>
      <dgm:spPr/>
      <dgm:t>
        <a:bodyPr/>
        <a:lstStyle/>
        <a:p>
          <a:endParaRPr lang="es-AR" sz="1600" b="1"/>
        </a:p>
      </dgm:t>
    </dgm:pt>
    <dgm:pt modelId="{DA3BC53C-73E5-411D-82E7-C7304C2EA124}" type="sibTrans" cxnId="{B0AFABD0-7F8D-4892-A8F7-4D733394DFAD}">
      <dgm:prSet/>
      <dgm:spPr/>
      <dgm:t>
        <a:bodyPr/>
        <a:lstStyle/>
        <a:p>
          <a:endParaRPr lang="es-AR" sz="1600" b="1"/>
        </a:p>
      </dgm:t>
    </dgm:pt>
    <dgm:pt modelId="{BFCCEEBB-4893-446F-BB29-FCDB0B6960A8}">
      <dgm:prSet custT="1"/>
      <dgm:spPr/>
      <dgm:t>
        <a:bodyPr/>
        <a:lstStyle/>
        <a:p>
          <a:r>
            <a:rPr lang="es-AR" sz="1600" b="1" dirty="0" smtClean="0"/>
            <a:t>Integridad</a:t>
          </a:r>
          <a:endParaRPr lang="es-AR" sz="1600" b="1" dirty="0"/>
        </a:p>
      </dgm:t>
    </dgm:pt>
    <dgm:pt modelId="{3813F8A6-7A47-4D82-908E-184396A7C160}" type="parTrans" cxnId="{23E7DC9A-DEB5-4705-985B-09BA6D4F8F79}">
      <dgm:prSet/>
      <dgm:spPr/>
      <dgm:t>
        <a:bodyPr/>
        <a:lstStyle/>
        <a:p>
          <a:endParaRPr lang="es-AR" sz="1600" b="1"/>
        </a:p>
      </dgm:t>
    </dgm:pt>
    <dgm:pt modelId="{7F5E6678-4970-4236-ACD9-50EA4C21ABAD}" type="sibTrans" cxnId="{23E7DC9A-DEB5-4705-985B-09BA6D4F8F79}">
      <dgm:prSet/>
      <dgm:spPr/>
      <dgm:t>
        <a:bodyPr/>
        <a:lstStyle/>
        <a:p>
          <a:endParaRPr lang="es-AR" sz="1600" b="1"/>
        </a:p>
      </dgm:t>
    </dgm:pt>
    <dgm:pt modelId="{0E9CCF2B-72D0-4B44-B1D8-99F4E58F7F12}" type="pres">
      <dgm:prSet presAssocID="{42BD14C9-541D-4029-AAD3-2EF0AA4FCEE9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781DE9F1-14B3-490E-9184-FD5B8B374833}" type="pres">
      <dgm:prSet presAssocID="{42BD14C9-541D-4029-AAD3-2EF0AA4FCEE9}" presName="cycle" presStyleCnt="0"/>
      <dgm:spPr/>
    </dgm:pt>
    <dgm:pt modelId="{A868DF88-F49F-469C-A5F5-CB103CD7200B}" type="pres">
      <dgm:prSet presAssocID="{B1CFF551-31DB-4633-8730-C4B9AD276844}" presName="nodeFirst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D135B4C1-1E5C-49B2-AAA3-B3074EAA9D6B}" type="pres">
      <dgm:prSet presAssocID="{E078CA96-0C8D-4BC6-B911-F8897328A0D4}" presName="sibTransFirstNode" presStyleLbl="bgShp" presStyleIdx="0" presStyleCnt="1"/>
      <dgm:spPr/>
      <dgm:t>
        <a:bodyPr/>
        <a:lstStyle/>
        <a:p>
          <a:endParaRPr lang="es-AR"/>
        </a:p>
      </dgm:t>
    </dgm:pt>
    <dgm:pt modelId="{00667C22-6DC5-4726-ABA7-88A752D8A330}" type="pres">
      <dgm:prSet presAssocID="{2129D80B-AB8F-4749-B7CB-E511A037D934}" presName="nodeFollowingNodes" presStyleLbl="node1" presStyleIdx="1" presStyleCnt="6" custScaleX="115148" custRadScaleRad="87231" custRadScaleInc="-1587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D26F8E52-27D9-4E93-A8D9-46CFF9466A65}" type="pres">
      <dgm:prSet presAssocID="{56546301-EAB5-439A-8202-DEBBCB797DC6}" presName="nodeFollowingNodes" presStyleLbl="node1" presStyleIdx="2" presStyleCnt="6" custRadScaleRad="91937" custRadScaleInc="-24679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7517E12D-2E78-42FF-829C-19FEF96D7FA6}" type="pres">
      <dgm:prSet presAssocID="{AA0E00CA-CA6E-4353-A284-570877CEB8C1}" presName="nodeFollowingNodes" presStyleLbl="node1" presStyleIdx="3" presStyleCnt="6" custScaleX="157984" custRadScaleRad="104932" custRadScaleInc="0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F06619E9-E542-439D-B65D-1F35F8A24176}" type="pres">
      <dgm:prSet presAssocID="{496AF658-39D4-49E9-B4C6-C5E1A7F906E2}" presName="nodeFollowingNodes" presStyleLbl="node1" presStyleIdx="4" presStyleCnt="6" custScaleX="103259" custRadScaleRad="92278" custRadScaleInc="24808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21AA7386-08C3-4983-95AB-E7406219D63A}" type="pres">
      <dgm:prSet presAssocID="{BFCCEEBB-4893-446F-BB29-FCDB0B6960A8}" presName="nodeFollowingNodes" presStyleLbl="node1" presStyleIdx="5" presStyleCnt="6" custRadScaleRad="95157" custRadScaleInc="-3870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62378A94-D51D-4A8F-ACE5-FCD2C813DE41}" type="presOf" srcId="{B1CFF551-31DB-4633-8730-C4B9AD276844}" destId="{A868DF88-F49F-469C-A5F5-CB103CD7200B}" srcOrd="0" destOrd="0" presId="urn:microsoft.com/office/officeart/2005/8/layout/cycle3"/>
    <dgm:cxn modelId="{E0331584-EBAE-4978-81E2-0C51C4737ED3}" type="presOf" srcId="{2129D80B-AB8F-4749-B7CB-E511A037D934}" destId="{00667C22-6DC5-4726-ABA7-88A752D8A330}" srcOrd="0" destOrd="0" presId="urn:microsoft.com/office/officeart/2005/8/layout/cycle3"/>
    <dgm:cxn modelId="{B0AFABD0-7F8D-4892-A8F7-4D733394DFAD}" srcId="{42BD14C9-541D-4029-AAD3-2EF0AA4FCEE9}" destId="{2129D80B-AB8F-4749-B7CB-E511A037D934}" srcOrd="1" destOrd="0" parTransId="{5AF88867-AB30-440D-BE88-8ADB33C72FE0}" sibTransId="{DA3BC53C-73E5-411D-82E7-C7304C2EA124}"/>
    <dgm:cxn modelId="{998F4658-7533-462F-847D-9924E9FC5DEA}" srcId="{42BD14C9-541D-4029-AAD3-2EF0AA4FCEE9}" destId="{496AF658-39D4-49E9-B4C6-C5E1A7F906E2}" srcOrd="4" destOrd="0" parTransId="{C058DA5C-3405-44F2-9E99-5D72E06C31E9}" sibTransId="{61E28973-FB16-4591-A84C-2ECEAB61DFC9}"/>
    <dgm:cxn modelId="{6648CF25-5169-4DE9-BDFB-ABF44AF44DE8}" type="presOf" srcId="{56546301-EAB5-439A-8202-DEBBCB797DC6}" destId="{D26F8E52-27D9-4E93-A8D9-46CFF9466A65}" srcOrd="0" destOrd="0" presId="urn:microsoft.com/office/officeart/2005/8/layout/cycle3"/>
    <dgm:cxn modelId="{89F8FE68-F520-4482-97AF-7B011B68B930}" srcId="{42BD14C9-541D-4029-AAD3-2EF0AA4FCEE9}" destId="{B1CFF551-31DB-4633-8730-C4B9AD276844}" srcOrd="0" destOrd="0" parTransId="{14B701B3-BD33-4607-9FC3-C9DA7F51E05B}" sibTransId="{E078CA96-0C8D-4BC6-B911-F8897328A0D4}"/>
    <dgm:cxn modelId="{F2F34F5E-B4BF-4E08-9E1B-45D6952864AF}" srcId="{42BD14C9-541D-4029-AAD3-2EF0AA4FCEE9}" destId="{56546301-EAB5-439A-8202-DEBBCB797DC6}" srcOrd="2" destOrd="0" parTransId="{83292165-F6F2-43D1-9C74-D8AB8048B6D5}" sibTransId="{E3468A60-9726-4AAD-98B4-C635EF49A48B}"/>
    <dgm:cxn modelId="{D2A1FADB-AF76-4733-B3DC-9255DAD7FEF3}" type="presOf" srcId="{496AF658-39D4-49E9-B4C6-C5E1A7F906E2}" destId="{F06619E9-E542-439D-B65D-1F35F8A24176}" srcOrd="0" destOrd="0" presId="urn:microsoft.com/office/officeart/2005/8/layout/cycle3"/>
    <dgm:cxn modelId="{8E5346C2-0F83-441F-B78B-BE09651ACB68}" srcId="{42BD14C9-541D-4029-AAD3-2EF0AA4FCEE9}" destId="{AA0E00CA-CA6E-4353-A284-570877CEB8C1}" srcOrd="3" destOrd="0" parTransId="{C65CAB3E-4A16-429A-B157-AE138B838E08}" sibTransId="{5072619A-07F3-4082-92C5-BBEDF9CBA2E7}"/>
    <dgm:cxn modelId="{4C0BF33D-1BC8-4E29-BC8F-0E609F96A0FA}" type="presOf" srcId="{AA0E00CA-CA6E-4353-A284-570877CEB8C1}" destId="{7517E12D-2E78-42FF-829C-19FEF96D7FA6}" srcOrd="0" destOrd="0" presId="urn:microsoft.com/office/officeart/2005/8/layout/cycle3"/>
    <dgm:cxn modelId="{2B7E8767-3A09-495A-8864-FBD682008099}" type="presOf" srcId="{BFCCEEBB-4893-446F-BB29-FCDB0B6960A8}" destId="{21AA7386-08C3-4983-95AB-E7406219D63A}" srcOrd="0" destOrd="0" presId="urn:microsoft.com/office/officeart/2005/8/layout/cycle3"/>
    <dgm:cxn modelId="{23E7DC9A-DEB5-4705-985B-09BA6D4F8F79}" srcId="{42BD14C9-541D-4029-AAD3-2EF0AA4FCEE9}" destId="{BFCCEEBB-4893-446F-BB29-FCDB0B6960A8}" srcOrd="5" destOrd="0" parTransId="{3813F8A6-7A47-4D82-908E-184396A7C160}" sibTransId="{7F5E6678-4970-4236-ACD9-50EA4C21ABAD}"/>
    <dgm:cxn modelId="{8BCD5635-996C-4030-B03F-360822AC4D2A}" type="presOf" srcId="{42BD14C9-541D-4029-AAD3-2EF0AA4FCEE9}" destId="{0E9CCF2B-72D0-4B44-B1D8-99F4E58F7F12}" srcOrd="0" destOrd="0" presId="urn:microsoft.com/office/officeart/2005/8/layout/cycle3"/>
    <dgm:cxn modelId="{3BF3DE6B-4CFD-4D71-BBD0-01714DD3D4AE}" type="presOf" srcId="{E078CA96-0C8D-4BC6-B911-F8897328A0D4}" destId="{D135B4C1-1E5C-49B2-AAA3-B3074EAA9D6B}" srcOrd="0" destOrd="0" presId="urn:microsoft.com/office/officeart/2005/8/layout/cycle3"/>
    <dgm:cxn modelId="{B9A72798-6EB7-458A-B2C5-3CBE971530A7}" type="presParOf" srcId="{0E9CCF2B-72D0-4B44-B1D8-99F4E58F7F12}" destId="{781DE9F1-14B3-490E-9184-FD5B8B374833}" srcOrd="0" destOrd="0" presId="urn:microsoft.com/office/officeart/2005/8/layout/cycle3"/>
    <dgm:cxn modelId="{5597BB05-51E6-4EC8-AF10-B293CE525E38}" type="presParOf" srcId="{781DE9F1-14B3-490E-9184-FD5B8B374833}" destId="{A868DF88-F49F-469C-A5F5-CB103CD7200B}" srcOrd="0" destOrd="0" presId="urn:microsoft.com/office/officeart/2005/8/layout/cycle3"/>
    <dgm:cxn modelId="{D6609608-9F6A-4486-A413-6DD342A93633}" type="presParOf" srcId="{781DE9F1-14B3-490E-9184-FD5B8B374833}" destId="{D135B4C1-1E5C-49B2-AAA3-B3074EAA9D6B}" srcOrd="1" destOrd="0" presId="urn:microsoft.com/office/officeart/2005/8/layout/cycle3"/>
    <dgm:cxn modelId="{FDE6FB2D-E259-4E10-82B6-7775D6CAE48D}" type="presParOf" srcId="{781DE9F1-14B3-490E-9184-FD5B8B374833}" destId="{00667C22-6DC5-4726-ABA7-88A752D8A330}" srcOrd="2" destOrd="0" presId="urn:microsoft.com/office/officeart/2005/8/layout/cycle3"/>
    <dgm:cxn modelId="{A625E83B-1E74-41A1-8106-B96AD22005C9}" type="presParOf" srcId="{781DE9F1-14B3-490E-9184-FD5B8B374833}" destId="{D26F8E52-27D9-4E93-A8D9-46CFF9466A65}" srcOrd="3" destOrd="0" presId="urn:microsoft.com/office/officeart/2005/8/layout/cycle3"/>
    <dgm:cxn modelId="{28568BE3-0CC8-446D-BC00-B34A564F6D30}" type="presParOf" srcId="{781DE9F1-14B3-490E-9184-FD5B8B374833}" destId="{7517E12D-2E78-42FF-829C-19FEF96D7FA6}" srcOrd="4" destOrd="0" presId="urn:microsoft.com/office/officeart/2005/8/layout/cycle3"/>
    <dgm:cxn modelId="{81A326A7-1C86-49B8-B3FD-F0722873AF2C}" type="presParOf" srcId="{781DE9F1-14B3-490E-9184-FD5B8B374833}" destId="{F06619E9-E542-439D-B65D-1F35F8A24176}" srcOrd="5" destOrd="0" presId="urn:microsoft.com/office/officeart/2005/8/layout/cycle3"/>
    <dgm:cxn modelId="{C586E12C-7214-4E3A-AE95-4FA15E420C79}" type="presParOf" srcId="{781DE9F1-14B3-490E-9184-FD5B8B374833}" destId="{21AA7386-08C3-4983-95AB-E7406219D63A}" srcOrd="6" destOrd="0" presId="urn:microsoft.com/office/officeart/2005/8/layout/cycle3"/>
  </dgm:cxnLst>
  <dgm:bg/>
  <dgm:whole/>
  <dgm:extLst>
    <a:ext uri="http://schemas.microsoft.com/office/drawing/2008/diagram">
      <dsp:dataModelExt xmlns=""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7B901D8-7A81-405E-81BF-8427788E9310}" type="doc">
      <dgm:prSet loTypeId="urn:microsoft.com/office/officeart/2005/8/layout/radial6" loCatId="cycle" qsTypeId="urn:microsoft.com/office/officeart/2005/8/quickstyle/3d1" qsCatId="3D" csTypeId="urn:microsoft.com/office/officeart/2005/8/colors/accent3_2" csCatId="accent3" phldr="1"/>
      <dgm:spPr/>
      <dgm:t>
        <a:bodyPr/>
        <a:lstStyle/>
        <a:p>
          <a:endParaRPr lang="es-AR"/>
        </a:p>
      </dgm:t>
    </dgm:pt>
    <dgm:pt modelId="{89EB7156-40A5-4C9E-9EA3-02C101ECD302}">
      <dgm:prSet phldrT="[Text]" custT="1"/>
      <dgm:spPr>
        <a:solidFill>
          <a:srgbClr val="C00000"/>
        </a:solidFill>
      </dgm:spPr>
      <dgm:t>
        <a:bodyPr/>
        <a:lstStyle/>
        <a:p>
          <a:r>
            <a:rPr lang="es-AR" sz="2400" b="1" i="0" u="sng" dirty="0" smtClean="0"/>
            <a:t>Contexto</a:t>
          </a:r>
          <a:endParaRPr lang="es-AR" sz="2400" b="1" i="0" u="sng" dirty="0"/>
        </a:p>
      </dgm:t>
    </dgm:pt>
    <dgm:pt modelId="{68680278-B232-42BF-942F-991F19DF42E8}" type="parTrans" cxnId="{F65C45A0-44F9-4EC9-A648-707957B319EA}">
      <dgm:prSet/>
      <dgm:spPr/>
      <dgm:t>
        <a:bodyPr/>
        <a:lstStyle/>
        <a:p>
          <a:endParaRPr lang="es-AR" sz="1400" b="1"/>
        </a:p>
      </dgm:t>
    </dgm:pt>
    <dgm:pt modelId="{4BEBA9EC-A2CD-4A84-AD05-233271FDE687}" type="sibTrans" cxnId="{F65C45A0-44F9-4EC9-A648-707957B319EA}">
      <dgm:prSet/>
      <dgm:spPr/>
      <dgm:t>
        <a:bodyPr/>
        <a:lstStyle/>
        <a:p>
          <a:endParaRPr lang="es-AR" sz="1400" b="1"/>
        </a:p>
      </dgm:t>
    </dgm:pt>
    <dgm:pt modelId="{E9E7C3E7-FE75-4378-90DC-BFBC658F2B50}">
      <dgm:prSet phldrT="[Text]" custT="1"/>
      <dgm:spPr/>
      <dgm:t>
        <a:bodyPr/>
        <a:lstStyle/>
        <a:p>
          <a:r>
            <a:rPr lang="es-AR" sz="1400" b="1" dirty="0" smtClean="0">
              <a:solidFill>
                <a:schemeClr val="tx1"/>
              </a:solidFill>
            </a:rPr>
            <a:t>Falta de seguimiento</a:t>
          </a:r>
          <a:endParaRPr lang="es-AR" sz="1400" b="1" dirty="0">
            <a:solidFill>
              <a:schemeClr val="tx1"/>
            </a:solidFill>
          </a:endParaRPr>
        </a:p>
      </dgm:t>
    </dgm:pt>
    <dgm:pt modelId="{B8734283-1391-4CB2-9DA3-78F0EA8EEC54}" type="parTrans" cxnId="{C9F8B27F-EE00-4A95-8B1B-B85A71AB16DE}">
      <dgm:prSet/>
      <dgm:spPr/>
      <dgm:t>
        <a:bodyPr/>
        <a:lstStyle/>
        <a:p>
          <a:endParaRPr lang="es-AR" sz="1400" b="1"/>
        </a:p>
      </dgm:t>
    </dgm:pt>
    <dgm:pt modelId="{A9A6DFB1-3987-42F2-9BE6-AA8C9E980FA3}" type="sibTrans" cxnId="{C9F8B27F-EE00-4A95-8B1B-B85A71AB16DE}">
      <dgm:prSet/>
      <dgm:spPr/>
      <dgm:t>
        <a:bodyPr/>
        <a:lstStyle/>
        <a:p>
          <a:endParaRPr lang="es-AR" sz="1400" b="1"/>
        </a:p>
      </dgm:t>
    </dgm:pt>
    <dgm:pt modelId="{6B30FA61-997B-4DC8-80A2-B3C8CB4A2F03}">
      <dgm:prSet phldrT="[Text]" custT="1"/>
      <dgm:spPr/>
      <dgm:t>
        <a:bodyPr/>
        <a:lstStyle/>
        <a:p>
          <a:r>
            <a:rPr lang="es-AR" sz="1400" b="1" dirty="0" smtClean="0">
              <a:solidFill>
                <a:schemeClr val="tx1"/>
              </a:solidFill>
            </a:rPr>
            <a:t>Falta de sanción</a:t>
          </a:r>
          <a:endParaRPr lang="es-AR" sz="1400" b="1" dirty="0">
            <a:solidFill>
              <a:schemeClr val="tx1"/>
            </a:solidFill>
          </a:endParaRPr>
        </a:p>
      </dgm:t>
    </dgm:pt>
    <dgm:pt modelId="{6FA47CCC-F242-4EB1-9132-3B3B67CB4C44}" type="parTrans" cxnId="{32706A55-FD15-4951-90D4-D16B79117AD2}">
      <dgm:prSet/>
      <dgm:spPr/>
      <dgm:t>
        <a:bodyPr/>
        <a:lstStyle/>
        <a:p>
          <a:endParaRPr lang="es-AR" sz="1400" b="1"/>
        </a:p>
      </dgm:t>
    </dgm:pt>
    <dgm:pt modelId="{B06A0FF7-98AE-4786-9BFA-C6F470284CA5}" type="sibTrans" cxnId="{32706A55-FD15-4951-90D4-D16B79117AD2}">
      <dgm:prSet/>
      <dgm:spPr/>
      <dgm:t>
        <a:bodyPr/>
        <a:lstStyle/>
        <a:p>
          <a:endParaRPr lang="es-AR" sz="1400" b="1"/>
        </a:p>
      </dgm:t>
    </dgm:pt>
    <dgm:pt modelId="{12A68E62-30B2-408D-8EA9-827140EB2A2A}">
      <dgm:prSet phldrT="[Text]" custT="1"/>
      <dgm:spPr/>
      <dgm:t>
        <a:bodyPr/>
        <a:lstStyle/>
        <a:p>
          <a:r>
            <a:rPr lang="es-AR" sz="1400" b="1" dirty="0" smtClean="0">
              <a:solidFill>
                <a:schemeClr val="tx1"/>
              </a:solidFill>
            </a:rPr>
            <a:t>Tránsito complejo</a:t>
          </a:r>
          <a:endParaRPr lang="es-AR" sz="1400" b="1" dirty="0">
            <a:solidFill>
              <a:schemeClr val="tx1"/>
            </a:solidFill>
          </a:endParaRPr>
        </a:p>
      </dgm:t>
    </dgm:pt>
    <dgm:pt modelId="{BCBFF10E-9B3B-44CB-8B2C-59E0E74363B7}" type="parTrans" cxnId="{3C110BB6-9E4A-4DEA-8E2E-1383E0C7FCB5}">
      <dgm:prSet/>
      <dgm:spPr/>
      <dgm:t>
        <a:bodyPr/>
        <a:lstStyle/>
        <a:p>
          <a:endParaRPr lang="es-AR" sz="1400" b="1"/>
        </a:p>
      </dgm:t>
    </dgm:pt>
    <dgm:pt modelId="{C7CA7406-1C84-4A8D-8510-C3511223AB25}" type="sibTrans" cxnId="{3C110BB6-9E4A-4DEA-8E2E-1383E0C7FCB5}">
      <dgm:prSet/>
      <dgm:spPr/>
      <dgm:t>
        <a:bodyPr/>
        <a:lstStyle/>
        <a:p>
          <a:endParaRPr lang="es-AR" sz="1400" b="1"/>
        </a:p>
      </dgm:t>
    </dgm:pt>
    <dgm:pt modelId="{0714527D-DF6C-4847-B605-418D4FDA60BC}">
      <dgm:prSet phldrT="[Text]" custT="1"/>
      <dgm:spPr/>
      <dgm:t>
        <a:bodyPr/>
        <a:lstStyle/>
        <a:p>
          <a:r>
            <a:rPr lang="es-AR" sz="1400" b="1" dirty="0" smtClean="0">
              <a:solidFill>
                <a:schemeClr val="tx1"/>
              </a:solidFill>
            </a:rPr>
            <a:t>Cambio cultural necesario</a:t>
          </a:r>
          <a:endParaRPr lang="es-AR" sz="1400" b="1" dirty="0">
            <a:solidFill>
              <a:schemeClr val="tx1"/>
            </a:solidFill>
          </a:endParaRPr>
        </a:p>
      </dgm:t>
    </dgm:pt>
    <dgm:pt modelId="{B64DAE82-A659-4142-949C-26BC393D501A}" type="parTrans" cxnId="{A948B7C0-AD7F-4BDC-99B4-DF07F59DAF3F}">
      <dgm:prSet/>
      <dgm:spPr/>
      <dgm:t>
        <a:bodyPr/>
        <a:lstStyle/>
        <a:p>
          <a:endParaRPr lang="es-AR" sz="1400" b="1"/>
        </a:p>
      </dgm:t>
    </dgm:pt>
    <dgm:pt modelId="{9CF05207-7583-465F-9807-721B3366F2DD}" type="sibTrans" cxnId="{A948B7C0-AD7F-4BDC-99B4-DF07F59DAF3F}">
      <dgm:prSet/>
      <dgm:spPr/>
      <dgm:t>
        <a:bodyPr/>
        <a:lstStyle/>
        <a:p>
          <a:endParaRPr lang="es-AR" sz="1400" b="1"/>
        </a:p>
      </dgm:t>
    </dgm:pt>
    <dgm:pt modelId="{F96E4C07-1D0D-4A2F-9A09-B81C8197C6F1}">
      <dgm:prSet phldrT="[Text]" custT="1"/>
      <dgm:spPr/>
      <dgm:t>
        <a:bodyPr/>
        <a:lstStyle/>
        <a:p>
          <a:r>
            <a:rPr lang="es-AR" sz="1400" b="1" dirty="0" smtClean="0">
              <a:solidFill>
                <a:schemeClr val="tx1"/>
              </a:solidFill>
            </a:rPr>
            <a:t>Falta de orden</a:t>
          </a:r>
          <a:endParaRPr lang="es-AR" sz="1400" b="1" dirty="0">
            <a:solidFill>
              <a:schemeClr val="tx1"/>
            </a:solidFill>
          </a:endParaRPr>
        </a:p>
      </dgm:t>
    </dgm:pt>
    <dgm:pt modelId="{BA8A49B8-C3EE-42F4-A40A-2CE1B214D641}" type="parTrans" cxnId="{E2865BB1-6FB7-4474-ADA0-D3CC72908D4D}">
      <dgm:prSet/>
      <dgm:spPr/>
      <dgm:t>
        <a:bodyPr/>
        <a:lstStyle/>
        <a:p>
          <a:endParaRPr lang="es-AR" sz="1400" b="1"/>
        </a:p>
      </dgm:t>
    </dgm:pt>
    <dgm:pt modelId="{80BC4035-3E49-4F20-8DF5-D00ECBBFBCF2}" type="sibTrans" cxnId="{E2865BB1-6FB7-4474-ADA0-D3CC72908D4D}">
      <dgm:prSet/>
      <dgm:spPr/>
      <dgm:t>
        <a:bodyPr/>
        <a:lstStyle/>
        <a:p>
          <a:endParaRPr lang="es-AR" sz="1400" b="1"/>
        </a:p>
      </dgm:t>
    </dgm:pt>
    <dgm:pt modelId="{E5F447BB-5AA2-4BC5-8F04-D4BCD0148317}">
      <dgm:prSet phldrT="[Text]" custT="1"/>
      <dgm:spPr/>
      <dgm:t>
        <a:bodyPr/>
        <a:lstStyle/>
        <a:p>
          <a:r>
            <a:rPr lang="es-AR" sz="1400" b="1" dirty="0" smtClean="0">
              <a:solidFill>
                <a:schemeClr val="tx1"/>
              </a:solidFill>
            </a:rPr>
            <a:t>Falta de incentivo</a:t>
          </a:r>
          <a:endParaRPr lang="es-AR" sz="1400" b="1" dirty="0">
            <a:solidFill>
              <a:schemeClr val="tx1"/>
            </a:solidFill>
          </a:endParaRPr>
        </a:p>
      </dgm:t>
    </dgm:pt>
    <dgm:pt modelId="{074FE89B-878A-49C4-BB1A-B86C82556A30}" type="parTrans" cxnId="{D772FB57-4346-4B49-BFD3-62EFCBF8B08B}">
      <dgm:prSet/>
      <dgm:spPr/>
      <dgm:t>
        <a:bodyPr/>
        <a:lstStyle/>
        <a:p>
          <a:endParaRPr lang="es-AR" sz="1400" b="1"/>
        </a:p>
      </dgm:t>
    </dgm:pt>
    <dgm:pt modelId="{E875044B-6FA7-4BF2-80E6-8B6188CECD3D}" type="sibTrans" cxnId="{D772FB57-4346-4B49-BFD3-62EFCBF8B08B}">
      <dgm:prSet/>
      <dgm:spPr/>
      <dgm:t>
        <a:bodyPr/>
        <a:lstStyle/>
        <a:p>
          <a:endParaRPr lang="es-AR" sz="1400" b="1"/>
        </a:p>
      </dgm:t>
    </dgm:pt>
    <dgm:pt modelId="{A13B76F0-E006-4199-8983-A2044FA18C07}" type="pres">
      <dgm:prSet presAssocID="{07B901D8-7A81-405E-81BF-8427788E9310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8164FD6E-02ED-489F-980A-357A2D5FB2FD}" type="pres">
      <dgm:prSet presAssocID="{89EB7156-40A5-4C9E-9EA3-02C101ECD302}" presName="centerShape" presStyleLbl="node0" presStyleIdx="0" presStyleCnt="1" custScaleX="141209" custScaleY="141209"/>
      <dgm:spPr/>
      <dgm:t>
        <a:bodyPr/>
        <a:lstStyle/>
        <a:p>
          <a:endParaRPr lang="es-AR"/>
        </a:p>
      </dgm:t>
    </dgm:pt>
    <dgm:pt modelId="{BA71BB88-5E01-43E5-9AAB-4E808AA17CD1}" type="pres">
      <dgm:prSet presAssocID="{E9E7C3E7-FE75-4378-90DC-BFBC658F2B50}" presName="node" presStyleLbl="node1" presStyleIdx="0" presStyleCnt="6" custScaleX="122595" custScaleY="122595" custRadScaleRad="122059" custRadScaleInc="174573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2C6423EF-8342-448D-989F-44EB07330CD3}" type="pres">
      <dgm:prSet presAssocID="{E9E7C3E7-FE75-4378-90DC-BFBC658F2B50}" presName="dummy" presStyleCnt="0"/>
      <dgm:spPr/>
    </dgm:pt>
    <dgm:pt modelId="{DF56CE50-A4D4-4681-89B7-80D6CFD67B3B}" type="pres">
      <dgm:prSet presAssocID="{A9A6DFB1-3987-42F2-9BE6-AA8C9E980FA3}" presName="sibTrans" presStyleLbl="sibTrans2D1" presStyleIdx="0" presStyleCnt="6"/>
      <dgm:spPr/>
      <dgm:t>
        <a:bodyPr/>
        <a:lstStyle/>
        <a:p>
          <a:endParaRPr lang="es-AR"/>
        </a:p>
      </dgm:t>
    </dgm:pt>
    <dgm:pt modelId="{882611AB-940C-4B3F-9C4C-28D546E0E109}" type="pres">
      <dgm:prSet presAssocID="{6B30FA61-997B-4DC8-80A2-B3C8CB4A2F03}" presName="node" presStyleLbl="node1" presStyleIdx="1" presStyleCnt="6" custScaleX="120275" custScaleY="120275" custRadScaleRad="124649" custRadScaleInc="130750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DD4176B6-2FCA-4697-A4D9-BEC4A3776D06}" type="pres">
      <dgm:prSet presAssocID="{6B30FA61-997B-4DC8-80A2-B3C8CB4A2F03}" presName="dummy" presStyleCnt="0"/>
      <dgm:spPr/>
    </dgm:pt>
    <dgm:pt modelId="{3424B32F-8C14-4B30-AA42-DD1B5FAE1DC0}" type="pres">
      <dgm:prSet presAssocID="{B06A0FF7-98AE-4786-9BFA-C6F470284CA5}" presName="sibTrans" presStyleLbl="sibTrans2D1" presStyleIdx="1" presStyleCnt="6"/>
      <dgm:spPr/>
      <dgm:t>
        <a:bodyPr/>
        <a:lstStyle/>
        <a:p>
          <a:endParaRPr lang="es-AR"/>
        </a:p>
      </dgm:t>
    </dgm:pt>
    <dgm:pt modelId="{D1F6BD9A-608E-480A-9023-BA76B351B99D}" type="pres">
      <dgm:prSet presAssocID="{E5F447BB-5AA2-4BC5-8F04-D4BCD0148317}" presName="node" presStyleLbl="node1" presStyleIdx="2" presStyleCnt="6" custScaleX="119397" custScaleY="119397" custRadScaleRad="113380" custRadScaleInc="109812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72C152D0-2A52-49B5-B9EC-36170AF23ACC}" type="pres">
      <dgm:prSet presAssocID="{E5F447BB-5AA2-4BC5-8F04-D4BCD0148317}" presName="dummy" presStyleCnt="0"/>
      <dgm:spPr/>
    </dgm:pt>
    <dgm:pt modelId="{461F0BC7-44EC-4631-827D-46D67A021C64}" type="pres">
      <dgm:prSet presAssocID="{E875044B-6FA7-4BF2-80E6-8B6188CECD3D}" presName="sibTrans" presStyleLbl="sibTrans2D1" presStyleIdx="2" presStyleCnt="6"/>
      <dgm:spPr/>
      <dgm:t>
        <a:bodyPr/>
        <a:lstStyle/>
        <a:p>
          <a:endParaRPr lang="es-AR"/>
        </a:p>
      </dgm:t>
    </dgm:pt>
    <dgm:pt modelId="{8021DE91-D5AA-470F-AE9D-D412B1946DD0}" type="pres">
      <dgm:prSet presAssocID="{12A68E62-30B2-408D-8EA9-827140EB2A2A}" presName="node" presStyleLbl="node1" presStyleIdx="3" presStyleCnt="6" custScaleX="120096" custScaleY="120096" custRadScaleRad="116784" custRadScaleInc="200605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0E868817-6B0B-4360-B561-4401833FA86F}" type="pres">
      <dgm:prSet presAssocID="{12A68E62-30B2-408D-8EA9-827140EB2A2A}" presName="dummy" presStyleCnt="0"/>
      <dgm:spPr/>
    </dgm:pt>
    <dgm:pt modelId="{5CD37D63-0503-4AA7-BAC0-DB1E356D6249}" type="pres">
      <dgm:prSet presAssocID="{C7CA7406-1C84-4A8D-8510-C3511223AB25}" presName="sibTrans" presStyleLbl="sibTrans2D1" presStyleIdx="3" presStyleCnt="6"/>
      <dgm:spPr/>
      <dgm:t>
        <a:bodyPr/>
        <a:lstStyle/>
        <a:p>
          <a:endParaRPr lang="es-AR"/>
        </a:p>
      </dgm:t>
    </dgm:pt>
    <dgm:pt modelId="{7EEA23B7-2C55-467E-BEBF-8EB10682F77A}" type="pres">
      <dgm:prSet presAssocID="{0714527D-DF6C-4847-B605-418D4FDA60BC}" presName="node" presStyleLbl="node1" presStyleIdx="4" presStyleCnt="6" custScaleX="122873" custScaleY="122873" custRadScaleRad="118714" custRadScaleInc="170215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7E3A779F-4364-481A-A4D3-CD75268952A0}" type="pres">
      <dgm:prSet presAssocID="{0714527D-DF6C-4847-B605-418D4FDA60BC}" presName="dummy" presStyleCnt="0"/>
      <dgm:spPr/>
    </dgm:pt>
    <dgm:pt modelId="{46BA042B-5742-45E1-B7D3-0DD4B24FA43D}" type="pres">
      <dgm:prSet presAssocID="{9CF05207-7583-465F-9807-721B3366F2DD}" presName="sibTrans" presStyleLbl="sibTrans2D1" presStyleIdx="4" presStyleCnt="6"/>
      <dgm:spPr/>
      <dgm:t>
        <a:bodyPr/>
        <a:lstStyle/>
        <a:p>
          <a:endParaRPr lang="es-AR"/>
        </a:p>
      </dgm:t>
    </dgm:pt>
    <dgm:pt modelId="{E9305E95-DA6B-4A69-A9FA-EF364BB65629}" type="pres">
      <dgm:prSet presAssocID="{F96E4C07-1D0D-4A2F-9A09-B81C8197C6F1}" presName="node" presStyleLbl="node1" presStyleIdx="5" presStyleCnt="6" custScaleX="117239" custScaleY="117239" custRadScaleRad="121302" custRadScaleInc="106599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C396B630-069C-4617-BB80-7D030641F670}" type="pres">
      <dgm:prSet presAssocID="{F96E4C07-1D0D-4A2F-9A09-B81C8197C6F1}" presName="dummy" presStyleCnt="0"/>
      <dgm:spPr/>
    </dgm:pt>
    <dgm:pt modelId="{43978237-5057-46F3-813F-C0BB2A75BD3E}" type="pres">
      <dgm:prSet presAssocID="{80BC4035-3E49-4F20-8DF5-D00ECBBFBCF2}" presName="sibTrans" presStyleLbl="sibTrans2D1" presStyleIdx="5" presStyleCnt="6"/>
      <dgm:spPr/>
      <dgm:t>
        <a:bodyPr/>
        <a:lstStyle/>
        <a:p>
          <a:endParaRPr lang="es-AR"/>
        </a:p>
      </dgm:t>
    </dgm:pt>
  </dgm:ptLst>
  <dgm:cxnLst>
    <dgm:cxn modelId="{3C110BB6-9E4A-4DEA-8E2E-1383E0C7FCB5}" srcId="{89EB7156-40A5-4C9E-9EA3-02C101ECD302}" destId="{12A68E62-30B2-408D-8EA9-827140EB2A2A}" srcOrd="3" destOrd="0" parTransId="{BCBFF10E-9B3B-44CB-8B2C-59E0E74363B7}" sibTransId="{C7CA7406-1C84-4A8D-8510-C3511223AB25}"/>
    <dgm:cxn modelId="{652A9578-CBCF-44DE-9D9B-7E1024D42471}" type="presOf" srcId="{0714527D-DF6C-4847-B605-418D4FDA60BC}" destId="{7EEA23B7-2C55-467E-BEBF-8EB10682F77A}" srcOrd="0" destOrd="0" presId="urn:microsoft.com/office/officeart/2005/8/layout/radial6"/>
    <dgm:cxn modelId="{F65C45A0-44F9-4EC9-A648-707957B319EA}" srcId="{07B901D8-7A81-405E-81BF-8427788E9310}" destId="{89EB7156-40A5-4C9E-9EA3-02C101ECD302}" srcOrd="0" destOrd="0" parTransId="{68680278-B232-42BF-942F-991F19DF42E8}" sibTransId="{4BEBA9EC-A2CD-4A84-AD05-233271FDE687}"/>
    <dgm:cxn modelId="{BE7AE49F-3F59-4270-B7DC-B5803FDECEBB}" type="presOf" srcId="{E9E7C3E7-FE75-4378-90DC-BFBC658F2B50}" destId="{BA71BB88-5E01-43E5-9AAB-4E808AA17CD1}" srcOrd="0" destOrd="0" presId="urn:microsoft.com/office/officeart/2005/8/layout/radial6"/>
    <dgm:cxn modelId="{8516A3A0-3E48-4179-B40A-8C0C66292DD3}" type="presOf" srcId="{B06A0FF7-98AE-4786-9BFA-C6F470284CA5}" destId="{3424B32F-8C14-4B30-AA42-DD1B5FAE1DC0}" srcOrd="0" destOrd="0" presId="urn:microsoft.com/office/officeart/2005/8/layout/radial6"/>
    <dgm:cxn modelId="{D772FB57-4346-4B49-BFD3-62EFCBF8B08B}" srcId="{89EB7156-40A5-4C9E-9EA3-02C101ECD302}" destId="{E5F447BB-5AA2-4BC5-8F04-D4BCD0148317}" srcOrd="2" destOrd="0" parTransId="{074FE89B-878A-49C4-BB1A-B86C82556A30}" sibTransId="{E875044B-6FA7-4BF2-80E6-8B6188CECD3D}"/>
    <dgm:cxn modelId="{FB769B9F-AA58-4F45-93A4-B867D448873D}" type="presOf" srcId="{89EB7156-40A5-4C9E-9EA3-02C101ECD302}" destId="{8164FD6E-02ED-489F-980A-357A2D5FB2FD}" srcOrd="0" destOrd="0" presId="urn:microsoft.com/office/officeart/2005/8/layout/radial6"/>
    <dgm:cxn modelId="{EB6E75CB-09AA-4F37-8C8B-0A167D565BF9}" type="presOf" srcId="{F96E4C07-1D0D-4A2F-9A09-B81C8197C6F1}" destId="{E9305E95-DA6B-4A69-A9FA-EF364BB65629}" srcOrd="0" destOrd="0" presId="urn:microsoft.com/office/officeart/2005/8/layout/radial6"/>
    <dgm:cxn modelId="{3DE0A5A9-F4AC-4DD1-870B-FFF408A56283}" type="presOf" srcId="{6B30FA61-997B-4DC8-80A2-B3C8CB4A2F03}" destId="{882611AB-940C-4B3F-9C4C-28D546E0E109}" srcOrd="0" destOrd="0" presId="urn:microsoft.com/office/officeart/2005/8/layout/radial6"/>
    <dgm:cxn modelId="{76543381-D97C-4E32-9AEF-7B49275EE5A7}" type="presOf" srcId="{9CF05207-7583-465F-9807-721B3366F2DD}" destId="{46BA042B-5742-45E1-B7D3-0DD4B24FA43D}" srcOrd="0" destOrd="0" presId="urn:microsoft.com/office/officeart/2005/8/layout/radial6"/>
    <dgm:cxn modelId="{E2865BB1-6FB7-4474-ADA0-D3CC72908D4D}" srcId="{89EB7156-40A5-4C9E-9EA3-02C101ECD302}" destId="{F96E4C07-1D0D-4A2F-9A09-B81C8197C6F1}" srcOrd="5" destOrd="0" parTransId="{BA8A49B8-C3EE-42F4-A40A-2CE1B214D641}" sibTransId="{80BC4035-3E49-4F20-8DF5-D00ECBBFBCF2}"/>
    <dgm:cxn modelId="{BD5B33DF-E06B-4AB0-8E3C-A8C7747C3352}" type="presOf" srcId="{A9A6DFB1-3987-42F2-9BE6-AA8C9E980FA3}" destId="{DF56CE50-A4D4-4681-89B7-80D6CFD67B3B}" srcOrd="0" destOrd="0" presId="urn:microsoft.com/office/officeart/2005/8/layout/radial6"/>
    <dgm:cxn modelId="{32706A55-FD15-4951-90D4-D16B79117AD2}" srcId="{89EB7156-40A5-4C9E-9EA3-02C101ECD302}" destId="{6B30FA61-997B-4DC8-80A2-B3C8CB4A2F03}" srcOrd="1" destOrd="0" parTransId="{6FA47CCC-F242-4EB1-9132-3B3B67CB4C44}" sibTransId="{B06A0FF7-98AE-4786-9BFA-C6F470284CA5}"/>
    <dgm:cxn modelId="{C3FD2139-4947-4BD3-85F6-93645B2DE475}" type="presOf" srcId="{07B901D8-7A81-405E-81BF-8427788E9310}" destId="{A13B76F0-E006-4199-8983-A2044FA18C07}" srcOrd="0" destOrd="0" presId="urn:microsoft.com/office/officeart/2005/8/layout/radial6"/>
    <dgm:cxn modelId="{F5E2A425-02A5-45DC-95D0-50B9639EF263}" type="presOf" srcId="{E5F447BB-5AA2-4BC5-8F04-D4BCD0148317}" destId="{D1F6BD9A-608E-480A-9023-BA76B351B99D}" srcOrd="0" destOrd="0" presId="urn:microsoft.com/office/officeart/2005/8/layout/radial6"/>
    <dgm:cxn modelId="{1E038018-6423-4D00-964A-E47A8B398FE9}" type="presOf" srcId="{12A68E62-30B2-408D-8EA9-827140EB2A2A}" destId="{8021DE91-D5AA-470F-AE9D-D412B1946DD0}" srcOrd="0" destOrd="0" presId="urn:microsoft.com/office/officeart/2005/8/layout/radial6"/>
    <dgm:cxn modelId="{C9F8B27F-EE00-4A95-8B1B-B85A71AB16DE}" srcId="{89EB7156-40A5-4C9E-9EA3-02C101ECD302}" destId="{E9E7C3E7-FE75-4378-90DC-BFBC658F2B50}" srcOrd="0" destOrd="0" parTransId="{B8734283-1391-4CB2-9DA3-78F0EA8EEC54}" sibTransId="{A9A6DFB1-3987-42F2-9BE6-AA8C9E980FA3}"/>
    <dgm:cxn modelId="{445FC168-58CE-4E3C-A19D-FA4D1EB4AE35}" type="presOf" srcId="{80BC4035-3E49-4F20-8DF5-D00ECBBFBCF2}" destId="{43978237-5057-46F3-813F-C0BB2A75BD3E}" srcOrd="0" destOrd="0" presId="urn:microsoft.com/office/officeart/2005/8/layout/radial6"/>
    <dgm:cxn modelId="{A948B7C0-AD7F-4BDC-99B4-DF07F59DAF3F}" srcId="{89EB7156-40A5-4C9E-9EA3-02C101ECD302}" destId="{0714527D-DF6C-4847-B605-418D4FDA60BC}" srcOrd="4" destOrd="0" parTransId="{B64DAE82-A659-4142-949C-26BC393D501A}" sibTransId="{9CF05207-7583-465F-9807-721B3366F2DD}"/>
    <dgm:cxn modelId="{6CFD2D72-40DD-4352-ACDA-6EE9F3BC0D01}" type="presOf" srcId="{E875044B-6FA7-4BF2-80E6-8B6188CECD3D}" destId="{461F0BC7-44EC-4631-827D-46D67A021C64}" srcOrd="0" destOrd="0" presId="urn:microsoft.com/office/officeart/2005/8/layout/radial6"/>
    <dgm:cxn modelId="{DBF433F4-BB7D-4751-89B4-8FA0DBEDD168}" type="presOf" srcId="{C7CA7406-1C84-4A8D-8510-C3511223AB25}" destId="{5CD37D63-0503-4AA7-BAC0-DB1E356D6249}" srcOrd="0" destOrd="0" presId="urn:microsoft.com/office/officeart/2005/8/layout/radial6"/>
    <dgm:cxn modelId="{37863B16-43A2-4E88-94B1-48C1311C47ED}" type="presParOf" srcId="{A13B76F0-E006-4199-8983-A2044FA18C07}" destId="{8164FD6E-02ED-489F-980A-357A2D5FB2FD}" srcOrd="0" destOrd="0" presId="urn:microsoft.com/office/officeart/2005/8/layout/radial6"/>
    <dgm:cxn modelId="{EC442284-EAF7-4291-8F67-51F115D5A8D4}" type="presParOf" srcId="{A13B76F0-E006-4199-8983-A2044FA18C07}" destId="{BA71BB88-5E01-43E5-9AAB-4E808AA17CD1}" srcOrd="1" destOrd="0" presId="urn:microsoft.com/office/officeart/2005/8/layout/radial6"/>
    <dgm:cxn modelId="{3F601976-1E50-4874-8D2C-9A6581FC9C9C}" type="presParOf" srcId="{A13B76F0-E006-4199-8983-A2044FA18C07}" destId="{2C6423EF-8342-448D-989F-44EB07330CD3}" srcOrd="2" destOrd="0" presId="urn:microsoft.com/office/officeart/2005/8/layout/radial6"/>
    <dgm:cxn modelId="{5E2152F1-C201-4C60-8743-77292749990B}" type="presParOf" srcId="{A13B76F0-E006-4199-8983-A2044FA18C07}" destId="{DF56CE50-A4D4-4681-89B7-80D6CFD67B3B}" srcOrd="3" destOrd="0" presId="urn:microsoft.com/office/officeart/2005/8/layout/radial6"/>
    <dgm:cxn modelId="{7AB94A59-51FE-4950-ACC8-B7DE37E86183}" type="presParOf" srcId="{A13B76F0-E006-4199-8983-A2044FA18C07}" destId="{882611AB-940C-4B3F-9C4C-28D546E0E109}" srcOrd="4" destOrd="0" presId="urn:microsoft.com/office/officeart/2005/8/layout/radial6"/>
    <dgm:cxn modelId="{7B711E6A-EBB8-4D4B-8B6C-463D09E235DC}" type="presParOf" srcId="{A13B76F0-E006-4199-8983-A2044FA18C07}" destId="{DD4176B6-2FCA-4697-A4D9-BEC4A3776D06}" srcOrd="5" destOrd="0" presId="urn:microsoft.com/office/officeart/2005/8/layout/radial6"/>
    <dgm:cxn modelId="{65DF5ECF-8687-4B63-A17E-A32479F22918}" type="presParOf" srcId="{A13B76F0-E006-4199-8983-A2044FA18C07}" destId="{3424B32F-8C14-4B30-AA42-DD1B5FAE1DC0}" srcOrd="6" destOrd="0" presId="urn:microsoft.com/office/officeart/2005/8/layout/radial6"/>
    <dgm:cxn modelId="{62B87736-BC5C-4A86-B16A-7D6DD6FDC374}" type="presParOf" srcId="{A13B76F0-E006-4199-8983-A2044FA18C07}" destId="{D1F6BD9A-608E-480A-9023-BA76B351B99D}" srcOrd="7" destOrd="0" presId="urn:microsoft.com/office/officeart/2005/8/layout/radial6"/>
    <dgm:cxn modelId="{1F619D80-7887-4212-A54B-81C0281F2501}" type="presParOf" srcId="{A13B76F0-E006-4199-8983-A2044FA18C07}" destId="{72C152D0-2A52-49B5-B9EC-36170AF23ACC}" srcOrd="8" destOrd="0" presId="urn:microsoft.com/office/officeart/2005/8/layout/radial6"/>
    <dgm:cxn modelId="{04F52CB0-CC46-4B90-B966-D76D78B98BB6}" type="presParOf" srcId="{A13B76F0-E006-4199-8983-A2044FA18C07}" destId="{461F0BC7-44EC-4631-827D-46D67A021C64}" srcOrd="9" destOrd="0" presId="urn:microsoft.com/office/officeart/2005/8/layout/radial6"/>
    <dgm:cxn modelId="{90906F32-2B81-4836-9688-5CAABE1D3FE7}" type="presParOf" srcId="{A13B76F0-E006-4199-8983-A2044FA18C07}" destId="{8021DE91-D5AA-470F-AE9D-D412B1946DD0}" srcOrd="10" destOrd="0" presId="urn:microsoft.com/office/officeart/2005/8/layout/radial6"/>
    <dgm:cxn modelId="{C168EB39-06E0-4F51-BB7E-5AAB7EE296F4}" type="presParOf" srcId="{A13B76F0-E006-4199-8983-A2044FA18C07}" destId="{0E868817-6B0B-4360-B561-4401833FA86F}" srcOrd="11" destOrd="0" presId="urn:microsoft.com/office/officeart/2005/8/layout/radial6"/>
    <dgm:cxn modelId="{0C379CA9-D3A2-4D8F-8AB0-4890F28191CD}" type="presParOf" srcId="{A13B76F0-E006-4199-8983-A2044FA18C07}" destId="{5CD37D63-0503-4AA7-BAC0-DB1E356D6249}" srcOrd="12" destOrd="0" presId="urn:microsoft.com/office/officeart/2005/8/layout/radial6"/>
    <dgm:cxn modelId="{94C6D1C4-E477-45D7-A8C4-82EBE70B0FE7}" type="presParOf" srcId="{A13B76F0-E006-4199-8983-A2044FA18C07}" destId="{7EEA23B7-2C55-467E-BEBF-8EB10682F77A}" srcOrd="13" destOrd="0" presId="urn:microsoft.com/office/officeart/2005/8/layout/radial6"/>
    <dgm:cxn modelId="{01D7A895-481A-4362-BF3D-30F9585981D3}" type="presParOf" srcId="{A13B76F0-E006-4199-8983-A2044FA18C07}" destId="{7E3A779F-4364-481A-A4D3-CD75268952A0}" srcOrd="14" destOrd="0" presId="urn:microsoft.com/office/officeart/2005/8/layout/radial6"/>
    <dgm:cxn modelId="{965E97F2-DB08-4040-9E59-2C2314F66913}" type="presParOf" srcId="{A13B76F0-E006-4199-8983-A2044FA18C07}" destId="{46BA042B-5742-45E1-B7D3-0DD4B24FA43D}" srcOrd="15" destOrd="0" presId="urn:microsoft.com/office/officeart/2005/8/layout/radial6"/>
    <dgm:cxn modelId="{07268E34-2FB8-4E72-A3B5-6D415B8C0C33}" type="presParOf" srcId="{A13B76F0-E006-4199-8983-A2044FA18C07}" destId="{E9305E95-DA6B-4A69-A9FA-EF364BB65629}" srcOrd="16" destOrd="0" presId="urn:microsoft.com/office/officeart/2005/8/layout/radial6"/>
    <dgm:cxn modelId="{697666D5-877D-410F-B6BD-976043A093EF}" type="presParOf" srcId="{A13B76F0-E006-4199-8983-A2044FA18C07}" destId="{C396B630-069C-4617-BB80-7D030641F670}" srcOrd="17" destOrd="0" presId="urn:microsoft.com/office/officeart/2005/8/layout/radial6"/>
    <dgm:cxn modelId="{F004B885-3128-4A09-A952-A13CF3B8AB49}" type="presParOf" srcId="{A13B76F0-E006-4199-8983-A2044FA18C07}" destId="{43978237-5057-46F3-813F-C0BB2A75BD3E}" srcOrd="18" destOrd="0" presId="urn:microsoft.com/office/officeart/2005/8/layout/radial6"/>
  </dgm:cxnLst>
  <dgm:bg/>
  <dgm:whole/>
  <dgm:extLst>
    <a:ext uri="http://schemas.microsoft.com/office/drawing/2008/diagram">
      <dsp:dataModelExt xmlns=""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135B4C1-1E5C-49B2-AAA3-B3074EAA9D6B}">
      <dsp:nvSpPr>
        <dsp:cNvPr id="0" name=""/>
        <dsp:cNvSpPr/>
      </dsp:nvSpPr>
      <dsp:spPr>
        <a:xfrm>
          <a:off x="136447" y="-4898"/>
          <a:ext cx="3389593" cy="3389593"/>
        </a:xfrm>
        <a:prstGeom prst="circularArrow">
          <a:avLst>
            <a:gd name="adj1" fmla="val 5274"/>
            <a:gd name="adj2" fmla="val 312630"/>
            <a:gd name="adj3" fmla="val 14349301"/>
            <a:gd name="adj4" fmla="val 17056456"/>
            <a:gd name="adj5" fmla="val 5477"/>
          </a:avLst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A868DF88-F49F-469C-A5F5-CB103CD7200B}">
      <dsp:nvSpPr>
        <dsp:cNvPr id="0" name=""/>
        <dsp:cNvSpPr/>
      </dsp:nvSpPr>
      <dsp:spPr>
        <a:xfrm>
          <a:off x="1231429" y="1404"/>
          <a:ext cx="1199629" cy="59981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600" b="1" kern="1200" dirty="0" smtClean="0"/>
            <a:t>Honestidad</a:t>
          </a:r>
          <a:endParaRPr lang="es-AR" sz="1600" b="1" kern="1200" dirty="0"/>
        </a:p>
      </dsp:txBody>
      <dsp:txXfrm>
        <a:off x="1231429" y="1404"/>
        <a:ext cx="1199629" cy="599814"/>
      </dsp:txXfrm>
    </dsp:sp>
    <dsp:sp modelId="{00667C22-6DC5-4726-ABA7-88A752D8A330}">
      <dsp:nvSpPr>
        <dsp:cNvPr id="0" name=""/>
        <dsp:cNvSpPr/>
      </dsp:nvSpPr>
      <dsp:spPr>
        <a:xfrm>
          <a:off x="2170721" y="762004"/>
          <a:ext cx="1381348" cy="59981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600" b="1" kern="1200" dirty="0" smtClean="0"/>
            <a:t>Adaptabilidad</a:t>
          </a:r>
          <a:endParaRPr lang="es-AR" sz="1600" b="1" kern="1200" dirty="0"/>
        </a:p>
      </dsp:txBody>
      <dsp:txXfrm>
        <a:off x="2170721" y="762004"/>
        <a:ext cx="1381348" cy="599814"/>
      </dsp:txXfrm>
    </dsp:sp>
    <dsp:sp modelId="{D26F8E52-27D9-4E93-A8D9-46CFF9466A65}">
      <dsp:nvSpPr>
        <dsp:cNvPr id="0" name=""/>
        <dsp:cNvSpPr/>
      </dsp:nvSpPr>
      <dsp:spPr>
        <a:xfrm>
          <a:off x="2438400" y="1752605"/>
          <a:ext cx="1199629" cy="59981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600" b="1" kern="1200" dirty="0" smtClean="0"/>
            <a:t>Innovación</a:t>
          </a:r>
          <a:endParaRPr lang="es-AR" sz="1600" b="1" kern="1200" dirty="0"/>
        </a:p>
      </dsp:txBody>
      <dsp:txXfrm>
        <a:off x="2438400" y="1752605"/>
        <a:ext cx="1199629" cy="599814"/>
      </dsp:txXfrm>
    </dsp:sp>
    <dsp:sp modelId="{7517E12D-2E78-42FF-829C-19FEF96D7FA6}">
      <dsp:nvSpPr>
        <dsp:cNvPr id="0" name=""/>
        <dsp:cNvSpPr/>
      </dsp:nvSpPr>
      <dsp:spPr>
        <a:xfrm>
          <a:off x="883633" y="2752985"/>
          <a:ext cx="1895222" cy="59981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600" b="1" kern="1200" dirty="0" smtClean="0"/>
            <a:t>Perfeccionamiento</a:t>
          </a:r>
          <a:endParaRPr lang="es-AR" sz="1600" b="1" kern="1200" dirty="0"/>
        </a:p>
      </dsp:txBody>
      <dsp:txXfrm>
        <a:off x="883633" y="2752985"/>
        <a:ext cx="1895222" cy="599814"/>
      </dsp:txXfrm>
    </dsp:sp>
    <dsp:sp modelId="{F06619E9-E542-439D-B65D-1F35F8A24176}">
      <dsp:nvSpPr>
        <dsp:cNvPr id="0" name=""/>
        <dsp:cNvSpPr/>
      </dsp:nvSpPr>
      <dsp:spPr>
        <a:xfrm>
          <a:off x="0" y="1752597"/>
          <a:ext cx="1238725" cy="59981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600" b="1" kern="1200" dirty="0" err="1" smtClean="0"/>
            <a:t>Proactividad</a:t>
          </a:r>
          <a:endParaRPr lang="es-AR" sz="1600" b="1" kern="1200" dirty="0"/>
        </a:p>
      </dsp:txBody>
      <dsp:txXfrm>
        <a:off x="0" y="1752597"/>
        <a:ext cx="1238725" cy="599814"/>
      </dsp:txXfrm>
    </dsp:sp>
    <dsp:sp modelId="{21AA7386-08C3-4983-95AB-E7406219D63A}">
      <dsp:nvSpPr>
        <dsp:cNvPr id="0" name=""/>
        <dsp:cNvSpPr/>
      </dsp:nvSpPr>
      <dsp:spPr>
        <a:xfrm>
          <a:off x="76202" y="761996"/>
          <a:ext cx="1199629" cy="59981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600" b="1" kern="1200" dirty="0" smtClean="0"/>
            <a:t>Integridad</a:t>
          </a:r>
          <a:endParaRPr lang="es-AR" sz="1600" b="1" kern="1200" dirty="0"/>
        </a:p>
      </dsp:txBody>
      <dsp:txXfrm>
        <a:off x="76202" y="761996"/>
        <a:ext cx="1199629" cy="599814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3978237-5057-46F3-813F-C0BB2A75BD3E}">
      <dsp:nvSpPr>
        <dsp:cNvPr id="0" name=""/>
        <dsp:cNvSpPr/>
      </dsp:nvSpPr>
      <dsp:spPr>
        <a:xfrm>
          <a:off x="1449682" y="19062"/>
          <a:ext cx="2889983" cy="2889983"/>
        </a:xfrm>
        <a:prstGeom prst="blockArc">
          <a:avLst>
            <a:gd name="adj1" fmla="val 13267479"/>
            <a:gd name="adj2" fmla="val 18882194"/>
            <a:gd name="adj3" fmla="val 4517"/>
          </a:avLst>
        </a:prstGeom>
        <a:gradFill rotWithShape="0">
          <a:gsLst>
            <a:gs pos="0">
              <a:schemeClr val="accent3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6BA042B-5742-45E1-B7D3-0DD4B24FA43D}">
      <dsp:nvSpPr>
        <dsp:cNvPr id="0" name=""/>
        <dsp:cNvSpPr/>
      </dsp:nvSpPr>
      <dsp:spPr>
        <a:xfrm>
          <a:off x="1195014" y="247694"/>
          <a:ext cx="2889983" cy="2889983"/>
        </a:xfrm>
        <a:prstGeom prst="blockArc">
          <a:avLst>
            <a:gd name="adj1" fmla="val 10649858"/>
            <a:gd name="adj2" fmla="val 14102564"/>
            <a:gd name="adj3" fmla="val 4517"/>
          </a:avLst>
        </a:prstGeom>
        <a:gradFill rotWithShape="0">
          <a:gsLst>
            <a:gs pos="0">
              <a:schemeClr val="accent3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CD37D63-0503-4AA7-BAC0-DB1E356D6249}">
      <dsp:nvSpPr>
        <dsp:cNvPr id="0" name=""/>
        <dsp:cNvSpPr/>
      </dsp:nvSpPr>
      <dsp:spPr>
        <a:xfrm>
          <a:off x="1181101" y="516410"/>
          <a:ext cx="2889983" cy="2889983"/>
        </a:xfrm>
        <a:prstGeom prst="blockArc">
          <a:avLst>
            <a:gd name="adj1" fmla="val 7433278"/>
            <a:gd name="adj2" fmla="val 11305797"/>
            <a:gd name="adj3" fmla="val 4517"/>
          </a:avLst>
        </a:prstGeom>
        <a:gradFill rotWithShape="0">
          <a:gsLst>
            <a:gs pos="0">
              <a:schemeClr val="accent3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61F0BC7-44EC-4631-827D-46D67A021C64}">
      <dsp:nvSpPr>
        <dsp:cNvPr id="0" name=""/>
        <dsp:cNvSpPr/>
      </dsp:nvSpPr>
      <dsp:spPr>
        <a:xfrm>
          <a:off x="1418379" y="716940"/>
          <a:ext cx="2889983" cy="2889983"/>
        </a:xfrm>
        <a:prstGeom prst="blockArc">
          <a:avLst>
            <a:gd name="adj1" fmla="val 2608814"/>
            <a:gd name="adj2" fmla="val 8190988"/>
            <a:gd name="adj3" fmla="val 4517"/>
          </a:avLst>
        </a:prstGeom>
        <a:gradFill rotWithShape="0">
          <a:gsLst>
            <a:gs pos="0">
              <a:schemeClr val="accent3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424B32F-8C14-4B30-AA42-DD1B5FAE1DC0}">
      <dsp:nvSpPr>
        <dsp:cNvPr id="0" name=""/>
        <dsp:cNvSpPr/>
      </dsp:nvSpPr>
      <dsp:spPr>
        <a:xfrm>
          <a:off x="1805688" y="428500"/>
          <a:ext cx="2889983" cy="2889983"/>
        </a:xfrm>
        <a:prstGeom prst="blockArc">
          <a:avLst>
            <a:gd name="adj1" fmla="val 21309672"/>
            <a:gd name="adj2" fmla="val 3790056"/>
            <a:gd name="adj3" fmla="val 4517"/>
          </a:avLst>
        </a:prstGeom>
        <a:gradFill rotWithShape="0">
          <a:gsLst>
            <a:gs pos="0">
              <a:schemeClr val="accent3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F56CE50-A4D4-4681-89B7-80D6CFD67B3B}">
      <dsp:nvSpPr>
        <dsp:cNvPr id="0" name=""/>
        <dsp:cNvSpPr/>
      </dsp:nvSpPr>
      <dsp:spPr>
        <a:xfrm>
          <a:off x="1801118" y="273191"/>
          <a:ext cx="2889983" cy="2889983"/>
        </a:xfrm>
        <a:prstGeom prst="blockArc">
          <a:avLst>
            <a:gd name="adj1" fmla="val 17822374"/>
            <a:gd name="adj2" fmla="val 88057"/>
            <a:gd name="adj3" fmla="val 4517"/>
          </a:avLst>
        </a:prstGeom>
        <a:gradFill rotWithShape="0">
          <a:gsLst>
            <a:gs pos="0">
              <a:schemeClr val="accent3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164FD6E-02ED-489F-980A-357A2D5FB2FD}">
      <dsp:nvSpPr>
        <dsp:cNvPr id="0" name=""/>
        <dsp:cNvSpPr/>
      </dsp:nvSpPr>
      <dsp:spPr>
        <a:xfrm>
          <a:off x="1987087" y="958163"/>
          <a:ext cx="1828801" cy="1828801"/>
        </a:xfrm>
        <a:prstGeom prst="ellipse">
          <a:avLst/>
        </a:prstGeom>
        <a:solidFill>
          <a:srgbClr val="C00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400" b="1" i="0" u="sng" kern="1200" dirty="0" smtClean="0"/>
            <a:t>Contexto</a:t>
          </a:r>
          <a:endParaRPr lang="es-AR" sz="2400" b="1" i="0" u="sng" kern="1200" dirty="0"/>
        </a:p>
      </dsp:txBody>
      <dsp:txXfrm>
        <a:off x="1987087" y="958163"/>
        <a:ext cx="1828801" cy="1828801"/>
      </dsp:txXfrm>
    </dsp:sp>
    <dsp:sp modelId="{BA71BB88-5E01-43E5-9AAB-4E808AA17CD1}">
      <dsp:nvSpPr>
        <dsp:cNvPr id="0" name=""/>
        <dsp:cNvSpPr/>
      </dsp:nvSpPr>
      <dsp:spPr>
        <a:xfrm>
          <a:off x="3332468" y="-95497"/>
          <a:ext cx="1111411" cy="1111411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400" b="1" kern="1200" dirty="0" smtClean="0">
              <a:solidFill>
                <a:schemeClr val="tx1"/>
              </a:solidFill>
            </a:rPr>
            <a:t>Falta de seguimiento</a:t>
          </a:r>
          <a:endParaRPr lang="es-AR" sz="1400" b="1" kern="1200" dirty="0">
            <a:solidFill>
              <a:schemeClr val="tx1"/>
            </a:solidFill>
          </a:endParaRPr>
        </a:p>
      </dsp:txBody>
      <dsp:txXfrm>
        <a:off x="3332468" y="-95497"/>
        <a:ext cx="1111411" cy="1111411"/>
      </dsp:txXfrm>
    </dsp:sp>
    <dsp:sp modelId="{882611AB-940C-4B3F-9C4C-28D546E0E109}">
      <dsp:nvSpPr>
        <dsp:cNvPr id="0" name=""/>
        <dsp:cNvSpPr/>
      </dsp:nvSpPr>
      <dsp:spPr>
        <a:xfrm>
          <a:off x="4112812" y="1209167"/>
          <a:ext cx="1090379" cy="1090379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400" b="1" kern="1200" dirty="0" smtClean="0">
              <a:solidFill>
                <a:schemeClr val="tx1"/>
              </a:solidFill>
            </a:rPr>
            <a:t>Falta de sanción</a:t>
          </a:r>
          <a:endParaRPr lang="es-AR" sz="1400" b="1" kern="1200" dirty="0">
            <a:solidFill>
              <a:schemeClr val="tx1"/>
            </a:solidFill>
          </a:endParaRPr>
        </a:p>
      </dsp:txBody>
      <dsp:txXfrm>
        <a:off x="4112812" y="1209167"/>
        <a:ext cx="1090379" cy="1090379"/>
      </dsp:txXfrm>
    </dsp:sp>
    <dsp:sp modelId="{D1F6BD9A-608E-480A-9023-BA76B351B99D}">
      <dsp:nvSpPr>
        <dsp:cNvPr id="0" name=""/>
        <dsp:cNvSpPr/>
      </dsp:nvSpPr>
      <dsp:spPr>
        <a:xfrm>
          <a:off x="3346982" y="2592570"/>
          <a:ext cx="1082419" cy="1082419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400" b="1" kern="1200" dirty="0" smtClean="0">
              <a:solidFill>
                <a:schemeClr val="tx1"/>
              </a:solidFill>
            </a:rPr>
            <a:t>Falta de incentivo</a:t>
          </a:r>
          <a:endParaRPr lang="es-AR" sz="1400" b="1" kern="1200" dirty="0">
            <a:solidFill>
              <a:schemeClr val="tx1"/>
            </a:solidFill>
          </a:endParaRPr>
        </a:p>
      </dsp:txBody>
      <dsp:txXfrm>
        <a:off x="3346982" y="2592570"/>
        <a:ext cx="1082419" cy="1082419"/>
      </dsp:txXfrm>
    </dsp:sp>
    <dsp:sp modelId="{8021DE91-D5AA-470F-AE9D-D412B1946DD0}">
      <dsp:nvSpPr>
        <dsp:cNvPr id="0" name=""/>
        <dsp:cNvSpPr/>
      </dsp:nvSpPr>
      <dsp:spPr>
        <a:xfrm>
          <a:off x="1294227" y="2589461"/>
          <a:ext cx="1088756" cy="1088756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400" b="1" kern="1200" dirty="0" smtClean="0">
              <a:solidFill>
                <a:schemeClr val="tx1"/>
              </a:solidFill>
            </a:rPr>
            <a:t>Tránsito complejo</a:t>
          </a:r>
          <a:endParaRPr lang="es-AR" sz="1400" b="1" kern="1200" dirty="0">
            <a:solidFill>
              <a:schemeClr val="tx1"/>
            </a:solidFill>
          </a:endParaRPr>
        </a:p>
      </dsp:txBody>
      <dsp:txXfrm>
        <a:off x="1294227" y="2589461"/>
        <a:ext cx="1088756" cy="1088756"/>
      </dsp:txXfrm>
    </dsp:sp>
    <dsp:sp modelId="{7EEA23B7-2C55-467E-BEBF-8EB10682F77A}">
      <dsp:nvSpPr>
        <dsp:cNvPr id="0" name=""/>
        <dsp:cNvSpPr/>
      </dsp:nvSpPr>
      <dsp:spPr>
        <a:xfrm>
          <a:off x="672031" y="1197384"/>
          <a:ext cx="1113931" cy="1113931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400" b="1" kern="1200" dirty="0" smtClean="0">
              <a:solidFill>
                <a:schemeClr val="tx1"/>
              </a:solidFill>
            </a:rPr>
            <a:t>Cambio cultural necesario</a:t>
          </a:r>
          <a:endParaRPr lang="es-AR" sz="1400" b="1" kern="1200" dirty="0">
            <a:solidFill>
              <a:schemeClr val="tx1"/>
            </a:solidFill>
          </a:endParaRPr>
        </a:p>
      </dsp:txBody>
      <dsp:txXfrm>
        <a:off x="672031" y="1197384"/>
        <a:ext cx="1113931" cy="1113931"/>
      </dsp:txXfrm>
    </dsp:sp>
    <dsp:sp modelId="{E9305E95-DA6B-4A69-A9FA-EF364BB65629}">
      <dsp:nvSpPr>
        <dsp:cNvPr id="0" name=""/>
        <dsp:cNvSpPr/>
      </dsp:nvSpPr>
      <dsp:spPr>
        <a:xfrm>
          <a:off x="1299347" y="3720"/>
          <a:ext cx="1062855" cy="1062855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400" b="1" kern="1200" dirty="0" smtClean="0">
              <a:solidFill>
                <a:schemeClr val="tx1"/>
              </a:solidFill>
            </a:rPr>
            <a:t>Falta de orden</a:t>
          </a:r>
          <a:endParaRPr lang="es-AR" sz="1400" b="1" kern="1200" dirty="0">
            <a:solidFill>
              <a:schemeClr val="tx1"/>
            </a:solidFill>
          </a:endParaRPr>
        </a:p>
      </dsp:txBody>
      <dsp:txXfrm>
        <a:off x="1299347" y="3720"/>
        <a:ext cx="1062855" cy="10628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63C9BB-72E2-4283-8DE8-50E875797B7C}" type="datetimeFigureOut">
              <a:rPr lang="es-AR" smtClean="0"/>
              <a:pPr/>
              <a:t>25/06/2011</a:t>
            </a:fld>
            <a:endParaRPr lang="es-A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CEBAAB-EBB8-473E-9B6D-9EEDF5A7888A}" type="slidenum">
              <a:rPr lang="es-AR" smtClean="0"/>
              <a:pPr/>
              <a:t>‹#›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CEBAAB-EBB8-473E-9B6D-9EEDF5A7888A}" type="slidenum">
              <a:rPr lang="es-AR" smtClean="0"/>
              <a:pPr/>
              <a:t>10</a:t>
            </a:fld>
            <a:endParaRPr lang="es-A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CEBAAB-EBB8-473E-9B6D-9EEDF5A7888A}" type="slidenum">
              <a:rPr lang="es-AR" smtClean="0"/>
              <a:pPr/>
              <a:t>11</a:t>
            </a:fld>
            <a:endParaRPr lang="es-A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 shadeToTitle="1"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17" r:id="rId1"/>
    <p:sldLayoutId id="2147484418" r:id="rId2"/>
    <p:sldLayoutId id="2147484419" r:id="rId3"/>
    <p:sldLayoutId id="2147484420" r:id="rId4"/>
    <p:sldLayoutId id="2147484421" r:id="rId5"/>
    <p:sldLayoutId id="2147484422" r:id="rId6"/>
    <p:sldLayoutId id="2147484423" r:id="rId7"/>
    <p:sldLayoutId id="2147484424" r:id="rId8"/>
    <p:sldLayoutId id="2147484425" r:id="rId9"/>
    <p:sldLayoutId id="2147484426" r:id="rId10"/>
    <p:sldLayoutId id="214748442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image" Target="../media/image3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7.jpeg"/><Relationship Id="rId7" Type="http://schemas.openxmlformats.org/officeDocument/2006/relationships/diagramQuickStyle" Target="../diagrams/quickStyl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8.jpeg"/><Relationship Id="rId9" Type="http://schemas.microsoft.com/office/2007/relationships/diagramDrawing" Target="../diagrams/drawing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10.jpeg"/><Relationship Id="rId7" Type="http://schemas.openxmlformats.org/officeDocument/2006/relationships/image" Target="../media/image14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Relationship Id="rId9" Type="http://schemas.openxmlformats.org/officeDocument/2006/relationships/image" Target="../media/image1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jpeg"/><Relationship Id="rId3" Type="http://schemas.openxmlformats.org/officeDocument/2006/relationships/image" Target="../media/image17.jpeg"/><Relationship Id="rId7" Type="http://schemas.openxmlformats.org/officeDocument/2006/relationships/image" Target="../media/image21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jpeg"/><Relationship Id="rId11" Type="http://schemas.openxmlformats.org/officeDocument/2006/relationships/image" Target="../media/image24.jpeg"/><Relationship Id="rId5" Type="http://schemas.openxmlformats.org/officeDocument/2006/relationships/image" Target="../media/image19.jpeg"/><Relationship Id="rId10" Type="http://schemas.openxmlformats.org/officeDocument/2006/relationships/image" Target="../media/image1.png"/><Relationship Id="rId4" Type="http://schemas.openxmlformats.org/officeDocument/2006/relationships/image" Target="../media/image18.gif"/><Relationship Id="rId9" Type="http://schemas.openxmlformats.org/officeDocument/2006/relationships/image" Target="../media/image23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jpeg"/><Relationship Id="rId13" Type="http://schemas.openxmlformats.org/officeDocument/2006/relationships/image" Target="../media/image31.jpeg"/><Relationship Id="rId3" Type="http://schemas.openxmlformats.org/officeDocument/2006/relationships/diagramData" Target="../diagrams/data2.xml"/><Relationship Id="rId7" Type="http://schemas.openxmlformats.org/officeDocument/2006/relationships/image" Target="../media/image25.jpeg"/><Relationship Id="rId12" Type="http://schemas.openxmlformats.org/officeDocument/2006/relationships/image" Target="../media/image30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.xml"/><Relationship Id="rId11" Type="http://schemas.openxmlformats.org/officeDocument/2006/relationships/image" Target="../media/image29.jpeg"/><Relationship Id="rId5" Type="http://schemas.openxmlformats.org/officeDocument/2006/relationships/diagramQuickStyle" Target="../diagrams/quickStyle2.xml"/><Relationship Id="rId10" Type="http://schemas.openxmlformats.org/officeDocument/2006/relationships/image" Target="../media/image28.jpeg"/><Relationship Id="rId4" Type="http://schemas.openxmlformats.org/officeDocument/2006/relationships/diagramLayout" Target="../diagrams/layout2.xml"/><Relationship Id="rId9" Type="http://schemas.openxmlformats.org/officeDocument/2006/relationships/image" Target="../media/image27.jpeg"/><Relationship Id="rId14" Type="http://schemas.microsoft.com/office/2007/relationships/diagramDrawing" Target="../diagrams/drawin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/>
            </a:gs>
            <a:gs pos="25000">
              <a:schemeClr val="tx1">
                <a:lumMod val="75000"/>
                <a:lumOff val="25000"/>
              </a:schemeClr>
            </a:gs>
            <a:gs pos="75000">
              <a:schemeClr val="tx1">
                <a:lumMod val="65000"/>
                <a:lumOff val="35000"/>
              </a:schemeClr>
            </a:gs>
            <a:gs pos="100000">
              <a:schemeClr val="bg1">
                <a:lumMod val="50000"/>
              </a:schemeClr>
            </a:gs>
          </a:gsLst>
          <a:lin ang="81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 Same Side Corner Rectangle 5"/>
          <p:cNvSpPr/>
          <p:nvPr/>
        </p:nvSpPr>
        <p:spPr>
          <a:xfrm rot="10800000">
            <a:off x="11874" y="0"/>
            <a:ext cx="9132125" cy="1981199"/>
          </a:xfrm>
          <a:prstGeom prst="round2Same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pic>
        <p:nvPicPr>
          <p:cNvPr id="1026" name="Picture 2" descr="E:\U.B.A.Files\Materias\75.45 Taller de Desarrollo de Proyectos I\TP\Trunk\Proyecto\web\site\images\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304800"/>
            <a:ext cx="4489537" cy="129540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5088443" y="666690"/>
            <a:ext cx="35983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dirty="0" smtClean="0">
                <a:solidFill>
                  <a:schemeClr val="bg1">
                    <a:lumMod val="50000"/>
                  </a:schemeClr>
                </a:solidFill>
              </a:rPr>
              <a:t>Centralización y análisis de datos</a:t>
            </a:r>
            <a:endParaRPr lang="es-AR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914400" y="3843278"/>
            <a:ext cx="7696200" cy="286232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AR" sz="6000" dirty="0" err="1" smtClean="0">
                <a:ln w="18415" cmpd="sng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</a:ln>
                <a:gradFill flip="none" rotWithShape="1">
                  <a:gsLst>
                    <a:gs pos="0">
                      <a:schemeClr val="bg1">
                        <a:lumMod val="50000"/>
                      </a:schemeClr>
                    </a:gs>
                    <a:gs pos="50000">
                      <a:schemeClr val="bg1">
                        <a:lumMod val="6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pperplate Gothic Bold" pitchFamily="34" charset="0"/>
              </a:rPr>
              <a:t>Scoring</a:t>
            </a:r>
            <a:endParaRPr lang="es-AR" sz="6000" dirty="0" smtClean="0">
              <a:ln w="18415" cmpd="sng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</a:ln>
              <a:gradFill flip="none" rotWithShape="1">
                <a:gsLst>
                  <a:gs pos="0">
                    <a:schemeClr val="bg1">
                      <a:lumMod val="50000"/>
                    </a:schemeClr>
                  </a:gs>
                  <a:gs pos="50000">
                    <a:schemeClr val="bg1">
                      <a:lumMod val="6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6200000" scaled="1"/>
                <a:tileRect/>
              </a:gra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opperplate Gothic Bold" pitchFamily="34" charset="0"/>
            </a:endParaRPr>
          </a:p>
          <a:p>
            <a:r>
              <a:rPr lang="es-AR" sz="6000" dirty="0" smtClean="0">
                <a:ln w="18415" cmpd="sng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</a:ln>
                <a:gradFill flip="none" rotWithShape="1">
                  <a:gsLst>
                    <a:gs pos="0">
                      <a:schemeClr val="bg1">
                        <a:lumMod val="50000"/>
                      </a:schemeClr>
                    </a:gs>
                    <a:gs pos="50000">
                      <a:schemeClr val="bg1">
                        <a:lumMod val="6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pperplate Gothic Bold" pitchFamily="34" charset="0"/>
              </a:rPr>
              <a:t>	Vehicular</a:t>
            </a:r>
          </a:p>
          <a:p>
            <a:r>
              <a:rPr lang="es-AR" sz="6000" dirty="0" smtClean="0">
                <a:ln w="18415" cmpd="sng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</a:ln>
                <a:gradFill flip="none" rotWithShape="1">
                  <a:gsLst>
                    <a:gs pos="0">
                      <a:schemeClr val="bg1">
                        <a:lumMod val="50000"/>
                      </a:schemeClr>
                    </a:gs>
                    <a:gs pos="50000">
                      <a:schemeClr val="bg1">
                        <a:lumMod val="6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pperplate Gothic Bold" pitchFamily="34" charset="0"/>
              </a:rPr>
              <a:t>		Estadístico</a:t>
            </a:r>
            <a:endParaRPr lang="es-AR" sz="6000" dirty="0">
              <a:ln w="18415" cmpd="sng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</a:ln>
              <a:gradFill flip="none" rotWithShape="1">
                <a:gsLst>
                  <a:gs pos="0">
                    <a:schemeClr val="bg1">
                      <a:lumMod val="50000"/>
                    </a:schemeClr>
                  </a:gs>
                  <a:gs pos="50000">
                    <a:schemeClr val="bg1">
                      <a:lumMod val="6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6200000" scaled="1"/>
                <a:tileRect/>
              </a:gra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opperplate Gothic Bold" pitchFamily="34" charset="0"/>
            </a:endParaRPr>
          </a:p>
        </p:txBody>
      </p:sp>
      <p:pic>
        <p:nvPicPr>
          <p:cNvPr id="1027" name="Picture 3" descr="E:\U.B.A.Files\Materias\75.45 Taller de Desarrollo de Proyectos I\TP\Trunk\Proyecto\web\site\images\page3_prod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2809142"/>
            <a:ext cx="1371600" cy="1305658"/>
          </a:xfrm>
          <a:prstGeom prst="rect">
            <a:avLst/>
          </a:prstGeom>
          <a:noFill/>
        </p:spPr>
      </p:pic>
      <p:sp>
        <p:nvSpPr>
          <p:cNvPr id="45" name="TextBox 44"/>
          <p:cNvSpPr txBox="1"/>
          <p:nvPr/>
        </p:nvSpPr>
        <p:spPr>
          <a:xfrm>
            <a:off x="2446865" y="2791361"/>
            <a:ext cx="250613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8000" b="1" dirty="0" smtClean="0">
                <a:ln>
                  <a:solidFill>
                    <a:schemeClr val="tx1"/>
                  </a:solidFill>
                </a:ln>
                <a:gradFill flip="none" rotWithShape="1">
                  <a:gsLst>
                    <a:gs pos="0">
                      <a:schemeClr val="tx1">
                        <a:tint val="66000"/>
                        <a:satMod val="160000"/>
                      </a:schemeClr>
                    </a:gs>
                    <a:gs pos="50000">
                      <a:schemeClr val="tx1">
                        <a:tint val="44500"/>
                        <a:satMod val="160000"/>
                      </a:schemeClr>
                    </a:gs>
                    <a:gs pos="100000">
                      <a:schemeClr val="tx1">
                        <a:tint val="23500"/>
                        <a:satMod val="160000"/>
                      </a:schemeClr>
                    </a:gs>
                  </a:gsLst>
                  <a:lin ang="5400000" scaled="1"/>
                  <a:tileRect/>
                </a:gradFill>
                <a:latin typeface="Copperplate Gothic Bold" pitchFamily="34" charset="0"/>
              </a:rPr>
              <a:t>SVE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81000" y="2209800"/>
            <a:ext cx="56717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3200" dirty="0" smtClean="0">
                <a:solidFill>
                  <a:schemeClr val="bg1"/>
                </a:solidFill>
                <a:latin typeface="Cooper Black" pitchFamily="18" charset="0"/>
              </a:rPr>
              <a:t>Presentación del producto</a:t>
            </a:r>
            <a:endParaRPr lang="es-AR" sz="3200" dirty="0">
              <a:solidFill>
                <a:schemeClr val="bg1"/>
              </a:solidFill>
              <a:latin typeface="Cooper Black" pitchFamily="18" charset="0"/>
            </a:endParaRPr>
          </a:p>
        </p:txBody>
      </p:sp>
      <p:pic>
        <p:nvPicPr>
          <p:cNvPr id="2" name="Picture 2" descr="E:\U.B.A.Files\Materias\75.45 Taller de Desarrollo de Proyectos I\TP\Trunk\Proyecto\web\site\images\bg_img.png"/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chemeClr val="accent3">
                <a:lumMod val="75000"/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5667375" y="1981200"/>
            <a:ext cx="3552825" cy="39528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2"/>
          <p:cNvGrpSpPr/>
          <p:nvPr/>
        </p:nvGrpSpPr>
        <p:grpSpPr>
          <a:xfrm>
            <a:off x="304800" y="304800"/>
            <a:ext cx="8534400" cy="6248400"/>
            <a:chOff x="304800" y="304800"/>
            <a:chExt cx="8534400" cy="6248400"/>
          </a:xfrm>
          <a:solidFill>
            <a:schemeClr val="bg1">
              <a:lumMod val="85000"/>
            </a:schemeClr>
          </a:solidFill>
        </p:grpSpPr>
        <p:sp>
          <p:nvSpPr>
            <p:cNvPr id="4" name="Rounded Rectangle 3"/>
            <p:cNvSpPr/>
            <p:nvPr/>
          </p:nvSpPr>
          <p:spPr>
            <a:xfrm>
              <a:off x="304800" y="304800"/>
              <a:ext cx="8534400" cy="62484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70866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3048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3048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70866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9" name="Freeform 8"/>
          <p:cNvSpPr/>
          <p:nvPr/>
        </p:nvSpPr>
        <p:spPr>
          <a:xfrm>
            <a:off x="533400" y="457200"/>
            <a:ext cx="8102599" cy="5803900"/>
          </a:xfrm>
          <a:custGeom>
            <a:avLst/>
            <a:gdLst>
              <a:gd name="connsiteX0" fmla="*/ 0 w 8077200"/>
              <a:gd name="connsiteY0" fmla="*/ 965219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965219 h 5791200"/>
              <a:gd name="connsiteX0" fmla="*/ 0 w 8077200"/>
              <a:gd name="connsiteY0" fmla="*/ 609600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609601 h 5791201"/>
              <a:gd name="connsiteX1" fmla="*/ 282707 w 8077200"/>
              <a:gd name="connsiteY1" fmla="*/ 282707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1 h 5791201"/>
              <a:gd name="connsiteX1" fmla="*/ 152400 w 8077200"/>
              <a:gd name="connsiteY1" fmla="*/ 152402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5334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533400 h 57912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483868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556500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1"/>
              <a:gd name="connsiteY0" fmla="*/ 546100 h 5803900"/>
              <a:gd name="connsiteX1" fmla="*/ 88900 w 8089901"/>
              <a:gd name="connsiteY1" fmla="*/ 88900 h 5803900"/>
              <a:gd name="connsiteX2" fmla="*/ 546100 w 8089901"/>
              <a:gd name="connsiteY2" fmla="*/ 12701 h 5803900"/>
              <a:gd name="connsiteX3" fmla="*/ 7556500 w 8089901"/>
              <a:gd name="connsiteY3" fmla="*/ 12700 h 5803900"/>
              <a:gd name="connsiteX4" fmla="*/ 7807194 w 8089901"/>
              <a:gd name="connsiteY4" fmla="*/ 295407 h 5803900"/>
              <a:gd name="connsiteX5" fmla="*/ 8089900 w 8089901"/>
              <a:gd name="connsiteY5" fmla="*/ 469900 h 5803900"/>
              <a:gd name="connsiteX6" fmla="*/ 8089900 w 8089901"/>
              <a:gd name="connsiteY6" fmla="*/ 4838681 h 5803900"/>
              <a:gd name="connsiteX7" fmla="*/ 7807194 w 8089901"/>
              <a:gd name="connsiteY7" fmla="*/ 5521194 h 5803900"/>
              <a:gd name="connsiteX8" fmla="*/ 7124681 w 8089901"/>
              <a:gd name="connsiteY8" fmla="*/ 5803900 h 5803900"/>
              <a:gd name="connsiteX9" fmla="*/ 546100 w 8089901"/>
              <a:gd name="connsiteY9" fmla="*/ 5803900 h 5803900"/>
              <a:gd name="connsiteX10" fmla="*/ 88900 w 8089901"/>
              <a:gd name="connsiteY10" fmla="*/ 5727700 h 5803900"/>
              <a:gd name="connsiteX11" fmla="*/ 12700 w 8089901"/>
              <a:gd name="connsiteY11" fmla="*/ 5346700 h 5803900"/>
              <a:gd name="connsiteX12" fmla="*/ 12700 w 8089901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900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899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4838681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8013700 w 8102599"/>
              <a:gd name="connsiteY7" fmla="*/ 5727700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102599" h="5803900">
                <a:moveTo>
                  <a:pt x="12700" y="546100"/>
                </a:moveTo>
                <a:cubicBezTo>
                  <a:pt x="12700" y="290108"/>
                  <a:pt x="0" y="177800"/>
                  <a:pt x="88900" y="88900"/>
                </a:cubicBezTo>
                <a:cubicBezTo>
                  <a:pt x="177800" y="0"/>
                  <a:pt x="290107" y="12700"/>
                  <a:pt x="546100" y="12701"/>
                </a:cubicBezTo>
                <a:lnTo>
                  <a:pt x="7556500" y="12700"/>
                </a:lnTo>
                <a:cubicBezTo>
                  <a:pt x="7812492" y="12700"/>
                  <a:pt x="7924799" y="12700"/>
                  <a:pt x="8013699" y="88900"/>
                </a:cubicBezTo>
                <a:cubicBezTo>
                  <a:pt x="8102599" y="165100"/>
                  <a:pt x="8089900" y="213907"/>
                  <a:pt x="8089899" y="469900"/>
                </a:cubicBezTo>
                <a:cubicBezTo>
                  <a:pt x="8089899" y="1926160"/>
                  <a:pt x="8089900" y="3890440"/>
                  <a:pt x="8089900" y="5346700"/>
                </a:cubicBezTo>
                <a:cubicBezTo>
                  <a:pt x="8089900" y="5602692"/>
                  <a:pt x="8089900" y="5651500"/>
                  <a:pt x="8013700" y="5727700"/>
                </a:cubicBezTo>
                <a:cubicBezTo>
                  <a:pt x="7937500" y="5803900"/>
                  <a:pt x="7888692" y="5803900"/>
                  <a:pt x="7632700" y="5803900"/>
                </a:cubicBezTo>
                <a:lnTo>
                  <a:pt x="546100" y="5803900"/>
                </a:lnTo>
                <a:cubicBezTo>
                  <a:pt x="290108" y="5803900"/>
                  <a:pt x="177800" y="5803900"/>
                  <a:pt x="88900" y="5727700"/>
                </a:cubicBezTo>
                <a:cubicBezTo>
                  <a:pt x="0" y="5651500"/>
                  <a:pt x="12700" y="5602692"/>
                  <a:pt x="12700" y="5346700"/>
                </a:cubicBezTo>
                <a:lnTo>
                  <a:pt x="12700" y="546100"/>
                </a:lnTo>
                <a:close/>
              </a:path>
            </a:pathLst>
          </a:custGeom>
          <a:gradFill>
            <a:gsLst>
              <a:gs pos="0">
                <a:schemeClr val="bg1">
                  <a:lumMod val="50000"/>
                </a:schemeClr>
              </a:gs>
              <a:gs pos="39999">
                <a:schemeClr val="bg1">
                  <a:lumMod val="65000"/>
                </a:schemeClr>
              </a:gs>
              <a:gs pos="70000">
                <a:schemeClr val="bg1">
                  <a:lumMod val="50000"/>
                  <a:alpha val="73000"/>
                </a:schemeClr>
              </a:gs>
            </a:gsLst>
            <a:lin ang="5400000" scaled="0"/>
          </a:gra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endParaRPr lang="es-AR" b="1" dirty="0" smtClean="0"/>
          </a:p>
          <a:p>
            <a:pPr algn="ctr"/>
            <a:endParaRPr lang="es-AR" dirty="0"/>
          </a:p>
        </p:txBody>
      </p:sp>
      <p:sp>
        <p:nvSpPr>
          <p:cNvPr id="14" name="TextBox 13"/>
          <p:cNvSpPr txBox="1"/>
          <p:nvPr/>
        </p:nvSpPr>
        <p:spPr>
          <a:xfrm>
            <a:off x="2514600" y="3276600"/>
            <a:ext cx="373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AR" sz="2800" i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331640" y="3140968"/>
            <a:ext cx="5806526" cy="2974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200000"/>
              </a:lnSpc>
              <a:spcAft>
                <a:spcPts val="100"/>
              </a:spcAft>
            </a:pPr>
            <a:r>
              <a:rPr lang="es-AR" sz="2400" dirty="0" smtClean="0">
                <a:latin typeface="Cooper Black" pitchFamily="18" charset="0"/>
              </a:rPr>
              <a:t>Consulta puntual</a:t>
            </a:r>
          </a:p>
          <a:p>
            <a:pPr algn="ctr">
              <a:lnSpc>
                <a:spcPct val="200000"/>
              </a:lnSpc>
              <a:spcAft>
                <a:spcPts val="100"/>
              </a:spcAft>
            </a:pPr>
            <a:r>
              <a:rPr lang="es-AR" sz="2400" dirty="0" smtClean="0">
                <a:latin typeface="Cooper Black" pitchFamily="18" charset="0"/>
              </a:rPr>
              <a:t>Pack 50 consultas mensual</a:t>
            </a:r>
          </a:p>
          <a:p>
            <a:pPr algn="ctr">
              <a:lnSpc>
                <a:spcPct val="200000"/>
              </a:lnSpc>
              <a:spcAft>
                <a:spcPts val="100"/>
              </a:spcAft>
            </a:pPr>
            <a:r>
              <a:rPr lang="es-AR" sz="2400" dirty="0" smtClean="0">
                <a:latin typeface="Cooper Black" pitchFamily="18" charset="0"/>
              </a:rPr>
              <a:t>Pack 200 consultas mensual</a:t>
            </a:r>
          </a:p>
          <a:p>
            <a:pPr algn="ctr">
              <a:lnSpc>
                <a:spcPct val="200000"/>
              </a:lnSpc>
              <a:spcAft>
                <a:spcPts val="100"/>
              </a:spcAft>
            </a:pPr>
            <a:r>
              <a:rPr lang="es-AR" sz="2400" dirty="0" smtClean="0">
                <a:latin typeface="Cooper Black" pitchFamily="18" charset="0"/>
              </a:rPr>
              <a:t>Plan consultas mensuales ilimitadas</a:t>
            </a:r>
            <a:endParaRPr lang="es-AR" sz="2400" dirty="0">
              <a:latin typeface="Cooper Black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219200" y="2662535"/>
            <a:ext cx="21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77FA00"/>
              </a:buClr>
              <a:buSzPct val="160000"/>
              <a:buFont typeface="Wingdings" pitchFamily="2" charset="2"/>
              <a:buChar char="ü"/>
            </a:pPr>
            <a:r>
              <a:rPr lang="es-AR" sz="2400" b="1" dirty="0" smtClean="0">
                <a:solidFill>
                  <a:schemeClr val="bg1"/>
                </a:solidFill>
              </a:rPr>
              <a:t>Adaptables </a:t>
            </a:r>
          </a:p>
        </p:txBody>
      </p:sp>
      <p:pic>
        <p:nvPicPr>
          <p:cNvPr id="17" name="Picture 5" descr="C:\Users\Jerico\Desktop\b_open_port_reports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96136" y="3356992"/>
            <a:ext cx="504056" cy="609852"/>
          </a:xfrm>
          <a:prstGeom prst="rect">
            <a:avLst/>
          </a:prstGeom>
          <a:noFill/>
        </p:spPr>
      </p:pic>
      <p:sp>
        <p:nvSpPr>
          <p:cNvPr id="18" name="TextBox 17"/>
          <p:cNvSpPr txBox="1"/>
          <p:nvPr/>
        </p:nvSpPr>
        <p:spPr>
          <a:xfrm>
            <a:off x="3482752" y="2667000"/>
            <a:ext cx="2232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77FA00"/>
              </a:buClr>
              <a:buSzPct val="160000"/>
              <a:buFont typeface="Wingdings" pitchFamily="2" charset="2"/>
              <a:buChar char="ü"/>
            </a:pPr>
            <a:r>
              <a:rPr lang="es-AR" sz="2400" b="1" dirty="0" smtClean="0">
                <a:solidFill>
                  <a:schemeClr val="bg1"/>
                </a:solidFill>
              </a:rPr>
              <a:t>Flexibles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638800" y="2662535"/>
            <a:ext cx="2583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77FA00"/>
              </a:buClr>
              <a:buSzPct val="160000"/>
              <a:buFont typeface="Wingdings" pitchFamily="2" charset="2"/>
              <a:buChar char="ü"/>
            </a:pPr>
            <a:r>
              <a:rPr lang="es-AR" sz="2400" b="1" dirty="0" smtClean="0">
                <a:solidFill>
                  <a:schemeClr val="bg1"/>
                </a:solidFill>
              </a:rPr>
              <a:t>Baja tasa</a:t>
            </a:r>
          </a:p>
        </p:txBody>
      </p:sp>
      <p:pic>
        <p:nvPicPr>
          <p:cNvPr id="20" name="Picture 5" descr="C:\Users\Jerico\Desktop\b_open_port_reports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16216" y="4005064"/>
            <a:ext cx="504056" cy="609852"/>
          </a:xfrm>
          <a:prstGeom prst="rect">
            <a:avLst/>
          </a:prstGeom>
          <a:noFill/>
        </p:spPr>
      </p:pic>
      <p:pic>
        <p:nvPicPr>
          <p:cNvPr id="21" name="Picture 5" descr="C:\Users\Jerico\Desktop\b_open_port_reports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88224" y="4043284"/>
            <a:ext cx="504056" cy="609852"/>
          </a:xfrm>
          <a:prstGeom prst="rect">
            <a:avLst/>
          </a:prstGeom>
          <a:noFill/>
        </p:spPr>
      </p:pic>
      <p:pic>
        <p:nvPicPr>
          <p:cNvPr id="22" name="Picture 5" descr="C:\Users\Jerico\Desktop\b_open_port_reports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88224" y="4725144"/>
            <a:ext cx="504056" cy="609852"/>
          </a:xfrm>
          <a:prstGeom prst="rect">
            <a:avLst/>
          </a:prstGeom>
          <a:noFill/>
        </p:spPr>
      </p:pic>
      <p:pic>
        <p:nvPicPr>
          <p:cNvPr id="23" name="Picture 5" descr="C:\Users\Jerico\Desktop\b_open_port_reports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60232" y="4797152"/>
            <a:ext cx="504056" cy="609852"/>
          </a:xfrm>
          <a:prstGeom prst="rect">
            <a:avLst/>
          </a:prstGeom>
          <a:noFill/>
        </p:spPr>
      </p:pic>
      <p:pic>
        <p:nvPicPr>
          <p:cNvPr id="24" name="Picture 5" descr="C:\Users\Jerico\Desktop\b_open_port_reports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32240" y="4869160"/>
            <a:ext cx="504056" cy="609852"/>
          </a:xfrm>
          <a:prstGeom prst="rect">
            <a:avLst/>
          </a:prstGeom>
          <a:noFill/>
        </p:spPr>
      </p:pic>
      <p:pic>
        <p:nvPicPr>
          <p:cNvPr id="25" name="Picture 5" descr="C:\Users\Jerico\Desktop\b_open_port_reports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64288" y="5517232"/>
            <a:ext cx="504056" cy="609852"/>
          </a:xfrm>
          <a:prstGeom prst="rect">
            <a:avLst/>
          </a:prstGeom>
          <a:noFill/>
        </p:spPr>
      </p:pic>
      <p:pic>
        <p:nvPicPr>
          <p:cNvPr id="26" name="Picture 25" descr="C:\Users\Jerico\Desktop\infinito.jp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380312" y="5733256"/>
            <a:ext cx="662832" cy="369713"/>
          </a:xfrm>
          <a:prstGeom prst="rect">
            <a:avLst/>
          </a:prstGeom>
          <a:noFill/>
        </p:spPr>
      </p:pic>
      <p:grpSp>
        <p:nvGrpSpPr>
          <p:cNvPr id="27" name="Group 26"/>
          <p:cNvGrpSpPr/>
          <p:nvPr/>
        </p:nvGrpSpPr>
        <p:grpSpPr>
          <a:xfrm>
            <a:off x="1295400" y="544415"/>
            <a:ext cx="6553200" cy="903384"/>
            <a:chOff x="1295400" y="544415"/>
            <a:chExt cx="6553200" cy="903384"/>
          </a:xfrm>
        </p:grpSpPr>
        <p:sp>
          <p:nvSpPr>
            <p:cNvPr id="28" name="Round Same Side Corner Rectangle 27"/>
            <p:cNvSpPr/>
            <p:nvPr/>
          </p:nvSpPr>
          <p:spPr>
            <a:xfrm rot="10800000">
              <a:off x="1295400" y="544415"/>
              <a:ext cx="6553200" cy="903384"/>
            </a:xfrm>
            <a:prstGeom prst="round2Same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pic>
          <p:nvPicPr>
            <p:cNvPr id="29" name="Picture 2" descr="E:\U.B.A.Files\Materias\75.45 Taller de Desarrollo de Proyectos I\TP\Trunk\Proyecto\web\site\images\logo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600200" y="609600"/>
              <a:ext cx="2640904" cy="762000"/>
            </a:xfrm>
            <a:prstGeom prst="rect">
              <a:avLst/>
            </a:prstGeom>
            <a:noFill/>
          </p:spPr>
        </p:pic>
        <p:sp>
          <p:nvSpPr>
            <p:cNvPr id="30" name="TextBox 29"/>
            <p:cNvSpPr txBox="1"/>
            <p:nvPr/>
          </p:nvSpPr>
          <p:spPr>
            <a:xfrm>
              <a:off x="4515457" y="685800"/>
              <a:ext cx="31807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400" dirty="0" smtClean="0">
                  <a:solidFill>
                    <a:schemeClr val="bg1">
                      <a:lumMod val="50000"/>
                    </a:schemeClr>
                  </a:solidFill>
                </a:rPr>
                <a:t>Centralización y análisis de datos</a:t>
              </a:r>
              <a:endParaRPr lang="es-AR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31" name="Rectangle 30"/>
          <p:cNvSpPr/>
          <p:nvPr/>
        </p:nvSpPr>
        <p:spPr>
          <a:xfrm>
            <a:off x="2095500" y="1524000"/>
            <a:ext cx="4953000" cy="1066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5400" b="1" u="sng" dirty="0" smtClean="0"/>
              <a:t>Nuestros Packs</a:t>
            </a:r>
            <a:endParaRPr lang="es-AR" sz="2000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2"/>
          <p:cNvGrpSpPr/>
          <p:nvPr/>
        </p:nvGrpSpPr>
        <p:grpSpPr>
          <a:xfrm>
            <a:off x="304800" y="304800"/>
            <a:ext cx="8534400" cy="6248400"/>
            <a:chOff x="304800" y="304800"/>
            <a:chExt cx="8534400" cy="6248400"/>
          </a:xfrm>
          <a:solidFill>
            <a:schemeClr val="bg1">
              <a:lumMod val="85000"/>
            </a:schemeClr>
          </a:solidFill>
        </p:grpSpPr>
        <p:sp>
          <p:nvSpPr>
            <p:cNvPr id="4" name="Rounded Rectangle 3"/>
            <p:cNvSpPr/>
            <p:nvPr/>
          </p:nvSpPr>
          <p:spPr>
            <a:xfrm>
              <a:off x="304800" y="304800"/>
              <a:ext cx="8534400" cy="62484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70866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3048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3048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70866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9" name="Freeform 8"/>
          <p:cNvSpPr/>
          <p:nvPr/>
        </p:nvSpPr>
        <p:spPr>
          <a:xfrm>
            <a:off x="533400" y="457200"/>
            <a:ext cx="8102599" cy="5803900"/>
          </a:xfrm>
          <a:custGeom>
            <a:avLst/>
            <a:gdLst>
              <a:gd name="connsiteX0" fmla="*/ 0 w 8077200"/>
              <a:gd name="connsiteY0" fmla="*/ 965219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965219 h 5791200"/>
              <a:gd name="connsiteX0" fmla="*/ 0 w 8077200"/>
              <a:gd name="connsiteY0" fmla="*/ 609600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609601 h 5791201"/>
              <a:gd name="connsiteX1" fmla="*/ 282707 w 8077200"/>
              <a:gd name="connsiteY1" fmla="*/ 282707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1 h 5791201"/>
              <a:gd name="connsiteX1" fmla="*/ 152400 w 8077200"/>
              <a:gd name="connsiteY1" fmla="*/ 152402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5334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533400 h 57912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483868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556500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1"/>
              <a:gd name="connsiteY0" fmla="*/ 546100 h 5803900"/>
              <a:gd name="connsiteX1" fmla="*/ 88900 w 8089901"/>
              <a:gd name="connsiteY1" fmla="*/ 88900 h 5803900"/>
              <a:gd name="connsiteX2" fmla="*/ 546100 w 8089901"/>
              <a:gd name="connsiteY2" fmla="*/ 12701 h 5803900"/>
              <a:gd name="connsiteX3" fmla="*/ 7556500 w 8089901"/>
              <a:gd name="connsiteY3" fmla="*/ 12700 h 5803900"/>
              <a:gd name="connsiteX4" fmla="*/ 7807194 w 8089901"/>
              <a:gd name="connsiteY4" fmla="*/ 295407 h 5803900"/>
              <a:gd name="connsiteX5" fmla="*/ 8089900 w 8089901"/>
              <a:gd name="connsiteY5" fmla="*/ 469900 h 5803900"/>
              <a:gd name="connsiteX6" fmla="*/ 8089900 w 8089901"/>
              <a:gd name="connsiteY6" fmla="*/ 4838681 h 5803900"/>
              <a:gd name="connsiteX7" fmla="*/ 7807194 w 8089901"/>
              <a:gd name="connsiteY7" fmla="*/ 5521194 h 5803900"/>
              <a:gd name="connsiteX8" fmla="*/ 7124681 w 8089901"/>
              <a:gd name="connsiteY8" fmla="*/ 5803900 h 5803900"/>
              <a:gd name="connsiteX9" fmla="*/ 546100 w 8089901"/>
              <a:gd name="connsiteY9" fmla="*/ 5803900 h 5803900"/>
              <a:gd name="connsiteX10" fmla="*/ 88900 w 8089901"/>
              <a:gd name="connsiteY10" fmla="*/ 5727700 h 5803900"/>
              <a:gd name="connsiteX11" fmla="*/ 12700 w 8089901"/>
              <a:gd name="connsiteY11" fmla="*/ 5346700 h 5803900"/>
              <a:gd name="connsiteX12" fmla="*/ 12700 w 8089901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900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899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4838681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8013700 w 8102599"/>
              <a:gd name="connsiteY7" fmla="*/ 5727700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102599" h="5803900">
                <a:moveTo>
                  <a:pt x="12700" y="546100"/>
                </a:moveTo>
                <a:cubicBezTo>
                  <a:pt x="12700" y="290108"/>
                  <a:pt x="0" y="177800"/>
                  <a:pt x="88900" y="88900"/>
                </a:cubicBezTo>
                <a:cubicBezTo>
                  <a:pt x="177800" y="0"/>
                  <a:pt x="290107" y="12700"/>
                  <a:pt x="546100" y="12701"/>
                </a:cubicBezTo>
                <a:lnTo>
                  <a:pt x="7556500" y="12700"/>
                </a:lnTo>
                <a:cubicBezTo>
                  <a:pt x="7812492" y="12700"/>
                  <a:pt x="7924799" y="12700"/>
                  <a:pt x="8013699" y="88900"/>
                </a:cubicBezTo>
                <a:cubicBezTo>
                  <a:pt x="8102599" y="165100"/>
                  <a:pt x="8089900" y="213907"/>
                  <a:pt x="8089899" y="469900"/>
                </a:cubicBezTo>
                <a:cubicBezTo>
                  <a:pt x="8089899" y="1926160"/>
                  <a:pt x="8089900" y="3890440"/>
                  <a:pt x="8089900" y="5346700"/>
                </a:cubicBezTo>
                <a:cubicBezTo>
                  <a:pt x="8089900" y="5602692"/>
                  <a:pt x="8089900" y="5651500"/>
                  <a:pt x="8013700" y="5727700"/>
                </a:cubicBezTo>
                <a:cubicBezTo>
                  <a:pt x="7937500" y="5803900"/>
                  <a:pt x="7888692" y="5803900"/>
                  <a:pt x="7632700" y="5803900"/>
                </a:cubicBezTo>
                <a:lnTo>
                  <a:pt x="546100" y="5803900"/>
                </a:lnTo>
                <a:cubicBezTo>
                  <a:pt x="290108" y="5803900"/>
                  <a:pt x="177800" y="5803900"/>
                  <a:pt x="88900" y="5727700"/>
                </a:cubicBezTo>
                <a:cubicBezTo>
                  <a:pt x="0" y="5651500"/>
                  <a:pt x="12700" y="5602692"/>
                  <a:pt x="12700" y="5346700"/>
                </a:cubicBezTo>
                <a:lnTo>
                  <a:pt x="12700" y="546100"/>
                </a:lnTo>
                <a:close/>
              </a:path>
            </a:pathLst>
          </a:custGeom>
          <a:gradFill>
            <a:gsLst>
              <a:gs pos="0">
                <a:schemeClr val="bg1">
                  <a:lumMod val="50000"/>
                </a:schemeClr>
              </a:gs>
              <a:gs pos="39999">
                <a:schemeClr val="bg1">
                  <a:lumMod val="65000"/>
                </a:schemeClr>
              </a:gs>
              <a:gs pos="70000">
                <a:schemeClr val="bg1">
                  <a:lumMod val="50000"/>
                  <a:alpha val="73000"/>
                </a:schemeClr>
              </a:gs>
            </a:gsLst>
            <a:lin ang="5400000" scaled="0"/>
          </a:gra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endParaRPr lang="es-AR" b="1" dirty="0" smtClean="0"/>
          </a:p>
          <a:p>
            <a:pPr algn="ctr"/>
            <a:endParaRPr lang="es-AR" dirty="0"/>
          </a:p>
        </p:txBody>
      </p:sp>
      <p:sp>
        <p:nvSpPr>
          <p:cNvPr id="13" name="Rectangle 12"/>
          <p:cNvSpPr/>
          <p:nvPr/>
        </p:nvSpPr>
        <p:spPr>
          <a:xfrm>
            <a:off x="1143000" y="2218184"/>
            <a:ext cx="6669360" cy="1066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4800" b="1" dirty="0" smtClean="0"/>
              <a:t>Contacto y Contratación</a:t>
            </a:r>
            <a:endParaRPr lang="es-AR" dirty="0"/>
          </a:p>
        </p:txBody>
      </p:sp>
      <p:sp>
        <p:nvSpPr>
          <p:cNvPr id="14" name="TextBox 13"/>
          <p:cNvSpPr txBox="1"/>
          <p:nvPr/>
        </p:nvSpPr>
        <p:spPr>
          <a:xfrm>
            <a:off x="2514600" y="3276600"/>
            <a:ext cx="373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AR" sz="2800" i="1" dirty="0">
              <a:solidFill>
                <a:schemeClr val="bg1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1295400" y="544415"/>
            <a:ext cx="6553200" cy="903384"/>
            <a:chOff x="1295400" y="544415"/>
            <a:chExt cx="6553200" cy="903384"/>
          </a:xfrm>
        </p:grpSpPr>
        <p:sp>
          <p:nvSpPr>
            <p:cNvPr id="16" name="Round Same Side Corner Rectangle 15"/>
            <p:cNvSpPr/>
            <p:nvPr/>
          </p:nvSpPr>
          <p:spPr>
            <a:xfrm rot="10800000">
              <a:off x="1295400" y="544415"/>
              <a:ext cx="6553200" cy="903384"/>
            </a:xfrm>
            <a:prstGeom prst="round2Same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pic>
          <p:nvPicPr>
            <p:cNvPr id="17" name="Picture 2" descr="E:\U.B.A.Files\Materias\75.45 Taller de Desarrollo de Proyectos I\TP\Trunk\Proyecto\web\site\images\logo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600200" y="609600"/>
              <a:ext cx="2640904" cy="762000"/>
            </a:xfrm>
            <a:prstGeom prst="rect">
              <a:avLst/>
            </a:prstGeom>
            <a:noFill/>
          </p:spPr>
        </p:pic>
        <p:sp>
          <p:nvSpPr>
            <p:cNvPr id="18" name="TextBox 17"/>
            <p:cNvSpPr txBox="1"/>
            <p:nvPr/>
          </p:nvSpPr>
          <p:spPr>
            <a:xfrm>
              <a:off x="4515457" y="685800"/>
              <a:ext cx="31807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400" dirty="0" smtClean="0">
                  <a:solidFill>
                    <a:schemeClr val="bg1">
                      <a:lumMod val="50000"/>
                    </a:schemeClr>
                  </a:solidFill>
                </a:rPr>
                <a:t>Centralización y análisis de datos</a:t>
              </a:r>
              <a:endParaRPr lang="es-AR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2"/>
          <p:cNvGrpSpPr/>
          <p:nvPr/>
        </p:nvGrpSpPr>
        <p:grpSpPr>
          <a:xfrm>
            <a:off x="304800" y="304800"/>
            <a:ext cx="8534400" cy="6248400"/>
            <a:chOff x="304800" y="304800"/>
            <a:chExt cx="8534400" cy="6248400"/>
          </a:xfrm>
          <a:solidFill>
            <a:schemeClr val="bg1">
              <a:lumMod val="85000"/>
            </a:schemeClr>
          </a:solidFill>
        </p:grpSpPr>
        <p:sp>
          <p:nvSpPr>
            <p:cNvPr id="18" name="Rounded Rectangle 17"/>
            <p:cNvSpPr/>
            <p:nvPr/>
          </p:nvSpPr>
          <p:spPr>
            <a:xfrm>
              <a:off x="304800" y="304800"/>
              <a:ext cx="8534400" cy="62484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70866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3048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048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70866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40" name="Freeform 39"/>
          <p:cNvSpPr/>
          <p:nvPr/>
        </p:nvSpPr>
        <p:spPr>
          <a:xfrm>
            <a:off x="533400" y="457200"/>
            <a:ext cx="8102599" cy="5803900"/>
          </a:xfrm>
          <a:custGeom>
            <a:avLst/>
            <a:gdLst>
              <a:gd name="connsiteX0" fmla="*/ 0 w 8077200"/>
              <a:gd name="connsiteY0" fmla="*/ 965219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965219 h 5791200"/>
              <a:gd name="connsiteX0" fmla="*/ 0 w 8077200"/>
              <a:gd name="connsiteY0" fmla="*/ 609600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609601 h 5791201"/>
              <a:gd name="connsiteX1" fmla="*/ 282707 w 8077200"/>
              <a:gd name="connsiteY1" fmla="*/ 282707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1 h 5791201"/>
              <a:gd name="connsiteX1" fmla="*/ 152400 w 8077200"/>
              <a:gd name="connsiteY1" fmla="*/ 152402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5334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533400 h 57912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483868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556500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1"/>
              <a:gd name="connsiteY0" fmla="*/ 546100 h 5803900"/>
              <a:gd name="connsiteX1" fmla="*/ 88900 w 8089901"/>
              <a:gd name="connsiteY1" fmla="*/ 88900 h 5803900"/>
              <a:gd name="connsiteX2" fmla="*/ 546100 w 8089901"/>
              <a:gd name="connsiteY2" fmla="*/ 12701 h 5803900"/>
              <a:gd name="connsiteX3" fmla="*/ 7556500 w 8089901"/>
              <a:gd name="connsiteY3" fmla="*/ 12700 h 5803900"/>
              <a:gd name="connsiteX4" fmla="*/ 7807194 w 8089901"/>
              <a:gd name="connsiteY4" fmla="*/ 295407 h 5803900"/>
              <a:gd name="connsiteX5" fmla="*/ 8089900 w 8089901"/>
              <a:gd name="connsiteY5" fmla="*/ 469900 h 5803900"/>
              <a:gd name="connsiteX6" fmla="*/ 8089900 w 8089901"/>
              <a:gd name="connsiteY6" fmla="*/ 4838681 h 5803900"/>
              <a:gd name="connsiteX7" fmla="*/ 7807194 w 8089901"/>
              <a:gd name="connsiteY7" fmla="*/ 5521194 h 5803900"/>
              <a:gd name="connsiteX8" fmla="*/ 7124681 w 8089901"/>
              <a:gd name="connsiteY8" fmla="*/ 5803900 h 5803900"/>
              <a:gd name="connsiteX9" fmla="*/ 546100 w 8089901"/>
              <a:gd name="connsiteY9" fmla="*/ 5803900 h 5803900"/>
              <a:gd name="connsiteX10" fmla="*/ 88900 w 8089901"/>
              <a:gd name="connsiteY10" fmla="*/ 5727700 h 5803900"/>
              <a:gd name="connsiteX11" fmla="*/ 12700 w 8089901"/>
              <a:gd name="connsiteY11" fmla="*/ 5346700 h 5803900"/>
              <a:gd name="connsiteX12" fmla="*/ 12700 w 8089901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900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899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4838681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8013700 w 8102599"/>
              <a:gd name="connsiteY7" fmla="*/ 5727700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102599" h="5803900">
                <a:moveTo>
                  <a:pt x="12700" y="546100"/>
                </a:moveTo>
                <a:cubicBezTo>
                  <a:pt x="12700" y="290108"/>
                  <a:pt x="0" y="177800"/>
                  <a:pt x="88900" y="88900"/>
                </a:cubicBezTo>
                <a:cubicBezTo>
                  <a:pt x="177800" y="0"/>
                  <a:pt x="290107" y="12700"/>
                  <a:pt x="546100" y="12701"/>
                </a:cubicBezTo>
                <a:lnTo>
                  <a:pt x="7556500" y="12700"/>
                </a:lnTo>
                <a:cubicBezTo>
                  <a:pt x="7812492" y="12700"/>
                  <a:pt x="7924799" y="12700"/>
                  <a:pt x="8013699" y="88900"/>
                </a:cubicBezTo>
                <a:cubicBezTo>
                  <a:pt x="8102599" y="165100"/>
                  <a:pt x="8089900" y="213907"/>
                  <a:pt x="8089899" y="469900"/>
                </a:cubicBezTo>
                <a:cubicBezTo>
                  <a:pt x="8089899" y="1926160"/>
                  <a:pt x="8089900" y="3890440"/>
                  <a:pt x="8089900" y="5346700"/>
                </a:cubicBezTo>
                <a:cubicBezTo>
                  <a:pt x="8089900" y="5602692"/>
                  <a:pt x="8089900" y="5651500"/>
                  <a:pt x="8013700" y="5727700"/>
                </a:cubicBezTo>
                <a:cubicBezTo>
                  <a:pt x="7937500" y="5803900"/>
                  <a:pt x="7888692" y="5803900"/>
                  <a:pt x="7632700" y="5803900"/>
                </a:cubicBezTo>
                <a:lnTo>
                  <a:pt x="546100" y="5803900"/>
                </a:lnTo>
                <a:cubicBezTo>
                  <a:pt x="290108" y="5803900"/>
                  <a:pt x="177800" y="5803900"/>
                  <a:pt x="88900" y="5727700"/>
                </a:cubicBezTo>
                <a:cubicBezTo>
                  <a:pt x="0" y="5651500"/>
                  <a:pt x="12700" y="5602692"/>
                  <a:pt x="12700" y="5346700"/>
                </a:cubicBezTo>
                <a:lnTo>
                  <a:pt x="12700" y="546100"/>
                </a:lnTo>
                <a:close/>
              </a:path>
            </a:pathLst>
          </a:custGeom>
          <a:gradFill>
            <a:gsLst>
              <a:gs pos="0">
                <a:schemeClr val="bg1">
                  <a:lumMod val="50000"/>
                </a:schemeClr>
              </a:gs>
              <a:gs pos="39999">
                <a:schemeClr val="bg1">
                  <a:lumMod val="65000"/>
                </a:schemeClr>
              </a:gs>
              <a:gs pos="70000">
                <a:schemeClr val="bg1">
                  <a:lumMod val="50000"/>
                  <a:alpha val="73000"/>
                </a:schemeClr>
              </a:gs>
            </a:gsLst>
            <a:lin ang="5400000" scaled="0"/>
          </a:gra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endParaRPr lang="es-AR" b="1" dirty="0" smtClean="0"/>
          </a:p>
          <a:p>
            <a:pPr algn="ctr"/>
            <a:endParaRPr lang="es-AR" dirty="0"/>
          </a:p>
        </p:txBody>
      </p:sp>
      <p:sp>
        <p:nvSpPr>
          <p:cNvPr id="20" name="Rectangle 19"/>
          <p:cNvSpPr/>
          <p:nvPr/>
        </p:nvSpPr>
        <p:spPr>
          <a:xfrm>
            <a:off x="1676400" y="1524000"/>
            <a:ext cx="5791200" cy="1066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5400" b="1" u="sng" dirty="0" smtClean="0"/>
              <a:t>¿Quiénes Somos?</a:t>
            </a:r>
          </a:p>
          <a:p>
            <a:pPr algn="ctr"/>
            <a:endParaRPr lang="es-AR" sz="2000" dirty="0"/>
          </a:p>
        </p:txBody>
      </p:sp>
      <p:sp>
        <p:nvSpPr>
          <p:cNvPr id="24" name="TextBox 23"/>
          <p:cNvSpPr txBox="1"/>
          <p:nvPr/>
        </p:nvSpPr>
        <p:spPr>
          <a:xfrm>
            <a:off x="2667000" y="2387025"/>
            <a:ext cx="472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Nuevos Rumbos S.R.L.</a:t>
            </a:r>
            <a:endParaRPr lang="es-AR" sz="3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048000" y="3235404"/>
            <a:ext cx="4953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200" dirty="0" smtClean="0">
                <a:solidFill>
                  <a:schemeClr val="bg1"/>
                </a:solidFill>
                <a:latin typeface="Bell MT" pitchFamily="18" charset="0"/>
              </a:rPr>
              <a:t>Un grupo de ingenieros, consultores,  analistas y especialistas, dedicados a la centralización y el análisis de datos.</a:t>
            </a:r>
            <a:endParaRPr lang="es-AR" sz="2200" dirty="0">
              <a:solidFill>
                <a:schemeClr val="bg1"/>
              </a:solidFill>
              <a:latin typeface="Bell MT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143000" y="4876800"/>
            <a:ext cx="51054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200" dirty="0" smtClean="0">
                <a:solidFill>
                  <a:schemeClr val="bg1"/>
                </a:solidFill>
                <a:latin typeface="Bell MT" pitchFamily="18" charset="0"/>
              </a:rPr>
              <a:t>Contamos con las herramientas necesarias para brindar análisis y reportes de altísima calidad, orientados y personalizados.</a:t>
            </a:r>
            <a:endParaRPr lang="es-AR" sz="2200" dirty="0"/>
          </a:p>
        </p:txBody>
      </p:sp>
      <p:pic>
        <p:nvPicPr>
          <p:cNvPr id="2050" name="Picture 2" descr="C:\Users\Jerico\Desktop\HiRes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3333750"/>
            <a:ext cx="1752600" cy="131445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</p:pic>
      <p:grpSp>
        <p:nvGrpSpPr>
          <p:cNvPr id="29" name="Group 28"/>
          <p:cNvGrpSpPr/>
          <p:nvPr/>
        </p:nvGrpSpPr>
        <p:grpSpPr>
          <a:xfrm>
            <a:off x="1295400" y="544415"/>
            <a:ext cx="6553200" cy="903384"/>
            <a:chOff x="1295400" y="544415"/>
            <a:chExt cx="6553200" cy="903384"/>
          </a:xfrm>
        </p:grpSpPr>
        <p:sp>
          <p:nvSpPr>
            <p:cNvPr id="30" name="Round Same Side Corner Rectangle 29"/>
            <p:cNvSpPr/>
            <p:nvPr/>
          </p:nvSpPr>
          <p:spPr>
            <a:xfrm rot="10800000">
              <a:off x="1295400" y="544415"/>
              <a:ext cx="6553200" cy="903384"/>
            </a:xfrm>
            <a:prstGeom prst="round2Same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pic>
          <p:nvPicPr>
            <p:cNvPr id="31" name="Picture 2" descr="E:\U.B.A.Files\Materias\75.45 Taller de Desarrollo de Proyectos I\TP\Trunk\Proyecto\web\site\images\logo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600200" y="609600"/>
              <a:ext cx="2640904" cy="762000"/>
            </a:xfrm>
            <a:prstGeom prst="rect">
              <a:avLst/>
            </a:prstGeom>
            <a:noFill/>
          </p:spPr>
        </p:pic>
        <p:sp>
          <p:nvSpPr>
            <p:cNvPr id="32" name="TextBox 31"/>
            <p:cNvSpPr txBox="1"/>
            <p:nvPr/>
          </p:nvSpPr>
          <p:spPr>
            <a:xfrm>
              <a:off x="4515457" y="685800"/>
              <a:ext cx="31807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400" dirty="0" smtClean="0">
                  <a:solidFill>
                    <a:schemeClr val="bg1">
                      <a:lumMod val="50000"/>
                    </a:schemeClr>
                  </a:solidFill>
                </a:rPr>
                <a:t>Centralización y análisis de datos</a:t>
              </a:r>
              <a:endParaRPr lang="es-AR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pic>
        <p:nvPicPr>
          <p:cNvPr id="2052" name="Picture 4" descr="C:\Users\Jerico\Desktop\Image1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24600" y="4495800"/>
            <a:ext cx="1828800" cy="136147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</p:pic>
      <p:pic>
        <p:nvPicPr>
          <p:cNvPr id="2053" name="Picture 5" descr="C:\Users\Jerico\Desktop\Rar Repair Tool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324600" y="5042821"/>
            <a:ext cx="838200" cy="838200"/>
          </a:xfrm>
          <a:prstGeom prst="rect">
            <a:avLst/>
          </a:prstGeom>
          <a:noFill/>
        </p:spPr>
      </p:pic>
      <p:sp>
        <p:nvSpPr>
          <p:cNvPr id="33" name="Flowchart: Decision 32"/>
          <p:cNvSpPr/>
          <p:nvPr/>
        </p:nvSpPr>
        <p:spPr>
          <a:xfrm>
            <a:off x="1981200" y="2438400"/>
            <a:ext cx="622300" cy="533400"/>
          </a:xfrm>
          <a:prstGeom prst="flowChartDecision">
            <a:avLst/>
          </a:prstGeom>
          <a:solidFill>
            <a:srgbClr val="00B0F0"/>
          </a:solidFill>
          <a:ln w="28575">
            <a:solidFill>
              <a:schemeClr val="accent6">
                <a:lumMod val="75000"/>
              </a:schemeClr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2"/>
          <p:cNvGrpSpPr/>
          <p:nvPr/>
        </p:nvGrpSpPr>
        <p:grpSpPr>
          <a:xfrm>
            <a:off x="304800" y="304800"/>
            <a:ext cx="8534400" cy="6248400"/>
            <a:chOff x="304800" y="304800"/>
            <a:chExt cx="8534400" cy="6248400"/>
          </a:xfrm>
          <a:solidFill>
            <a:schemeClr val="bg1">
              <a:lumMod val="85000"/>
            </a:schemeClr>
          </a:solidFill>
        </p:grpSpPr>
        <p:sp>
          <p:nvSpPr>
            <p:cNvPr id="18" name="Rounded Rectangle 17"/>
            <p:cNvSpPr/>
            <p:nvPr/>
          </p:nvSpPr>
          <p:spPr>
            <a:xfrm>
              <a:off x="304800" y="304800"/>
              <a:ext cx="8534400" cy="62484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70866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3048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048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70866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40" name="Freeform 39"/>
          <p:cNvSpPr/>
          <p:nvPr/>
        </p:nvSpPr>
        <p:spPr>
          <a:xfrm>
            <a:off x="533400" y="457200"/>
            <a:ext cx="8102599" cy="5803900"/>
          </a:xfrm>
          <a:custGeom>
            <a:avLst/>
            <a:gdLst>
              <a:gd name="connsiteX0" fmla="*/ 0 w 8077200"/>
              <a:gd name="connsiteY0" fmla="*/ 965219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965219 h 5791200"/>
              <a:gd name="connsiteX0" fmla="*/ 0 w 8077200"/>
              <a:gd name="connsiteY0" fmla="*/ 609600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609601 h 5791201"/>
              <a:gd name="connsiteX1" fmla="*/ 282707 w 8077200"/>
              <a:gd name="connsiteY1" fmla="*/ 282707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1 h 5791201"/>
              <a:gd name="connsiteX1" fmla="*/ 152400 w 8077200"/>
              <a:gd name="connsiteY1" fmla="*/ 152402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5334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533400 h 57912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483868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556500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1"/>
              <a:gd name="connsiteY0" fmla="*/ 546100 h 5803900"/>
              <a:gd name="connsiteX1" fmla="*/ 88900 w 8089901"/>
              <a:gd name="connsiteY1" fmla="*/ 88900 h 5803900"/>
              <a:gd name="connsiteX2" fmla="*/ 546100 w 8089901"/>
              <a:gd name="connsiteY2" fmla="*/ 12701 h 5803900"/>
              <a:gd name="connsiteX3" fmla="*/ 7556500 w 8089901"/>
              <a:gd name="connsiteY3" fmla="*/ 12700 h 5803900"/>
              <a:gd name="connsiteX4" fmla="*/ 7807194 w 8089901"/>
              <a:gd name="connsiteY4" fmla="*/ 295407 h 5803900"/>
              <a:gd name="connsiteX5" fmla="*/ 8089900 w 8089901"/>
              <a:gd name="connsiteY5" fmla="*/ 469900 h 5803900"/>
              <a:gd name="connsiteX6" fmla="*/ 8089900 w 8089901"/>
              <a:gd name="connsiteY6" fmla="*/ 4838681 h 5803900"/>
              <a:gd name="connsiteX7" fmla="*/ 7807194 w 8089901"/>
              <a:gd name="connsiteY7" fmla="*/ 5521194 h 5803900"/>
              <a:gd name="connsiteX8" fmla="*/ 7124681 w 8089901"/>
              <a:gd name="connsiteY8" fmla="*/ 5803900 h 5803900"/>
              <a:gd name="connsiteX9" fmla="*/ 546100 w 8089901"/>
              <a:gd name="connsiteY9" fmla="*/ 5803900 h 5803900"/>
              <a:gd name="connsiteX10" fmla="*/ 88900 w 8089901"/>
              <a:gd name="connsiteY10" fmla="*/ 5727700 h 5803900"/>
              <a:gd name="connsiteX11" fmla="*/ 12700 w 8089901"/>
              <a:gd name="connsiteY11" fmla="*/ 5346700 h 5803900"/>
              <a:gd name="connsiteX12" fmla="*/ 12700 w 8089901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900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899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4838681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8013700 w 8102599"/>
              <a:gd name="connsiteY7" fmla="*/ 5727700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102599" h="5803900">
                <a:moveTo>
                  <a:pt x="12700" y="546100"/>
                </a:moveTo>
                <a:cubicBezTo>
                  <a:pt x="12700" y="290108"/>
                  <a:pt x="0" y="177800"/>
                  <a:pt x="88900" y="88900"/>
                </a:cubicBezTo>
                <a:cubicBezTo>
                  <a:pt x="177800" y="0"/>
                  <a:pt x="290107" y="12700"/>
                  <a:pt x="546100" y="12701"/>
                </a:cubicBezTo>
                <a:lnTo>
                  <a:pt x="7556500" y="12700"/>
                </a:lnTo>
                <a:cubicBezTo>
                  <a:pt x="7812492" y="12700"/>
                  <a:pt x="7924799" y="12700"/>
                  <a:pt x="8013699" y="88900"/>
                </a:cubicBezTo>
                <a:cubicBezTo>
                  <a:pt x="8102599" y="165100"/>
                  <a:pt x="8089900" y="213907"/>
                  <a:pt x="8089899" y="469900"/>
                </a:cubicBezTo>
                <a:cubicBezTo>
                  <a:pt x="8089899" y="1926160"/>
                  <a:pt x="8089900" y="3890440"/>
                  <a:pt x="8089900" y="5346700"/>
                </a:cubicBezTo>
                <a:cubicBezTo>
                  <a:pt x="8089900" y="5602692"/>
                  <a:pt x="8089900" y="5651500"/>
                  <a:pt x="8013700" y="5727700"/>
                </a:cubicBezTo>
                <a:cubicBezTo>
                  <a:pt x="7937500" y="5803900"/>
                  <a:pt x="7888692" y="5803900"/>
                  <a:pt x="7632700" y="5803900"/>
                </a:cubicBezTo>
                <a:lnTo>
                  <a:pt x="546100" y="5803900"/>
                </a:lnTo>
                <a:cubicBezTo>
                  <a:pt x="290108" y="5803900"/>
                  <a:pt x="177800" y="5803900"/>
                  <a:pt x="88900" y="5727700"/>
                </a:cubicBezTo>
                <a:cubicBezTo>
                  <a:pt x="0" y="5651500"/>
                  <a:pt x="12700" y="5602692"/>
                  <a:pt x="12700" y="5346700"/>
                </a:cubicBezTo>
                <a:lnTo>
                  <a:pt x="12700" y="546100"/>
                </a:lnTo>
                <a:close/>
              </a:path>
            </a:pathLst>
          </a:custGeom>
          <a:gradFill>
            <a:gsLst>
              <a:gs pos="0">
                <a:schemeClr val="bg1">
                  <a:lumMod val="50000"/>
                </a:schemeClr>
              </a:gs>
              <a:gs pos="39999">
                <a:schemeClr val="bg1">
                  <a:lumMod val="65000"/>
                </a:schemeClr>
              </a:gs>
              <a:gs pos="70000">
                <a:schemeClr val="bg1">
                  <a:lumMod val="50000"/>
                  <a:alpha val="73000"/>
                </a:schemeClr>
              </a:gs>
            </a:gsLst>
            <a:lin ang="5400000" scaled="0"/>
          </a:gra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endParaRPr lang="es-AR" b="1" dirty="0" smtClean="0"/>
          </a:p>
          <a:p>
            <a:pPr algn="ctr"/>
            <a:endParaRPr lang="es-AR" dirty="0"/>
          </a:p>
        </p:txBody>
      </p:sp>
      <p:sp>
        <p:nvSpPr>
          <p:cNvPr id="13" name="TextBox 12"/>
          <p:cNvSpPr txBox="1"/>
          <p:nvPr/>
        </p:nvSpPr>
        <p:spPr>
          <a:xfrm>
            <a:off x="6400800" y="1600200"/>
            <a:ext cx="2286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/>
            <a:r>
              <a:rPr lang="es-AR" sz="2000" b="1" dirty="0" smtClean="0">
                <a:solidFill>
                  <a:schemeClr val="bg1"/>
                </a:solidFill>
                <a:latin typeface="Arial Black" pitchFamily="34" charset="0"/>
              </a:rPr>
              <a:t>Nuestra Visión</a:t>
            </a:r>
            <a:endParaRPr lang="es-AR" sz="2000" dirty="0">
              <a:solidFill>
                <a:schemeClr val="bg1"/>
              </a:solidFill>
              <a:latin typeface="Arial Black" pitchFamily="34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1295400" y="544415"/>
            <a:ext cx="6553200" cy="903384"/>
            <a:chOff x="1295400" y="544415"/>
            <a:chExt cx="6553200" cy="903384"/>
          </a:xfrm>
        </p:grpSpPr>
        <p:sp>
          <p:nvSpPr>
            <p:cNvPr id="15" name="Round Same Side Corner Rectangle 14"/>
            <p:cNvSpPr/>
            <p:nvPr/>
          </p:nvSpPr>
          <p:spPr>
            <a:xfrm rot="10800000">
              <a:off x="1295400" y="544415"/>
              <a:ext cx="6553200" cy="903384"/>
            </a:xfrm>
            <a:prstGeom prst="round2Same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pic>
          <p:nvPicPr>
            <p:cNvPr id="16" name="Picture 2" descr="E:\U.B.A.Files\Materias\75.45 Taller de Desarrollo de Proyectos I\TP\Trunk\Proyecto\web\site\images\logo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600200" y="609600"/>
              <a:ext cx="2640904" cy="762000"/>
            </a:xfrm>
            <a:prstGeom prst="rect">
              <a:avLst/>
            </a:prstGeom>
            <a:noFill/>
          </p:spPr>
        </p:pic>
        <p:sp>
          <p:nvSpPr>
            <p:cNvPr id="20" name="TextBox 19"/>
            <p:cNvSpPr txBox="1"/>
            <p:nvPr/>
          </p:nvSpPr>
          <p:spPr>
            <a:xfrm>
              <a:off x="4515457" y="685800"/>
              <a:ext cx="31807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400" dirty="0" smtClean="0">
                  <a:solidFill>
                    <a:schemeClr val="bg1">
                      <a:lumMod val="50000"/>
                    </a:schemeClr>
                  </a:solidFill>
                </a:rPr>
                <a:t>Centralización y análisis de datos</a:t>
              </a:r>
              <a:endParaRPr lang="es-AR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pic>
        <p:nvPicPr>
          <p:cNvPr id="3074" name="Picture 2" descr="C:\Users\Jerico\Desktop\Vision_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0" y="4343400"/>
            <a:ext cx="1600200" cy="1447800"/>
          </a:xfrm>
          <a:prstGeom prst="rect">
            <a:avLst/>
          </a:prstGeom>
          <a:noFill/>
        </p:spPr>
      </p:pic>
      <p:pic>
        <p:nvPicPr>
          <p:cNvPr id="3075" name="Picture 3" descr="C:\Users\Jerico\Desktop\mision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2000" y="4269559"/>
            <a:ext cx="1524000" cy="1445441"/>
          </a:xfrm>
          <a:prstGeom prst="rect">
            <a:avLst/>
          </a:prstGeom>
          <a:noFill/>
        </p:spPr>
      </p:pic>
      <p:graphicFrame>
        <p:nvGraphicFramePr>
          <p:cNvPr id="24" name="Diagram 23"/>
          <p:cNvGraphicFramePr/>
          <p:nvPr/>
        </p:nvGraphicFramePr>
        <p:xfrm>
          <a:off x="2895600" y="2286000"/>
          <a:ext cx="3733800" cy="3352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685800" y="2187476"/>
            <a:ext cx="2362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>
                <a:solidFill>
                  <a:schemeClr val="bg1"/>
                </a:solidFill>
              </a:rPr>
              <a:t>Centralizar la información de datos referentes a diversos campos, de suma importancia a la hora de tomar decisiones en su empresa.</a:t>
            </a:r>
          </a:p>
          <a:p>
            <a:endParaRPr lang="es-AR" dirty="0"/>
          </a:p>
        </p:txBody>
      </p:sp>
      <p:sp>
        <p:nvSpPr>
          <p:cNvPr id="26" name="TextBox 25"/>
          <p:cNvSpPr txBox="1"/>
          <p:nvPr/>
        </p:nvSpPr>
        <p:spPr>
          <a:xfrm>
            <a:off x="6629400" y="2235875"/>
            <a:ext cx="2133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/>
            <a:r>
              <a:rPr lang="es-AR" dirty="0" smtClean="0">
                <a:solidFill>
                  <a:schemeClr val="bg1"/>
                </a:solidFill>
              </a:rPr>
              <a:t>Proveer informes confiables y fidedignos que los cuales nuestros clientes minimicen los riesgos en la toma de decisiones.</a:t>
            </a:r>
            <a:endParaRPr lang="es-AR" dirty="0"/>
          </a:p>
        </p:txBody>
      </p:sp>
      <p:sp>
        <p:nvSpPr>
          <p:cNvPr id="28" name="TextBox 27"/>
          <p:cNvSpPr txBox="1"/>
          <p:nvPr/>
        </p:nvSpPr>
        <p:spPr>
          <a:xfrm>
            <a:off x="3505200" y="1657290"/>
            <a:ext cx="25971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b="1" dirty="0" smtClean="0">
                <a:solidFill>
                  <a:schemeClr val="bg1"/>
                </a:solidFill>
                <a:latin typeface="Arial Black" pitchFamily="34" charset="0"/>
              </a:rPr>
              <a:t>Nuestros Valores</a:t>
            </a:r>
            <a:endParaRPr lang="es-AR" sz="2000" b="1" dirty="0">
              <a:latin typeface="Arial Black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32008" y="1657290"/>
            <a:ext cx="22985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b="1" dirty="0" smtClean="0">
                <a:solidFill>
                  <a:schemeClr val="bg1"/>
                </a:solidFill>
                <a:latin typeface="Arial Black" pitchFamily="34" charset="0"/>
              </a:rPr>
              <a:t>Nuestra Misión</a:t>
            </a:r>
          </a:p>
        </p:txBody>
      </p:sp>
      <p:cxnSp>
        <p:nvCxnSpPr>
          <p:cNvPr id="31" name="Straight Connector 30"/>
          <p:cNvCxnSpPr/>
          <p:nvPr/>
        </p:nvCxnSpPr>
        <p:spPr>
          <a:xfrm>
            <a:off x="750125" y="2009900"/>
            <a:ext cx="20574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3581400" y="2009900"/>
            <a:ext cx="23622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6477000" y="2009900"/>
            <a:ext cx="20574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2"/>
          <p:cNvGrpSpPr/>
          <p:nvPr/>
        </p:nvGrpSpPr>
        <p:grpSpPr>
          <a:xfrm>
            <a:off x="304800" y="304800"/>
            <a:ext cx="8534400" cy="6248400"/>
            <a:chOff x="304800" y="304800"/>
            <a:chExt cx="8534400" cy="6248400"/>
          </a:xfrm>
          <a:solidFill>
            <a:schemeClr val="bg1">
              <a:lumMod val="85000"/>
            </a:schemeClr>
          </a:solidFill>
        </p:grpSpPr>
        <p:sp>
          <p:nvSpPr>
            <p:cNvPr id="18" name="Rounded Rectangle 17"/>
            <p:cNvSpPr/>
            <p:nvPr/>
          </p:nvSpPr>
          <p:spPr>
            <a:xfrm>
              <a:off x="304800" y="304800"/>
              <a:ext cx="8534400" cy="62484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70866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3048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048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70866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40" name="Freeform 39"/>
          <p:cNvSpPr/>
          <p:nvPr/>
        </p:nvSpPr>
        <p:spPr>
          <a:xfrm>
            <a:off x="533400" y="457200"/>
            <a:ext cx="8102599" cy="5803900"/>
          </a:xfrm>
          <a:custGeom>
            <a:avLst/>
            <a:gdLst>
              <a:gd name="connsiteX0" fmla="*/ 0 w 8077200"/>
              <a:gd name="connsiteY0" fmla="*/ 965219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965219 h 5791200"/>
              <a:gd name="connsiteX0" fmla="*/ 0 w 8077200"/>
              <a:gd name="connsiteY0" fmla="*/ 609600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609601 h 5791201"/>
              <a:gd name="connsiteX1" fmla="*/ 282707 w 8077200"/>
              <a:gd name="connsiteY1" fmla="*/ 282707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1 h 5791201"/>
              <a:gd name="connsiteX1" fmla="*/ 152400 w 8077200"/>
              <a:gd name="connsiteY1" fmla="*/ 152402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5334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533400 h 57912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483868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556500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1"/>
              <a:gd name="connsiteY0" fmla="*/ 546100 h 5803900"/>
              <a:gd name="connsiteX1" fmla="*/ 88900 w 8089901"/>
              <a:gd name="connsiteY1" fmla="*/ 88900 h 5803900"/>
              <a:gd name="connsiteX2" fmla="*/ 546100 w 8089901"/>
              <a:gd name="connsiteY2" fmla="*/ 12701 h 5803900"/>
              <a:gd name="connsiteX3" fmla="*/ 7556500 w 8089901"/>
              <a:gd name="connsiteY3" fmla="*/ 12700 h 5803900"/>
              <a:gd name="connsiteX4" fmla="*/ 7807194 w 8089901"/>
              <a:gd name="connsiteY4" fmla="*/ 295407 h 5803900"/>
              <a:gd name="connsiteX5" fmla="*/ 8089900 w 8089901"/>
              <a:gd name="connsiteY5" fmla="*/ 469900 h 5803900"/>
              <a:gd name="connsiteX6" fmla="*/ 8089900 w 8089901"/>
              <a:gd name="connsiteY6" fmla="*/ 4838681 h 5803900"/>
              <a:gd name="connsiteX7" fmla="*/ 7807194 w 8089901"/>
              <a:gd name="connsiteY7" fmla="*/ 5521194 h 5803900"/>
              <a:gd name="connsiteX8" fmla="*/ 7124681 w 8089901"/>
              <a:gd name="connsiteY8" fmla="*/ 5803900 h 5803900"/>
              <a:gd name="connsiteX9" fmla="*/ 546100 w 8089901"/>
              <a:gd name="connsiteY9" fmla="*/ 5803900 h 5803900"/>
              <a:gd name="connsiteX10" fmla="*/ 88900 w 8089901"/>
              <a:gd name="connsiteY10" fmla="*/ 5727700 h 5803900"/>
              <a:gd name="connsiteX11" fmla="*/ 12700 w 8089901"/>
              <a:gd name="connsiteY11" fmla="*/ 5346700 h 5803900"/>
              <a:gd name="connsiteX12" fmla="*/ 12700 w 8089901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900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899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4838681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8013700 w 8102599"/>
              <a:gd name="connsiteY7" fmla="*/ 5727700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102599" h="5803900">
                <a:moveTo>
                  <a:pt x="12700" y="546100"/>
                </a:moveTo>
                <a:cubicBezTo>
                  <a:pt x="12700" y="290108"/>
                  <a:pt x="0" y="177800"/>
                  <a:pt x="88900" y="88900"/>
                </a:cubicBezTo>
                <a:cubicBezTo>
                  <a:pt x="177800" y="0"/>
                  <a:pt x="290107" y="12700"/>
                  <a:pt x="546100" y="12701"/>
                </a:cubicBezTo>
                <a:lnTo>
                  <a:pt x="7556500" y="12700"/>
                </a:lnTo>
                <a:cubicBezTo>
                  <a:pt x="7812492" y="12700"/>
                  <a:pt x="7924799" y="12700"/>
                  <a:pt x="8013699" y="88900"/>
                </a:cubicBezTo>
                <a:cubicBezTo>
                  <a:pt x="8102599" y="165100"/>
                  <a:pt x="8089900" y="213907"/>
                  <a:pt x="8089899" y="469900"/>
                </a:cubicBezTo>
                <a:cubicBezTo>
                  <a:pt x="8089899" y="1926160"/>
                  <a:pt x="8089900" y="3890440"/>
                  <a:pt x="8089900" y="5346700"/>
                </a:cubicBezTo>
                <a:cubicBezTo>
                  <a:pt x="8089900" y="5602692"/>
                  <a:pt x="8089900" y="5651500"/>
                  <a:pt x="8013700" y="5727700"/>
                </a:cubicBezTo>
                <a:cubicBezTo>
                  <a:pt x="7937500" y="5803900"/>
                  <a:pt x="7888692" y="5803900"/>
                  <a:pt x="7632700" y="5803900"/>
                </a:cubicBezTo>
                <a:lnTo>
                  <a:pt x="546100" y="5803900"/>
                </a:lnTo>
                <a:cubicBezTo>
                  <a:pt x="290108" y="5803900"/>
                  <a:pt x="177800" y="5803900"/>
                  <a:pt x="88900" y="5727700"/>
                </a:cubicBezTo>
                <a:cubicBezTo>
                  <a:pt x="0" y="5651500"/>
                  <a:pt x="12700" y="5602692"/>
                  <a:pt x="12700" y="5346700"/>
                </a:cubicBezTo>
                <a:lnTo>
                  <a:pt x="12700" y="546100"/>
                </a:lnTo>
                <a:close/>
              </a:path>
            </a:pathLst>
          </a:custGeom>
          <a:gradFill>
            <a:gsLst>
              <a:gs pos="0">
                <a:schemeClr val="bg1">
                  <a:lumMod val="50000"/>
                </a:schemeClr>
              </a:gs>
              <a:gs pos="39999">
                <a:schemeClr val="bg1">
                  <a:lumMod val="65000"/>
                </a:schemeClr>
              </a:gs>
              <a:gs pos="70000">
                <a:schemeClr val="bg1">
                  <a:lumMod val="50000"/>
                  <a:alpha val="73000"/>
                </a:schemeClr>
              </a:gs>
            </a:gsLst>
            <a:lin ang="5400000" scaled="0"/>
          </a:gra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endParaRPr lang="es-AR" b="1" dirty="0" smtClean="0"/>
          </a:p>
          <a:p>
            <a:pPr algn="ctr"/>
            <a:endParaRPr lang="es-AR" dirty="0"/>
          </a:p>
        </p:txBody>
      </p:sp>
      <p:pic>
        <p:nvPicPr>
          <p:cNvPr id="16386" name="Picture 2" descr="E:\U.B.A.Files\Materias\75.45 Taller de Desarrollo de Proyectos I\TP\Trunk\Proyecto\web\site\images\page2_img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57850" y="5029200"/>
            <a:ext cx="742950" cy="74295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</p:pic>
      <p:pic>
        <p:nvPicPr>
          <p:cNvPr id="16387" name="Picture 3" descr="E:\U.B.A.Files\Materias\75.45 Taller de Desarrollo de Proyectos I\TP\Trunk\Proyecto\web\site\images\page1_img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5029200"/>
            <a:ext cx="762000" cy="7620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</p:pic>
      <p:pic>
        <p:nvPicPr>
          <p:cNvPr id="16388" name="Picture 4" descr="E:\U.B.A.Files\Materias\75.45 Taller de Desarrollo de Proyectos I\TP\Trunk\Proyecto\web\site\images\page1_img2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5800" y="3886200"/>
            <a:ext cx="762000" cy="7620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</p:pic>
      <p:pic>
        <p:nvPicPr>
          <p:cNvPr id="16389" name="Picture 5" descr="E:\U.B.A.Files\Materias\75.45 Taller de Desarrollo de Proyectos I\TP\Trunk\Proyecto\web\site\images\page1_img3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638800" y="2743200"/>
            <a:ext cx="762000" cy="7620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</p:pic>
      <p:pic>
        <p:nvPicPr>
          <p:cNvPr id="16390" name="Picture 6" descr="E:\U.B.A.Files\Materias\75.45 Taller de Desarrollo de Proyectos I\TP\Trunk\Proyecto\web\site\images\page2_img1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85800" y="2678875"/>
            <a:ext cx="838200" cy="8382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</p:pic>
      <p:pic>
        <p:nvPicPr>
          <p:cNvPr id="16391" name="Picture 7" descr="E:\U.B.A.Files\Materias\75.45 Taller de Desarrollo de Proyectos I\TP\Trunk\Proyecto\web\site\images\page2_img2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657850" y="3886200"/>
            <a:ext cx="742950" cy="74295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</p:pic>
      <p:sp>
        <p:nvSpPr>
          <p:cNvPr id="20" name="TextBox 19"/>
          <p:cNvSpPr txBox="1"/>
          <p:nvPr/>
        </p:nvSpPr>
        <p:spPr>
          <a:xfrm>
            <a:off x="1524000" y="4895671"/>
            <a:ext cx="1828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 smtClean="0"/>
              <a:t>Ramiro Romero </a:t>
            </a:r>
            <a:br>
              <a:rPr lang="es-AR" b="1" dirty="0" smtClean="0"/>
            </a:br>
            <a:r>
              <a:rPr lang="es-AR" b="1" dirty="0" smtClean="0"/>
              <a:t>Actuario, especialista en seguros.</a:t>
            </a:r>
            <a:endParaRPr lang="es-AR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1524000" y="3810000"/>
            <a:ext cx="2133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 smtClean="0"/>
              <a:t>Florencia Pereira</a:t>
            </a:r>
            <a:br>
              <a:rPr lang="es-AR" b="1" dirty="0" smtClean="0"/>
            </a:br>
            <a:r>
              <a:rPr lang="es-AR" b="1" dirty="0" smtClean="0"/>
              <a:t>Analista de riesgos financieros.</a:t>
            </a:r>
            <a:endParaRPr lang="es-AR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6553201" y="2734270"/>
            <a:ext cx="22859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 smtClean="0"/>
              <a:t>Darío </a:t>
            </a:r>
            <a:r>
              <a:rPr lang="es-AR" b="1" dirty="0" err="1" smtClean="0"/>
              <a:t>Perez</a:t>
            </a:r>
            <a:r>
              <a:rPr lang="es-AR" b="1" dirty="0" smtClean="0"/>
              <a:t> </a:t>
            </a:r>
            <a:r>
              <a:rPr lang="es-AR" b="1" dirty="0" err="1" smtClean="0"/>
              <a:t>Staltari</a:t>
            </a:r>
            <a:r>
              <a:rPr lang="es-AR" b="1" dirty="0" smtClean="0"/>
              <a:t> </a:t>
            </a:r>
            <a:br>
              <a:rPr lang="es-AR" b="1" dirty="0" smtClean="0"/>
            </a:br>
            <a:r>
              <a:rPr lang="es-AR" b="1" dirty="0" smtClean="0"/>
              <a:t>Ingeniero, consultor de seguridad.</a:t>
            </a:r>
            <a:endParaRPr lang="es-AR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1600200" y="2658070"/>
            <a:ext cx="2057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 smtClean="0"/>
              <a:t>Adriana </a:t>
            </a:r>
            <a:r>
              <a:rPr lang="es-AR" b="1" dirty="0" err="1" smtClean="0"/>
              <a:t>Chelotti</a:t>
            </a:r>
            <a:endParaRPr lang="es-AR" b="1" dirty="0" smtClean="0"/>
          </a:p>
          <a:p>
            <a:r>
              <a:rPr lang="es-AR" b="1" dirty="0" smtClean="0"/>
              <a:t>Ingeniera en Software</a:t>
            </a:r>
            <a:endParaRPr lang="es-AR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6553200" y="3810000"/>
            <a:ext cx="19812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 smtClean="0"/>
              <a:t>Raúl De Roovers</a:t>
            </a:r>
          </a:p>
          <a:p>
            <a:r>
              <a:rPr lang="es-AR" b="1" dirty="0" smtClean="0"/>
              <a:t>Consultor de riesgos.</a:t>
            </a:r>
            <a:endParaRPr lang="es-AR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6553200" y="4953000"/>
            <a:ext cx="1981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 smtClean="0"/>
              <a:t>Martín </a:t>
            </a:r>
            <a:r>
              <a:rPr lang="es-AR" b="1" dirty="0" err="1" smtClean="0"/>
              <a:t>Zucchiatti</a:t>
            </a:r>
            <a:endParaRPr lang="es-AR" b="1" dirty="0" smtClean="0"/>
          </a:p>
          <a:p>
            <a:r>
              <a:rPr lang="es-AR" b="1" dirty="0" smtClean="0"/>
              <a:t>Analista de riesgos automovilísticos</a:t>
            </a:r>
            <a:endParaRPr lang="es-AR" b="1" dirty="0"/>
          </a:p>
        </p:txBody>
      </p:sp>
      <p:grpSp>
        <p:nvGrpSpPr>
          <p:cNvPr id="28" name="Group 27"/>
          <p:cNvGrpSpPr/>
          <p:nvPr/>
        </p:nvGrpSpPr>
        <p:grpSpPr>
          <a:xfrm>
            <a:off x="1295400" y="544415"/>
            <a:ext cx="6553200" cy="903384"/>
            <a:chOff x="1295400" y="544415"/>
            <a:chExt cx="6553200" cy="903384"/>
          </a:xfrm>
        </p:grpSpPr>
        <p:sp>
          <p:nvSpPr>
            <p:cNvPr id="29" name="Round Same Side Corner Rectangle 28"/>
            <p:cNvSpPr/>
            <p:nvPr/>
          </p:nvSpPr>
          <p:spPr>
            <a:xfrm rot="10800000">
              <a:off x="1295400" y="544415"/>
              <a:ext cx="6553200" cy="903384"/>
            </a:xfrm>
            <a:prstGeom prst="round2Same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pic>
          <p:nvPicPr>
            <p:cNvPr id="30" name="Picture 2" descr="E:\U.B.A.Files\Materias\75.45 Taller de Desarrollo de Proyectos I\TP\Trunk\Proyecto\web\site\images\logo.pn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1600200" y="609600"/>
              <a:ext cx="2640904" cy="762000"/>
            </a:xfrm>
            <a:prstGeom prst="rect">
              <a:avLst/>
            </a:prstGeom>
            <a:noFill/>
          </p:spPr>
        </p:pic>
        <p:sp>
          <p:nvSpPr>
            <p:cNvPr id="31" name="TextBox 30"/>
            <p:cNvSpPr txBox="1"/>
            <p:nvPr/>
          </p:nvSpPr>
          <p:spPr>
            <a:xfrm>
              <a:off x="4515457" y="685800"/>
              <a:ext cx="31807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400" dirty="0" smtClean="0">
                  <a:solidFill>
                    <a:schemeClr val="bg1">
                      <a:lumMod val="50000"/>
                    </a:schemeClr>
                  </a:solidFill>
                </a:rPr>
                <a:t>Centralización y análisis de datos</a:t>
              </a:r>
              <a:endParaRPr lang="es-AR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14" name="Rectangle 13"/>
          <p:cNvSpPr/>
          <p:nvPr/>
        </p:nvSpPr>
        <p:spPr>
          <a:xfrm>
            <a:off x="2095500" y="1524000"/>
            <a:ext cx="4953000" cy="1066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5400" b="1" u="sng" dirty="0" smtClean="0"/>
              <a:t>Nuestro Equipo</a:t>
            </a:r>
            <a:endParaRPr lang="es-AR" sz="2000" u="sng" dirty="0"/>
          </a:p>
        </p:txBody>
      </p:sp>
      <p:sp>
        <p:nvSpPr>
          <p:cNvPr id="32" name="Oval 31"/>
          <p:cNvSpPr/>
          <p:nvPr/>
        </p:nvSpPr>
        <p:spPr>
          <a:xfrm>
            <a:off x="3429000" y="3657600"/>
            <a:ext cx="1981200" cy="2133600"/>
          </a:xfrm>
          <a:prstGeom prst="ellipse">
            <a:avLst/>
          </a:prstGeom>
          <a:gradFill>
            <a:gsLst>
              <a:gs pos="0">
                <a:schemeClr val="bg1"/>
              </a:gs>
              <a:gs pos="35000">
                <a:schemeClr val="bg1">
                  <a:lumMod val="9500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endParaRPr lang="es-AR" b="1">
              <a:ln w="50800"/>
              <a:solidFill>
                <a:schemeClr val="bg1">
                  <a:shade val="50000"/>
                </a:schemeClr>
              </a:solidFill>
            </a:endParaRPr>
          </a:p>
        </p:txBody>
      </p:sp>
      <p:pic>
        <p:nvPicPr>
          <p:cNvPr id="4098" name="Picture 2" descr="C:\Users\Jerico\Desktop\trabajo-en-equipo.jpg"/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276600" y="2743200"/>
            <a:ext cx="2286000" cy="2895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2"/>
          <p:cNvGrpSpPr/>
          <p:nvPr/>
        </p:nvGrpSpPr>
        <p:grpSpPr>
          <a:xfrm>
            <a:off x="304800" y="304800"/>
            <a:ext cx="8534400" cy="6248400"/>
            <a:chOff x="304800" y="304800"/>
            <a:chExt cx="8534400" cy="6248400"/>
          </a:xfrm>
          <a:solidFill>
            <a:schemeClr val="bg1">
              <a:lumMod val="85000"/>
            </a:schemeClr>
          </a:solidFill>
        </p:grpSpPr>
        <p:sp>
          <p:nvSpPr>
            <p:cNvPr id="18" name="Rounded Rectangle 17"/>
            <p:cNvSpPr/>
            <p:nvPr/>
          </p:nvSpPr>
          <p:spPr>
            <a:xfrm>
              <a:off x="304800" y="304800"/>
              <a:ext cx="8534400" cy="62484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70866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3048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048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70866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40" name="Freeform 39"/>
          <p:cNvSpPr/>
          <p:nvPr/>
        </p:nvSpPr>
        <p:spPr>
          <a:xfrm>
            <a:off x="533400" y="457200"/>
            <a:ext cx="8102599" cy="5803900"/>
          </a:xfrm>
          <a:custGeom>
            <a:avLst/>
            <a:gdLst>
              <a:gd name="connsiteX0" fmla="*/ 0 w 8077200"/>
              <a:gd name="connsiteY0" fmla="*/ 965219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965219 h 5791200"/>
              <a:gd name="connsiteX0" fmla="*/ 0 w 8077200"/>
              <a:gd name="connsiteY0" fmla="*/ 609600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609601 h 5791201"/>
              <a:gd name="connsiteX1" fmla="*/ 282707 w 8077200"/>
              <a:gd name="connsiteY1" fmla="*/ 282707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1 h 5791201"/>
              <a:gd name="connsiteX1" fmla="*/ 152400 w 8077200"/>
              <a:gd name="connsiteY1" fmla="*/ 152402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5334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533400 h 57912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483868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556500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1"/>
              <a:gd name="connsiteY0" fmla="*/ 546100 h 5803900"/>
              <a:gd name="connsiteX1" fmla="*/ 88900 w 8089901"/>
              <a:gd name="connsiteY1" fmla="*/ 88900 h 5803900"/>
              <a:gd name="connsiteX2" fmla="*/ 546100 w 8089901"/>
              <a:gd name="connsiteY2" fmla="*/ 12701 h 5803900"/>
              <a:gd name="connsiteX3" fmla="*/ 7556500 w 8089901"/>
              <a:gd name="connsiteY3" fmla="*/ 12700 h 5803900"/>
              <a:gd name="connsiteX4" fmla="*/ 7807194 w 8089901"/>
              <a:gd name="connsiteY4" fmla="*/ 295407 h 5803900"/>
              <a:gd name="connsiteX5" fmla="*/ 8089900 w 8089901"/>
              <a:gd name="connsiteY5" fmla="*/ 469900 h 5803900"/>
              <a:gd name="connsiteX6" fmla="*/ 8089900 w 8089901"/>
              <a:gd name="connsiteY6" fmla="*/ 4838681 h 5803900"/>
              <a:gd name="connsiteX7" fmla="*/ 7807194 w 8089901"/>
              <a:gd name="connsiteY7" fmla="*/ 5521194 h 5803900"/>
              <a:gd name="connsiteX8" fmla="*/ 7124681 w 8089901"/>
              <a:gd name="connsiteY8" fmla="*/ 5803900 h 5803900"/>
              <a:gd name="connsiteX9" fmla="*/ 546100 w 8089901"/>
              <a:gd name="connsiteY9" fmla="*/ 5803900 h 5803900"/>
              <a:gd name="connsiteX10" fmla="*/ 88900 w 8089901"/>
              <a:gd name="connsiteY10" fmla="*/ 5727700 h 5803900"/>
              <a:gd name="connsiteX11" fmla="*/ 12700 w 8089901"/>
              <a:gd name="connsiteY11" fmla="*/ 5346700 h 5803900"/>
              <a:gd name="connsiteX12" fmla="*/ 12700 w 8089901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900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899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4838681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8013700 w 8102599"/>
              <a:gd name="connsiteY7" fmla="*/ 5727700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102599" h="5803900">
                <a:moveTo>
                  <a:pt x="12700" y="546100"/>
                </a:moveTo>
                <a:cubicBezTo>
                  <a:pt x="12700" y="290108"/>
                  <a:pt x="0" y="177800"/>
                  <a:pt x="88900" y="88900"/>
                </a:cubicBezTo>
                <a:cubicBezTo>
                  <a:pt x="177800" y="0"/>
                  <a:pt x="290107" y="12700"/>
                  <a:pt x="546100" y="12701"/>
                </a:cubicBezTo>
                <a:lnTo>
                  <a:pt x="7556500" y="12700"/>
                </a:lnTo>
                <a:cubicBezTo>
                  <a:pt x="7812492" y="12700"/>
                  <a:pt x="7924799" y="12700"/>
                  <a:pt x="8013699" y="88900"/>
                </a:cubicBezTo>
                <a:cubicBezTo>
                  <a:pt x="8102599" y="165100"/>
                  <a:pt x="8089900" y="213907"/>
                  <a:pt x="8089899" y="469900"/>
                </a:cubicBezTo>
                <a:cubicBezTo>
                  <a:pt x="8089899" y="1926160"/>
                  <a:pt x="8089900" y="3890440"/>
                  <a:pt x="8089900" y="5346700"/>
                </a:cubicBezTo>
                <a:cubicBezTo>
                  <a:pt x="8089900" y="5602692"/>
                  <a:pt x="8089900" y="5651500"/>
                  <a:pt x="8013700" y="5727700"/>
                </a:cubicBezTo>
                <a:cubicBezTo>
                  <a:pt x="7937500" y="5803900"/>
                  <a:pt x="7888692" y="5803900"/>
                  <a:pt x="7632700" y="5803900"/>
                </a:cubicBezTo>
                <a:lnTo>
                  <a:pt x="546100" y="5803900"/>
                </a:lnTo>
                <a:cubicBezTo>
                  <a:pt x="290108" y="5803900"/>
                  <a:pt x="177800" y="5803900"/>
                  <a:pt x="88900" y="5727700"/>
                </a:cubicBezTo>
                <a:cubicBezTo>
                  <a:pt x="0" y="5651500"/>
                  <a:pt x="12700" y="5602692"/>
                  <a:pt x="12700" y="5346700"/>
                </a:cubicBezTo>
                <a:lnTo>
                  <a:pt x="12700" y="546100"/>
                </a:lnTo>
                <a:close/>
              </a:path>
            </a:pathLst>
          </a:custGeom>
          <a:gradFill>
            <a:gsLst>
              <a:gs pos="0">
                <a:schemeClr val="bg1">
                  <a:lumMod val="50000"/>
                </a:schemeClr>
              </a:gs>
              <a:gs pos="39999">
                <a:schemeClr val="bg1">
                  <a:lumMod val="65000"/>
                </a:schemeClr>
              </a:gs>
              <a:gs pos="70000">
                <a:schemeClr val="bg1">
                  <a:lumMod val="50000"/>
                  <a:alpha val="73000"/>
                </a:schemeClr>
              </a:gs>
            </a:gsLst>
            <a:lin ang="5400000" scaled="0"/>
          </a:gra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endParaRPr lang="es-AR" b="1" dirty="0" smtClean="0"/>
          </a:p>
          <a:p>
            <a:pPr algn="ctr"/>
            <a:endParaRPr lang="es-AR" dirty="0"/>
          </a:p>
        </p:txBody>
      </p:sp>
      <p:sp>
        <p:nvSpPr>
          <p:cNvPr id="14" name="Rectangle 13"/>
          <p:cNvSpPr/>
          <p:nvPr/>
        </p:nvSpPr>
        <p:spPr>
          <a:xfrm>
            <a:off x="381000" y="1447800"/>
            <a:ext cx="8458200" cy="1066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5000" b="1" u="sng" dirty="0" smtClean="0"/>
              <a:t>SVE</a:t>
            </a:r>
            <a:r>
              <a:rPr lang="es-AR" sz="4800" b="1" u="sng" dirty="0" smtClean="0"/>
              <a:t> </a:t>
            </a:r>
            <a:r>
              <a:rPr lang="es-AR" sz="4000" b="1" u="sng" dirty="0" smtClean="0"/>
              <a:t>– </a:t>
            </a:r>
            <a:r>
              <a:rPr lang="es-AR" sz="4000" b="1" u="sng" dirty="0" err="1" smtClean="0"/>
              <a:t>Scoring</a:t>
            </a:r>
            <a:r>
              <a:rPr lang="es-AR" sz="4000" b="1" u="sng" dirty="0" smtClean="0"/>
              <a:t> Vehicular Estadístico</a:t>
            </a:r>
            <a:endParaRPr lang="es-AR" sz="1400" u="sng" dirty="0"/>
          </a:p>
        </p:txBody>
      </p:sp>
      <p:sp>
        <p:nvSpPr>
          <p:cNvPr id="28" name="TextBox 27"/>
          <p:cNvSpPr txBox="1"/>
          <p:nvPr/>
        </p:nvSpPr>
        <p:spPr>
          <a:xfrm>
            <a:off x="609600" y="2438400"/>
            <a:ext cx="8001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t">
              <a:lnSpc>
                <a:spcPct val="150000"/>
              </a:lnSpc>
              <a:buClr>
                <a:srgbClr val="25FF2F"/>
              </a:buClr>
              <a:buSzPct val="70000"/>
              <a:buFont typeface="Wingdings 2" pitchFamily="18" charset="2"/>
              <a:buChar char=""/>
            </a:pPr>
            <a:r>
              <a:rPr lang="es-AR" sz="3200" b="1" dirty="0" smtClean="0">
                <a:latin typeface="DaunPenh" pitchFamily="2" charset="0"/>
                <a:cs typeface="DaunPenh" pitchFamily="2" charset="0"/>
              </a:rPr>
              <a:t> La forma más eficiente de transformar datos en información;</a:t>
            </a:r>
          </a:p>
          <a:p>
            <a:pPr algn="ctr" fontAlgn="t">
              <a:lnSpc>
                <a:spcPct val="150000"/>
              </a:lnSpc>
              <a:buClr>
                <a:srgbClr val="25FF2F"/>
              </a:buClr>
              <a:buSzPct val="70000"/>
              <a:buFont typeface="Wingdings 2" pitchFamily="18" charset="2"/>
              <a:buChar char=""/>
            </a:pPr>
            <a:r>
              <a:rPr lang="es-AR" sz="3200" b="1" dirty="0" smtClean="0">
                <a:latin typeface="DaunPenh" pitchFamily="2" charset="0"/>
                <a:cs typeface="DaunPenh" pitchFamily="2" charset="0"/>
              </a:rPr>
              <a:t> Diversas fuentes de datos son integradas en una única base;</a:t>
            </a:r>
          </a:p>
          <a:p>
            <a:pPr algn="ctr" fontAlgn="t">
              <a:lnSpc>
                <a:spcPct val="150000"/>
              </a:lnSpc>
              <a:buClr>
                <a:srgbClr val="25FF2F"/>
              </a:buClr>
              <a:buSzPct val="70000"/>
              <a:buFont typeface="Wingdings 2" pitchFamily="18" charset="2"/>
              <a:buChar char=""/>
            </a:pPr>
            <a:r>
              <a:rPr lang="es-AR" sz="3200" b="1" dirty="0" smtClean="0">
                <a:latin typeface="DaunPenh" pitchFamily="2" charset="0"/>
                <a:cs typeface="DaunPenh" pitchFamily="2" charset="0"/>
              </a:rPr>
              <a:t> Información relevante y actualizada;</a:t>
            </a:r>
          </a:p>
          <a:p>
            <a:pPr algn="ctr" fontAlgn="t">
              <a:lnSpc>
                <a:spcPct val="150000"/>
              </a:lnSpc>
              <a:buClr>
                <a:srgbClr val="25FF2F"/>
              </a:buClr>
              <a:buSzPct val="70000"/>
              <a:buFont typeface="Wingdings 2" pitchFamily="18" charset="2"/>
              <a:buChar char=""/>
            </a:pPr>
            <a:r>
              <a:rPr lang="es-AR" sz="3200" b="1" dirty="0" smtClean="0">
                <a:latin typeface="DaunPenh" pitchFamily="2" charset="0"/>
                <a:cs typeface="DaunPenh" pitchFamily="2" charset="0"/>
              </a:rPr>
              <a:t> Amplia gama de factores considerados;</a:t>
            </a:r>
          </a:p>
          <a:p>
            <a:pPr algn="ctr" fontAlgn="t">
              <a:lnSpc>
                <a:spcPct val="150000"/>
              </a:lnSpc>
              <a:buClr>
                <a:srgbClr val="25FF2F"/>
              </a:buClr>
              <a:buSzPct val="70000"/>
              <a:buFont typeface="Wingdings 2" pitchFamily="18" charset="2"/>
              <a:buChar char=""/>
            </a:pPr>
            <a:r>
              <a:rPr lang="es-AR" sz="3200" b="1" dirty="0" smtClean="0">
                <a:latin typeface="DaunPenh" pitchFamily="2" charset="0"/>
                <a:cs typeface="DaunPenh" pitchFamily="2" charset="0"/>
              </a:rPr>
              <a:t> Informes detallados de niveles de riesgo.</a:t>
            </a:r>
            <a:endParaRPr lang="es-AR" sz="3200" b="1" dirty="0">
              <a:latin typeface="DaunPenh" pitchFamily="2" charset="0"/>
              <a:cs typeface="DaunPenh" pitchFamily="2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1295400" y="544415"/>
            <a:ext cx="6553200" cy="903384"/>
            <a:chOff x="1295400" y="544415"/>
            <a:chExt cx="6553200" cy="903384"/>
          </a:xfrm>
        </p:grpSpPr>
        <p:sp>
          <p:nvSpPr>
            <p:cNvPr id="16" name="Round Same Side Corner Rectangle 15"/>
            <p:cNvSpPr/>
            <p:nvPr/>
          </p:nvSpPr>
          <p:spPr>
            <a:xfrm rot="10800000">
              <a:off x="1295400" y="544415"/>
              <a:ext cx="6553200" cy="903384"/>
            </a:xfrm>
            <a:prstGeom prst="round2Same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pic>
          <p:nvPicPr>
            <p:cNvPr id="20" name="Picture 2" descr="E:\U.B.A.Files\Materias\75.45 Taller de Desarrollo de Proyectos I\TP\Trunk\Proyecto\web\site\images\logo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600200" y="609600"/>
              <a:ext cx="2640904" cy="762000"/>
            </a:xfrm>
            <a:prstGeom prst="rect">
              <a:avLst/>
            </a:prstGeom>
            <a:noFill/>
          </p:spPr>
        </p:pic>
        <p:sp>
          <p:nvSpPr>
            <p:cNvPr id="23" name="TextBox 22"/>
            <p:cNvSpPr txBox="1"/>
            <p:nvPr/>
          </p:nvSpPr>
          <p:spPr>
            <a:xfrm>
              <a:off x="4515457" y="685800"/>
              <a:ext cx="31807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400" dirty="0" smtClean="0">
                  <a:solidFill>
                    <a:schemeClr val="bg1">
                      <a:lumMod val="50000"/>
                    </a:schemeClr>
                  </a:solidFill>
                </a:rPr>
                <a:t>Centralización y análisis de datos</a:t>
              </a:r>
              <a:endParaRPr lang="es-AR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pic>
        <p:nvPicPr>
          <p:cNvPr id="24" name="Picture 3" descr="E:\U.B.A.Files\Materias\75.45 Taller de Desarrollo de Proyectos I\TP\Trunk\Proyecto\web\site\images\page3_prod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4111869"/>
            <a:ext cx="1524000" cy="145073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2"/>
          <p:cNvGrpSpPr/>
          <p:nvPr/>
        </p:nvGrpSpPr>
        <p:grpSpPr>
          <a:xfrm>
            <a:off x="304800" y="304800"/>
            <a:ext cx="8534400" cy="6248400"/>
            <a:chOff x="304800" y="304800"/>
            <a:chExt cx="8534400" cy="6248400"/>
          </a:xfrm>
          <a:solidFill>
            <a:schemeClr val="bg1">
              <a:lumMod val="85000"/>
            </a:schemeClr>
          </a:solidFill>
        </p:grpSpPr>
        <p:sp>
          <p:nvSpPr>
            <p:cNvPr id="18" name="Rounded Rectangle 17"/>
            <p:cNvSpPr/>
            <p:nvPr/>
          </p:nvSpPr>
          <p:spPr>
            <a:xfrm>
              <a:off x="304800" y="304800"/>
              <a:ext cx="8534400" cy="62484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70866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3048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048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70866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40" name="Freeform 39"/>
          <p:cNvSpPr/>
          <p:nvPr/>
        </p:nvSpPr>
        <p:spPr>
          <a:xfrm>
            <a:off x="533400" y="457200"/>
            <a:ext cx="8102599" cy="5803900"/>
          </a:xfrm>
          <a:custGeom>
            <a:avLst/>
            <a:gdLst>
              <a:gd name="connsiteX0" fmla="*/ 0 w 8077200"/>
              <a:gd name="connsiteY0" fmla="*/ 965219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965219 h 5791200"/>
              <a:gd name="connsiteX0" fmla="*/ 0 w 8077200"/>
              <a:gd name="connsiteY0" fmla="*/ 609600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609601 h 5791201"/>
              <a:gd name="connsiteX1" fmla="*/ 282707 w 8077200"/>
              <a:gd name="connsiteY1" fmla="*/ 282707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1 h 5791201"/>
              <a:gd name="connsiteX1" fmla="*/ 152400 w 8077200"/>
              <a:gd name="connsiteY1" fmla="*/ 152402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5334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533400 h 57912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483868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556500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1"/>
              <a:gd name="connsiteY0" fmla="*/ 546100 h 5803900"/>
              <a:gd name="connsiteX1" fmla="*/ 88900 w 8089901"/>
              <a:gd name="connsiteY1" fmla="*/ 88900 h 5803900"/>
              <a:gd name="connsiteX2" fmla="*/ 546100 w 8089901"/>
              <a:gd name="connsiteY2" fmla="*/ 12701 h 5803900"/>
              <a:gd name="connsiteX3" fmla="*/ 7556500 w 8089901"/>
              <a:gd name="connsiteY3" fmla="*/ 12700 h 5803900"/>
              <a:gd name="connsiteX4" fmla="*/ 7807194 w 8089901"/>
              <a:gd name="connsiteY4" fmla="*/ 295407 h 5803900"/>
              <a:gd name="connsiteX5" fmla="*/ 8089900 w 8089901"/>
              <a:gd name="connsiteY5" fmla="*/ 469900 h 5803900"/>
              <a:gd name="connsiteX6" fmla="*/ 8089900 w 8089901"/>
              <a:gd name="connsiteY6" fmla="*/ 4838681 h 5803900"/>
              <a:gd name="connsiteX7" fmla="*/ 7807194 w 8089901"/>
              <a:gd name="connsiteY7" fmla="*/ 5521194 h 5803900"/>
              <a:gd name="connsiteX8" fmla="*/ 7124681 w 8089901"/>
              <a:gd name="connsiteY8" fmla="*/ 5803900 h 5803900"/>
              <a:gd name="connsiteX9" fmla="*/ 546100 w 8089901"/>
              <a:gd name="connsiteY9" fmla="*/ 5803900 h 5803900"/>
              <a:gd name="connsiteX10" fmla="*/ 88900 w 8089901"/>
              <a:gd name="connsiteY10" fmla="*/ 5727700 h 5803900"/>
              <a:gd name="connsiteX11" fmla="*/ 12700 w 8089901"/>
              <a:gd name="connsiteY11" fmla="*/ 5346700 h 5803900"/>
              <a:gd name="connsiteX12" fmla="*/ 12700 w 8089901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900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899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4838681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8013700 w 8102599"/>
              <a:gd name="connsiteY7" fmla="*/ 5727700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102599" h="5803900">
                <a:moveTo>
                  <a:pt x="12700" y="546100"/>
                </a:moveTo>
                <a:cubicBezTo>
                  <a:pt x="12700" y="290108"/>
                  <a:pt x="0" y="177800"/>
                  <a:pt x="88900" y="88900"/>
                </a:cubicBezTo>
                <a:cubicBezTo>
                  <a:pt x="177800" y="0"/>
                  <a:pt x="290107" y="12700"/>
                  <a:pt x="546100" y="12701"/>
                </a:cubicBezTo>
                <a:lnTo>
                  <a:pt x="7556500" y="12700"/>
                </a:lnTo>
                <a:cubicBezTo>
                  <a:pt x="7812492" y="12700"/>
                  <a:pt x="7924799" y="12700"/>
                  <a:pt x="8013699" y="88900"/>
                </a:cubicBezTo>
                <a:cubicBezTo>
                  <a:pt x="8102599" y="165100"/>
                  <a:pt x="8089900" y="213907"/>
                  <a:pt x="8089899" y="469900"/>
                </a:cubicBezTo>
                <a:cubicBezTo>
                  <a:pt x="8089899" y="1926160"/>
                  <a:pt x="8089900" y="3890440"/>
                  <a:pt x="8089900" y="5346700"/>
                </a:cubicBezTo>
                <a:cubicBezTo>
                  <a:pt x="8089900" y="5602692"/>
                  <a:pt x="8089900" y="5651500"/>
                  <a:pt x="8013700" y="5727700"/>
                </a:cubicBezTo>
                <a:cubicBezTo>
                  <a:pt x="7937500" y="5803900"/>
                  <a:pt x="7888692" y="5803900"/>
                  <a:pt x="7632700" y="5803900"/>
                </a:cubicBezTo>
                <a:lnTo>
                  <a:pt x="546100" y="5803900"/>
                </a:lnTo>
                <a:cubicBezTo>
                  <a:pt x="290108" y="5803900"/>
                  <a:pt x="177800" y="5803900"/>
                  <a:pt x="88900" y="5727700"/>
                </a:cubicBezTo>
                <a:cubicBezTo>
                  <a:pt x="0" y="5651500"/>
                  <a:pt x="12700" y="5602692"/>
                  <a:pt x="12700" y="5346700"/>
                </a:cubicBezTo>
                <a:lnTo>
                  <a:pt x="12700" y="546100"/>
                </a:lnTo>
                <a:close/>
              </a:path>
            </a:pathLst>
          </a:custGeom>
          <a:gradFill>
            <a:gsLst>
              <a:gs pos="0">
                <a:schemeClr val="bg1">
                  <a:lumMod val="50000"/>
                </a:schemeClr>
              </a:gs>
              <a:gs pos="39999">
                <a:schemeClr val="bg1">
                  <a:lumMod val="65000"/>
                </a:schemeClr>
              </a:gs>
              <a:gs pos="70000">
                <a:schemeClr val="bg1">
                  <a:lumMod val="50000"/>
                  <a:alpha val="73000"/>
                </a:schemeClr>
              </a:gs>
            </a:gsLst>
            <a:lin ang="5400000" scaled="0"/>
          </a:gra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endParaRPr lang="es-AR" b="1" dirty="0" smtClean="0"/>
          </a:p>
          <a:p>
            <a:pPr algn="ctr"/>
            <a:endParaRPr lang="es-AR" dirty="0"/>
          </a:p>
        </p:txBody>
      </p:sp>
      <p:sp>
        <p:nvSpPr>
          <p:cNvPr id="33" name="Rounded Rectangle 32"/>
          <p:cNvSpPr/>
          <p:nvPr/>
        </p:nvSpPr>
        <p:spPr>
          <a:xfrm>
            <a:off x="838200" y="2918460"/>
            <a:ext cx="1752600" cy="9906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 smtClean="0"/>
              <a:t>Conductores </a:t>
            </a:r>
          </a:p>
          <a:p>
            <a:pPr algn="ctr"/>
            <a:r>
              <a:rPr lang="es-AR" b="1" dirty="0" smtClean="0"/>
              <a:t>Y</a:t>
            </a:r>
          </a:p>
          <a:p>
            <a:pPr algn="ctr"/>
            <a:r>
              <a:rPr lang="es-AR" b="1" dirty="0" smtClean="0"/>
              <a:t>vehículos</a:t>
            </a:r>
            <a:endParaRPr lang="es-AR" b="1" dirty="0"/>
          </a:p>
        </p:txBody>
      </p:sp>
      <p:sp>
        <p:nvSpPr>
          <p:cNvPr id="34" name="Rounded Rectangle 33"/>
          <p:cNvSpPr/>
          <p:nvPr/>
        </p:nvSpPr>
        <p:spPr>
          <a:xfrm>
            <a:off x="838200" y="4437865"/>
            <a:ext cx="1752600" cy="141217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600" b="1" dirty="0" smtClean="0"/>
              <a:t>Fuentes publicas  y</a:t>
            </a:r>
          </a:p>
          <a:p>
            <a:pPr algn="ctr"/>
            <a:r>
              <a:rPr lang="es-AR" sz="1600" b="1" dirty="0" smtClean="0"/>
              <a:t>privadas</a:t>
            </a:r>
            <a:endParaRPr lang="es-AR" sz="1600" b="1" dirty="0"/>
          </a:p>
        </p:txBody>
      </p:sp>
      <p:sp>
        <p:nvSpPr>
          <p:cNvPr id="78" name="Rounded Rectangle 77"/>
          <p:cNvSpPr/>
          <p:nvPr/>
        </p:nvSpPr>
        <p:spPr>
          <a:xfrm>
            <a:off x="3200400" y="2514600"/>
            <a:ext cx="2590800" cy="35814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5" name="Rounded Rectangle 34"/>
          <p:cNvSpPr/>
          <p:nvPr/>
        </p:nvSpPr>
        <p:spPr>
          <a:xfrm>
            <a:off x="3352800" y="2819400"/>
            <a:ext cx="2209800" cy="6096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AR" b="1" dirty="0" smtClean="0"/>
              <a:t>	Perfil</a:t>
            </a:r>
            <a:endParaRPr lang="es-AR" b="1" dirty="0"/>
          </a:p>
        </p:txBody>
      </p:sp>
      <p:sp>
        <p:nvSpPr>
          <p:cNvPr id="36" name="Rounded Rectangle 35"/>
          <p:cNvSpPr/>
          <p:nvPr/>
        </p:nvSpPr>
        <p:spPr>
          <a:xfrm>
            <a:off x="3352800" y="5257800"/>
            <a:ext cx="2209800" cy="6096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b="1" dirty="0" smtClean="0"/>
              <a:t>           Antecedentes</a:t>
            </a:r>
            <a:endParaRPr lang="es-AR" b="1" dirty="0"/>
          </a:p>
        </p:txBody>
      </p:sp>
      <p:sp>
        <p:nvSpPr>
          <p:cNvPr id="37" name="Rounded Rectangle 36"/>
          <p:cNvSpPr/>
          <p:nvPr/>
        </p:nvSpPr>
        <p:spPr>
          <a:xfrm>
            <a:off x="3352800" y="3986150"/>
            <a:ext cx="2209800" cy="6858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AR" b="1" dirty="0" smtClean="0"/>
              <a:t>Análisis experto</a:t>
            </a:r>
            <a:endParaRPr lang="es-AR" b="1" dirty="0"/>
          </a:p>
        </p:txBody>
      </p:sp>
      <p:sp>
        <p:nvSpPr>
          <p:cNvPr id="38" name="Rounded Rectangle 37"/>
          <p:cNvSpPr/>
          <p:nvPr/>
        </p:nvSpPr>
        <p:spPr>
          <a:xfrm>
            <a:off x="6400800" y="2936175"/>
            <a:ext cx="1981200" cy="27432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AR" b="1" dirty="0" smtClean="0"/>
              <a:t>Informe de riesgos</a:t>
            </a:r>
            <a:endParaRPr lang="es-AR" b="1" dirty="0"/>
          </a:p>
        </p:txBody>
      </p:sp>
      <p:sp>
        <p:nvSpPr>
          <p:cNvPr id="57" name="Cross 56"/>
          <p:cNvSpPr/>
          <p:nvPr/>
        </p:nvSpPr>
        <p:spPr>
          <a:xfrm>
            <a:off x="4343400" y="3581400"/>
            <a:ext cx="304800" cy="304800"/>
          </a:xfrm>
          <a:prstGeom prst="plus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8" name="Cross 57"/>
          <p:cNvSpPr/>
          <p:nvPr/>
        </p:nvSpPr>
        <p:spPr>
          <a:xfrm>
            <a:off x="4343400" y="4800600"/>
            <a:ext cx="304800" cy="304800"/>
          </a:xfrm>
          <a:prstGeom prst="plus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17410" name="Picture 2" descr="C:\Users\Jerico\Desktop\1197115544208915882acspike_male_user_icon.svg.hi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0" y="2895600"/>
            <a:ext cx="457869" cy="434975"/>
          </a:xfrm>
          <a:prstGeom prst="rect">
            <a:avLst/>
          </a:prstGeom>
          <a:noFill/>
        </p:spPr>
      </p:pic>
      <p:pic>
        <p:nvPicPr>
          <p:cNvPr id="17412" name="Picture 4" descr="C:\Users\Jerico\Desktop\concepto-de-analisi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29200" y="4038600"/>
            <a:ext cx="420632" cy="568464"/>
          </a:xfrm>
          <a:prstGeom prst="rect">
            <a:avLst/>
          </a:prstGeom>
          <a:noFill/>
        </p:spPr>
      </p:pic>
      <p:pic>
        <p:nvPicPr>
          <p:cNvPr id="17413" name="Picture 5" descr="C:\Users\Jerico\Desktop\b_open_port_reports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25657" y="3657600"/>
            <a:ext cx="1524000" cy="1843872"/>
          </a:xfrm>
          <a:prstGeom prst="rect">
            <a:avLst/>
          </a:prstGeom>
          <a:noFill/>
        </p:spPr>
      </p:pic>
      <p:pic>
        <p:nvPicPr>
          <p:cNvPr id="17414" name="Picture 6" descr="C:\Users\Jerico\Desktop\Informacion Publica.jpg"/>
          <p:cNvPicPr>
            <a:picLocks noChangeAspect="1" noChangeArrowheads="1"/>
          </p:cNvPicPr>
          <p:nvPr/>
        </p:nvPicPr>
        <p:blipFill>
          <a:blip r:embed="rId5" cstate="print"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685800" y="4191000"/>
            <a:ext cx="533400" cy="533400"/>
          </a:xfrm>
          <a:prstGeom prst="rect">
            <a:avLst/>
          </a:prstGeom>
          <a:noFill/>
        </p:spPr>
      </p:pic>
      <p:pic>
        <p:nvPicPr>
          <p:cNvPr id="17415" name="Picture 7" descr="C:\Users\Jerico\Desktop\informacion privada.jpg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981200" y="5352265"/>
            <a:ext cx="838200" cy="667535"/>
          </a:xfrm>
          <a:prstGeom prst="rect">
            <a:avLst/>
          </a:prstGeom>
          <a:noFill/>
        </p:spPr>
      </p:pic>
      <p:pic>
        <p:nvPicPr>
          <p:cNvPr id="17416" name="Picture 8" descr="C:\Users\Jerico\Desktop\risk.jpg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082857" y="4191000"/>
            <a:ext cx="1299143" cy="1295400"/>
          </a:xfrm>
          <a:prstGeom prst="rect">
            <a:avLst/>
          </a:prstGeom>
          <a:noFill/>
        </p:spPr>
      </p:pic>
      <p:pic>
        <p:nvPicPr>
          <p:cNvPr id="17417" name="Picture 9" descr="C:\Users\Jerico\Desktop\F1giancarlofisichellahelmet.jpg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BF6FC"/>
              </a:clrFrom>
              <a:clrTo>
                <a:srgbClr val="FBF6FC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85800" y="2613660"/>
            <a:ext cx="533826" cy="530860"/>
          </a:xfrm>
          <a:prstGeom prst="rect">
            <a:avLst/>
          </a:prstGeom>
          <a:noFill/>
        </p:spPr>
      </p:pic>
      <p:pic>
        <p:nvPicPr>
          <p:cNvPr id="17418" name="Picture 10" descr="C:\Users\Jerico\Desktop\car.jpg"/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057400" y="3680460"/>
            <a:ext cx="762000" cy="586740"/>
          </a:xfrm>
          <a:prstGeom prst="rect">
            <a:avLst/>
          </a:prstGeom>
          <a:noFill/>
        </p:spPr>
      </p:pic>
      <p:grpSp>
        <p:nvGrpSpPr>
          <p:cNvPr id="39" name="Group 38"/>
          <p:cNvGrpSpPr/>
          <p:nvPr/>
        </p:nvGrpSpPr>
        <p:grpSpPr>
          <a:xfrm>
            <a:off x="1295400" y="544415"/>
            <a:ext cx="6553200" cy="903384"/>
            <a:chOff x="1295400" y="544415"/>
            <a:chExt cx="6553200" cy="903384"/>
          </a:xfrm>
        </p:grpSpPr>
        <p:sp>
          <p:nvSpPr>
            <p:cNvPr id="42" name="Round Same Side Corner Rectangle 41"/>
            <p:cNvSpPr/>
            <p:nvPr/>
          </p:nvSpPr>
          <p:spPr>
            <a:xfrm rot="10800000">
              <a:off x="1295400" y="544415"/>
              <a:ext cx="6553200" cy="903384"/>
            </a:xfrm>
            <a:prstGeom prst="round2Same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pic>
          <p:nvPicPr>
            <p:cNvPr id="44" name="Picture 2" descr="E:\U.B.A.Files\Materias\75.45 Taller de Desarrollo de Proyectos I\TP\Trunk\Proyecto\web\site\images\logo.png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1600200" y="609600"/>
              <a:ext cx="2640904" cy="762000"/>
            </a:xfrm>
            <a:prstGeom prst="rect">
              <a:avLst/>
            </a:prstGeom>
            <a:noFill/>
          </p:spPr>
        </p:pic>
        <p:sp>
          <p:nvSpPr>
            <p:cNvPr id="45" name="TextBox 44"/>
            <p:cNvSpPr txBox="1"/>
            <p:nvPr/>
          </p:nvSpPr>
          <p:spPr>
            <a:xfrm>
              <a:off x="4515457" y="685800"/>
              <a:ext cx="31807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400" dirty="0" smtClean="0">
                  <a:solidFill>
                    <a:schemeClr val="bg1">
                      <a:lumMod val="50000"/>
                    </a:schemeClr>
                  </a:solidFill>
                </a:rPr>
                <a:t>Centralización y análisis de datos</a:t>
              </a:r>
              <a:endParaRPr lang="es-AR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46" name="Rectangle 45"/>
          <p:cNvSpPr/>
          <p:nvPr/>
        </p:nvSpPr>
        <p:spPr>
          <a:xfrm>
            <a:off x="381000" y="1447800"/>
            <a:ext cx="8458200" cy="1066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5000" b="1" u="sng" dirty="0" smtClean="0"/>
              <a:t>SVE</a:t>
            </a:r>
            <a:r>
              <a:rPr lang="es-AR" sz="4800" b="1" u="sng" dirty="0" smtClean="0"/>
              <a:t> </a:t>
            </a:r>
            <a:r>
              <a:rPr lang="es-AR" sz="4000" b="1" u="sng" dirty="0" smtClean="0"/>
              <a:t>– </a:t>
            </a:r>
            <a:r>
              <a:rPr lang="es-AR" sz="4000" b="1" u="sng" dirty="0" err="1" smtClean="0"/>
              <a:t>Scoring</a:t>
            </a:r>
            <a:r>
              <a:rPr lang="es-AR" sz="4000" b="1" u="sng" dirty="0" smtClean="0"/>
              <a:t> Vehicular Estadístico</a:t>
            </a:r>
            <a:endParaRPr lang="es-AR" sz="1400" u="sng" dirty="0"/>
          </a:p>
        </p:txBody>
      </p:sp>
      <p:pic>
        <p:nvPicPr>
          <p:cNvPr id="5122" name="Picture 2" descr="C:\Users\Jerico\Desktop\doctu.jpg"/>
          <p:cNvPicPr>
            <a:picLocks noChangeAspect="1" noChangeArrowheads="1"/>
          </p:cNvPicPr>
          <p:nvPr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429000" y="5281550"/>
            <a:ext cx="519922" cy="561975"/>
          </a:xfrm>
          <a:prstGeom prst="rect">
            <a:avLst/>
          </a:prstGeom>
          <a:noFill/>
        </p:spPr>
      </p:pic>
      <p:cxnSp>
        <p:nvCxnSpPr>
          <p:cNvPr id="50" name="Straight Arrow Connector 49"/>
          <p:cNvCxnSpPr>
            <a:stCxn id="78" idx="3"/>
            <a:endCxn id="38" idx="1"/>
          </p:cNvCxnSpPr>
          <p:nvPr/>
        </p:nvCxnSpPr>
        <p:spPr>
          <a:xfrm>
            <a:off x="5791200" y="4305300"/>
            <a:ext cx="609600" cy="2475"/>
          </a:xfrm>
          <a:prstGeom prst="straightConnector1">
            <a:avLst/>
          </a:prstGeom>
          <a:ln w="57150">
            <a:solidFill>
              <a:schemeClr val="bg1"/>
            </a:solidFill>
            <a:headEnd type="none" w="med" len="med"/>
            <a:tailEnd type="triangl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33" idx="3"/>
            <a:endCxn id="35" idx="1"/>
          </p:cNvCxnSpPr>
          <p:nvPr/>
        </p:nvCxnSpPr>
        <p:spPr>
          <a:xfrm flipV="1">
            <a:off x="2590800" y="3124200"/>
            <a:ext cx="762000" cy="289560"/>
          </a:xfrm>
          <a:prstGeom prst="straightConnector1">
            <a:avLst/>
          </a:prstGeom>
          <a:ln w="57150">
            <a:solidFill>
              <a:schemeClr val="bg1"/>
            </a:solidFill>
            <a:headEnd type="none" w="med" len="med"/>
            <a:tailEnd type="triangl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34" idx="3"/>
            <a:endCxn id="5122" idx="1"/>
          </p:cNvCxnSpPr>
          <p:nvPr/>
        </p:nvCxnSpPr>
        <p:spPr>
          <a:xfrm>
            <a:off x="2590800" y="5143953"/>
            <a:ext cx="838200" cy="418585"/>
          </a:xfrm>
          <a:prstGeom prst="straightConnector1">
            <a:avLst/>
          </a:prstGeom>
          <a:ln w="57150">
            <a:solidFill>
              <a:schemeClr val="bg1"/>
            </a:solidFill>
            <a:headEnd type="none" w="med" len="med"/>
            <a:tailEnd type="triangl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2"/>
          <p:cNvGrpSpPr/>
          <p:nvPr/>
        </p:nvGrpSpPr>
        <p:grpSpPr>
          <a:xfrm>
            <a:off x="304800" y="304800"/>
            <a:ext cx="8534400" cy="6248400"/>
            <a:chOff x="304800" y="304800"/>
            <a:chExt cx="8534400" cy="6248400"/>
          </a:xfrm>
          <a:solidFill>
            <a:schemeClr val="bg1">
              <a:lumMod val="85000"/>
            </a:schemeClr>
          </a:solidFill>
        </p:grpSpPr>
        <p:sp>
          <p:nvSpPr>
            <p:cNvPr id="18" name="Rounded Rectangle 17"/>
            <p:cNvSpPr/>
            <p:nvPr/>
          </p:nvSpPr>
          <p:spPr>
            <a:xfrm>
              <a:off x="304800" y="304800"/>
              <a:ext cx="8534400" cy="62484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70866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3048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048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70866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40" name="Freeform 39"/>
          <p:cNvSpPr/>
          <p:nvPr/>
        </p:nvSpPr>
        <p:spPr>
          <a:xfrm>
            <a:off x="533400" y="457200"/>
            <a:ext cx="8102599" cy="5803900"/>
          </a:xfrm>
          <a:custGeom>
            <a:avLst/>
            <a:gdLst>
              <a:gd name="connsiteX0" fmla="*/ 0 w 8077200"/>
              <a:gd name="connsiteY0" fmla="*/ 965219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965219 h 5791200"/>
              <a:gd name="connsiteX0" fmla="*/ 0 w 8077200"/>
              <a:gd name="connsiteY0" fmla="*/ 609600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609601 h 5791201"/>
              <a:gd name="connsiteX1" fmla="*/ 282707 w 8077200"/>
              <a:gd name="connsiteY1" fmla="*/ 282707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1 h 5791201"/>
              <a:gd name="connsiteX1" fmla="*/ 152400 w 8077200"/>
              <a:gd name="connsiteY1" fmla="*/ 152402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5334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533400 h 57912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483868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556500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1"/>
              <a:gd name="connsiteY0" fmla="*/ 546100 h 5803900"/>
              <a:gd name="connsiteX1" fmla="*/ 88900 w 8089901"/>
              <a:gd name="connsiteY1" fmla="*/ 88900 h 5803900"/>
              <a:gd name="connsiteX2" fmla="*/ 546100 w 8089901"/>
              <a:gd name="connsiteY2" fmla="*/ 12701 h 5803900"/>
              <a:gd name="connsiteX3" fmla="*/ 7556500 w 8089901"/>
              <a:gd name="connsiteY3" fmla="*/ 12700 h 5803900"/>
              <a:gd name="connsiteX4" fmla="*/ 7807194 w 8089901"/>
              <a:gd name="connsiteY4" fmla="*/ 295407 h 5803900"/>
              <a:gd name="connsiteX5" fmla="*/ 8089900 w 8089901"/>
              <a:gd name="connsiteY5" fmla="*/ 469900 h 5803900"/>
              <a:gd name="connsiteX6" fmla="*/ 8089900 w 8089901"/>
              <a:gd name="connsiteY6" fmla="*/ 4838681 h 5803900"/>
              <a:gd name="connsiteX7" fmla="*/ 7807194 w 8089901"/>
              <a:gd name="connsiteY7" fmla="*/ 5521194 h 5803900"/>
              <a:gd name="connsiteX8" fmla="*/ 7124681 w 8089901"/>
              <a:gd name="connsiteY8" fmla="*/ 5803900 h 5803900"/>
              <a:gd name="connsiteX9" fmla="*/ 546100 w 8089901"/>
              <a:gd name="connsiteY9" fmla="*/ 5803900 h 5803900"/>
              <a:gd name="connsiteX10" fmla="*/ 88900 w 8089901"/>
              <a:gd name="connsiteY10" fmla="*/ 5727700 h 5803900"/>
              <a:gd name="connsiteX11" fmla="*/ 12700 w 8089901"/>
              <a:gd name="connsiteY11" fmla="*/ 5346700 h 5803900"/>
              <a:gd name="connsiteX12" fmla="*/ 12700 w 8089901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900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899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4838681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8013700 w 8102599"/>
              <a:gd name="connsiteY7" fmla="*/ 5727700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102599" h="5803900">
                <a:moveTo>
                  <a:pt x="12700" y="546100"/>
                </a:moveTo>
                <a:cubicBezTo>
                  <a:pt x="12700" y="290108"/>
                  <a:pt x="0" y="177800"/>
                  <a:pt x="88900" y="88900"/>
                </a:cubicBezTo>
                <a:cubicBezTo>
                  <a:pt x="177800" y="0"/>
                  <a:pt x="290107" y="12700"/>
                  <a:pt x="546100" y="12701"/>
                </a:cubicBezTo>
                <a:lnTo>
                  <a:pt x="7556500" y="12700"/>
                </a:lnTo>
                <a:cubicBezTo>
                  <a:pt x="7812492" y="12700"/>
                  <a:pt x="7924799" y="12700"/>
                  <a:pt x="8013699" y="88900"/>
                </a:cubicBezTo>
                <a:cubicBezTo>
                  <a:pt x="8102599" y="165100"/>
                  <a:pt x="8089900" y="213907"/>
                  <a:pt x="8089899" y="469900"/>
                </a:cubicBezTo>
                <a:cubicBezTo>
                  <a:pt x="8089899" y="1926160"/>
                  <a:pt x="8089900" y="3890440"/>
                  <a:pt x="8089900" y="5346700"/>
                </a:cubicBezTo>
                <a:cubicBezTo>
                  <a:pt x="8089900" y="5602692"/>
                  <a:pt x="8089900" y="5651500"/>
                  <a:pt x="8013700" y="5727700"/>
                </a:cubicBezTo>
                <a:cubicBezTo>
                  <a:pt x="7937500" y="5803900"/>
                  <a:pt x="7888692" y="5803900"/>
                  <a:pt x="7632700" y="5803900"/>
                </a:cubicBezTo>
                <a:lnTo>
                  <a:pt x="546100" y="5803900"/>
                </a:lnTo>
                <a:cubicBezTo>
                  <a:pt x="290108" y="5803900"/>
                  <a:pt x="177800" y="5803900"/>
                  <a:pt x="88900" y="5727700"/>
                </a:cubicBezTo>
                <a:cubicBezTo>
                  <a:pt x="0" y="5651500"/>
                  <a:pt x="12700" y="5602692"/>
                  <a:pt x="12700" y="5346700"/>
                </a:cubicBezTo>
                <a:lnTo>
                  <a:pt x="12700" y="546100"/>
                </a:lnTo>
                <a:close/>
              </a:path>
            </a:pathLst>
          </a:custGeom>
          <a:gradFill>
            <a:gsLst>
              <a:gs pos="0">
                <a:schemeClr val="bg1">
                  <a:lumMod val="50000"/>
                </a:schemeClr>
              </a:gs>
              <a:gs pos="39999">
                <a:schemeClr val="bg1">
                  <a:lumMod val="65000"/>
                </a:schemeClr>
              </a:gs>
              <a:gs pos="70000">
                <a:schemeClr val="bg1">
                  <a:lumMod val="50000"/>
                  <a:alpha val="73000"/>
                </a:schemeClr>
              </a:gs>
            </a:gsLst>
            <a:lin ang="5400000" scaled="0"/>
          </a:gra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endParaRPr lang="es-AR" b="1" dirty="0" smtClean="0"/>
          </a:p>
          <a:p>
            <a:pPr algn="ctr"/>
            <a:endParaRPr lang="es-AR" dirty="0"/>
          </a:p>
        </p:txBody>
      </p:sp>
      <p:sp>
        <p:nvSpPr>
          <p:cNvPr id="14" name="Rectangle 13"/>
          <p:cNvSpPr/>
          <p:nvPr/>
        </p:nvSpPr>
        <p:spPr>
          <a:xfrm>
            <a:off x="381000" y="2133600"/>
            <a:ext cx="8458200" cy="1066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4800" b="1" dirty="0" smtClean="0"/>
              <a:t>SVE </a:t>
            </a:r>
            <a:r>
              <a:rPr lang="es-AR" sz="3600" b="1" dirty="0" smtClean="0"/>
              <a:t>– </a:t>
            </a:r>
            <a:r>
              <a:rPr lang="es-AR" sz="3600" b="1" dirty="0" err="1" smtClean="0"/>
              <a:t>Scoring</a:t>
            </a:r>
            <a:r>
              <a:rPr lang="es-AR" sz="3600" b="1" dirty="0" smtClean="0"/>
              <a:t> Vehicular Estadístico</a:t>
            </a:r>
            <a:endParaRPr lang="es-AR" sz="1200" dirty="0"/>
          </a:p>
        </p:txBody>
      </p:sp>
      <p:sp>
        <p:nvSpPr>
          <p:cNvPr id="39" name="TextBox 38"/>
          <p:cNvSpPr txBox="1"/>
          <p:nvPr/>
        </p:nvSpPr>
        <p:spPr>
          <a:xfrm>
            <a:off x="838200" y="3276600"/>
            <a:ext cx="73914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6000" dirty="0" smtClean="0">
                <a:solidFill>
                  <a:schemeClr val="bg1"/>
                </a:solidFill>
              </a:rPr>
              <a:t>Descripción del producto III </a:t>
            </a:r>
            <a:r>
              <a:rPr lang="es-AR" sz="6000" dirty="0" err="1" smtClean="0">
                <a:solidFill>
                  <a:schemeClr val="bg1"/>
                </a:solidFill>
              </a:rPr>
              <a:t>informacion</a:t>
            </a:r>
            <a:r>
              <a:rPr lang="es-AR" sz="6000" dirty="0" smtClean="0">
                <a:solidFill>
                  <a:schemeClr val="bg1"/>
                </a:solidFill>
              </a:rPr>
              <a:t> de resultados del perfil generado</a:t>
            </a:r>
            <a:endParaRPr lang="es-AR" sz="6000" dirty="0">
              <a:solidFill>
                <a:schemeClr val="bg1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1295400" y="544415"/>
            <a:ext cx="6553200" cy="903384"/>
            <a:chOff x="1295400" y="544415"/>
            <a:chExt cx="6553200" cy="903384"/>
          </a:xfrm>
        </p:grpSpPr>
        <p:sp>
          <p:nvSpPr>
            <p:cNvPr id="16" name="Round Same Side Corner Rectangle 15"/>
            <p:cNvSpPr/>
            <p:nvPr/>
          </p:nvSpPr>
          <p:spPr>
            <a:xfrm rot="10800000">
              <a:off x="1295400" y="544415"/>
              <a:ext cx="6553200" cy="903384"/>
            </a:xfrm>
            <a:prstGeom prst="round2Same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pic>
          <p:nvPicPr>
            <p:cNvPr id="20" name="Picture 2" descr="E:\U.B.A.Files\Materias\75.45 Taller de Desarrollo de Proyectos I\TP\Trunk\Proyecto\web\site\images\logo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600200" y="609600"/>
              <a:ext cx="2640904" cy="762000"/>
            </a:xfrm>
            <a:prstGeom prst="rect">
              <a:avLst/>
            </a:prstGeom>
            <a:noFill/>
          </p:spPr>
        </p:pic>
        <p:sp>
          <p:nvSpPr>
            <p:cNvPr id="23" name="TextBox 22"/>
            <p:cNvSpPr txBox="1"/>
            <p:nvPr/>
          </p:nvSpPr>
          <p:spPr>
            <a:xfrm>
              <a:off x="4515457" y="685800"/>
              <a:ext cx="31807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400" dirty="0" smtClean="0">
                  <a:solidFill>
                    <a:schemeClr val="bg1">
                      <a:lumMod val="50000"/>
                    </a:schemeClr>
                  </a:solidFill>
                </a:rPr>
                <a:t>Centralización y análisis de datos</a:t>
              </a:r>
              <a:endParaRPr lang="es-AR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2"/>
          <p:cNvGrpSpPr/>
          <p:nvPr/>
        </p:nvGrpSpPr>
        <p:grpSpPr>
          <a:xfrm>
            <a:off x="304800" y="304800"/>
            <a:ext cx="8534400" cy="6248400"/>
            <a:chOff x="304800" y="304800"/>
            <a:chExt cx="8534400" cy="6248400"/>
          </a:xfrm>
          <a:solidFill>
            <a:schemeClr val="bg1">
              <a:lumMod val="85000"/>
            </a:schemeClr>
          </a:solidFill>
        </p:grpSpPr>
        <p:sp>
          <p:nvSpPr>
            <p:cNvPr id="18" name="Rounded Rectangle 17"/>
            <p:cNvSpPr/>
            <p:nvPr/>
          </p:nvSpPr>
          <p:spPr>
            <a:xfrm>
              <a:off x="304800" y="304800"/>
              <a:ext cx="8534400" cy="62484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70866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3048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048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70866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40" name="Freeform 39"/>
          <p:cNvSpPr/>
          <p:nvPr/>
        </p:nvSpPr>
        <p:spPr>
          <a:xfrm>
            <a:off x="533400" y="457200"/>
            <a:ext cx="8102599" cy="5803900"/>
          </a:xfrm>
          <a:custGeom>
            <a:avLst/>
            <a:gdLst>
              <a:gd name="connsiteX0" fmla="*/ 0 w 8077200"/>
              <a:gd name="connsiteY0" fmla="*/ 965219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965219 h 5791200"/>
              <a:gd name="connsiteX0" fmla="*/ 0 w 8077200"/>
              <a:gd name="connsiteY0" fmla="*/ 609600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609601 h 5791201"/>
              <a:gd name="connsiteX1" fmla="*/ 282707 w 8077200"/>
              <a:gd name="connsiteY1" fmla="*/ 282707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1 h 5791201"/>
              <a:gd name="connsiteX1" fmla="*/ 152400 w 8077200"/>
              <a:gd name="connsiteY1" fmla="*/ 152402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5334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533400 h 57912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483868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556500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1"/>
              <a:gd name="connsiteY0" fmla="*/ 546100 h 5803900"/>
              <a:gd name="connsiteX1" fmla="*/ 88900 w 8089901"/>
              <a:gd name="connsiteY1" fmla="*/ 88900 h 5803900"/>
              <a:gd name="connsiteX2" fmla="*/ 546100 w 8089901"/>
              <a:gd name="connsiteY2" fmla="*/ 12701 h 5803900"/>
              <a:gd name="connsiteX3" fmla="*/ 7556500 w 8089901"/>
              <a:gd name="connsiteY3" fmla="*/ 12700 h 5803900"/>
              <a:gd name="connsiteX4" fmla="*/ 7807194 w 8089901"/>
              <a:gd name="connsiteY4" fmla="*/ 295407 h 5803900"/>
              <a:gd name="connsiteX5" fmla="*/ 8089900 w 8089901"/>
              <a:gd name="connsiteY5" fmla="*/ 469900 h 5803900"/>
              <a:gd name="connsiteX6" fmla="*/ 8089900 w 8089901"/>
              <a:gd name="connsiteY6" fmla="*/ 4838681 h 5803900"/>
              <a:gd name="connsiteX7" fmla="*/ 7807194 w 8089901"/>
              <a:gd name="connsiteY7" fmla="*/ 5521194 h 5803900"/>
              <a:gd name="connsiteX8" fmla="*/ 7124681 w 8089901"/>
              <a:gd name="connsiteY8" fmla="*/ 5803900 h 5803900"/>
              <a:gd name="connsiteX9" fmla="*/ 546100 w 8089901"/>
              <a:gd name="connsiteY9" fmla="*/ 5803900 h 5803900"/>
              <a:gd name="connsiteX10" fmla="*/ 88900 w 8089901"/>
              <a:gd name="connsiteY10" fmla="*/ 5727700 h 5803900"/>
              <a:gd name="connsiteX11" fmla="*/ 12700 w 8089901"/>
              <a:gd name="connsiteY11" fmla="*/ 5346700 h 5803900"/>
              <a:gd name="connsiteX12" fmla="*/ 12700 w 8089901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900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899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4838681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8013700 w 8102599"/>
              <a:gd name="connsiteY7" fmla="*/ 5727700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102599" h="5803900">
                <a:moveTo>
                  <a:pt x="12700" y="546100"/>
                </a:moveTo>
                <a:cubicBezTo>
                  <a:pt x="12700" y="290108"/>
                  <a:pt x="0" y="177800"/>
                  <a:pt x="88900" y="88900"/>
                </a:cubicBezTo>
                <a:cubicBezTo>
                  <a:pt x="177800" y="0"/>
                  <a:pt x="290107" y="12700"/>
                  <a:pt x="546100" y="12701"/>
                </a:cubicBezTo>
                <a:lnTo>
                  <a:pt x="7556500" y="12700"/>
                </a:lnTo>
                <a:cubicBezTo>
                  <a:pt x="7812492" y="12700"/>
                  <a:pt x="7924799" y="12700"/>
                  <a:pt x="8013699" y="88900"/>
                </a:cubicBezTo>
                <a:cubicBezTo>
                  <a:pt x="8102599" y="165100"/>
                  <a:pt x="8089900" y="213907"/>
                  <a:pt x="8089899" y="469900"/>
                </a:cubicBezTo>
                <a:cubicBezTo>
                  <a:pt x="8089899" y="1926160"/>
                  <a:pt x="8089900" y="3890440"/>
                  <a:pt x="8089900" y="5346700"/>
                </a:cubicBezTo>
                <a:cubicBezTo>
                  <a:pt x="8089900" y="5602692"/>
                  <a:pt x="8089900" y="5651500"/>
                  <a:pt x="8013700" y="5727700"/>
                </a:cubicBezTo>
                <a:cubicBezTo>
                  <a:pt x="7937500" y="5803900"/>
                  <a:pt x="7888692" y="5803900"/>
                  <a:pt x="7632700" y="5803900"/>
                </a:cubicBezTo>
                <a:lnTo>
                  <a:pt x="546100" y="5803900"/>
                </a:lnTo>
                <a:cubicBezTo>
                  <a:pt x="290108" y="5803900"/>
                  <a:pt x="177800" y="5803900"/>
                  <a:pt x="88900" y="5727700"/>
                </a:cubicBezTo>
                <a:cubicBezTo>
                  <a:pt x="0" y="5651500"/>
                  <a:pt x="12700" y="5602692"/>
                  <a:pt x="12700" y="5346700"/>
                </a:cubicBezTo>
                <a:lnTo>
                  <a:pt x="12700" y="546100"/>
                </a:lnTo>
                <a:close/>
              </a:path>
            </a:pathLst>
          </a:custGeom>
          <a:gradFill>
            <a:gsLst>
              <a:gs pos="0">
                <a:schemeClr val="bg1">
                  <a:lumMod val="50000"/>
                </a:schemeClr>
              </a:gs>
              <a:gs pos="39999">
                <a:schemeClr val="bg1">
                  <a:lumMod val="65000"/>
                </a:schemeClr>
              </a:gs>
              <a:gs pos="70000">
                <a:schemeClr val="bg1">
                  <a:lumMod val="50000"/>
                  <a:alpha val="73000"/>
                </a:schemeClr>
              </a:gs>
            </a:gsLst>
            <a:lin ang="5400000" scaled="0"/>
          </a:gra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endParaRPr lang="es-AR" b="1" dirty="0" smtClean="0"/>
          </a:p>
          <a:p>
            <a:pPr algn="ctr"/>
            <a:endParaRPr lang="es-AR" dirty="0"/>
          </a:p>
        </p:txBody>
      </p:sp>
      <p:sp>
        <p:nvSpPr>
          <p:cNvPr id="14" name="Rectangle 13"/>
          <p:cNvSpPr/>
          <p:nvPr/>
        </p:nvSpPr>
        <p:spPr>
          <a:xfrm>
            <a:off x="381000" y="2133600"/>
            <a:ext cx="8458200" cy="1066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4800" b="1" dirty="0" smtClean="0"/>
              <a:t>SVE </a:t>
            </a:r>
            <a:r>
              <a:rPr lang="es-AR" sz="3600" b="1" dirty="0" smtClean="0"/>
              <a:t>– </a:t>
            </a:r>
            <a:r>
              <a:rPr lang="es-AR" sz="3600" b="1" dirty="0" err="1" smtClean="0"/>
              <a:t>Scoring</a:t>
            </a:r>
            <a:r>
              <a:rPr lang="es-AR" sz="3600" b="1" dirty="0" smtClean="0"/>
              <a:t> Vehicular Estadístico</a:t>
            </a:r>
            <a:endParaRPr lang="es-AR" sz="1200" dirty="0"/>
          </a:p>
        </p:txBody>
      </p:sp>
      <p:sp>
        <p:nvSpPr>
          <p:cNvPr id="39" name="TextBox 38"/>
          <p:cNvSpPr txBox="1"/>
          <p:nvPr/>
        </p:nvSpPr>
        <p:spPr>
          <a:xfrm>
            <a:off x="838200" y="3276600"/>
            <a:ext cx="7391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6000" dirty="0" smtClean="0">
                <a:solidFill>
                  <a:schemeClr val="bg1"/>
                </a:solidFill>
              </a:rPr>
              <a:t>Descripción del producto IV marco legal</a:t>
            </a:r>
            <a:endParaRPr lang="es-AR" sz="6000" dirty="0">
              <a:solidFill>
                <a:schemeClr val="bg1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1295400" y="544415"/>
            <a:ext cx="6553200" cy="903384"/>
            <a:chOff x="1295400" y="544415"/>
            <a:chExt cx="6553200" cy="903384"/>
          </a:xfrm>
        </p:grpSpPr>
        <p:sp>
          <p:nvSpPr>
            <p:cNvPr id="16" name="Round Same Side Corner Rectangle 15"/>
            <p:cNvSpPr/>
            <p:nvPr/>
          </p:nvSpPr>
          <p:spPr>
            <a:xfrm rot="10800000">
              <a:off x="1295400" y="544415"/>
              <a:ext cx="6553200" cy="903384"/>
            </a:xfrm>
            <a:prstGeom prst="round2Same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pic>
          <p:nvPicPr>
            <p:cNvPr id="20" name="Picture 2" descr="E:\U.B.A.Files\Materias\75.45 Taller de Desarrollo de Proyectos I\TP\Trunk\Proyecto\web\site\images\logo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600200" y="609600"/>
              <a:ext cx="2640904" cy="762000"/>
            </a:xfrm>
            <a:prstGeom prst="rect">
              <a:avLst/>
            </a:prstGeom>
            <a:noFill/>
          </p:spPr>
        </p:pic>
        <p:sp>
          <p:nvSpPr>
            <p:cNvPr id="23" name="TextBox 22"/>
            <p:cNvSpPr txBox="1"/>
            <p:nvPr/>
          </p:nvSpPr>
          <p:spPr>
            <a:xfrm>
              <a:off x="4515457" y="685800"/>
              <a:ext cx="31807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400" dirty="0" smtClean="0">
                  <a:solidFill>
                    <a:schemeClr val="bg1">
                      <a:lumMod val="50000"/>
                    </a:schemeClr>
                  </a:solidFill>
                </a:rPr>
                <a:t>Centralización y análisis de datos</a:t>
              </a:r>
              <a:endParaRPr lang="es-AR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2"/>
          <p:cNvGrpSpPr/>
          <p:nvPr/>
        </p:nvGrpSpPr>
        <p:grpSpPr>
          <a:xfrm>
            <a:off x="304800" y="304800"/>
            <a:ext cx="8534400" cy="6248400"/>
            <a:chOff x="304800" y="304800"/>
            <a:chExt cx="8534400" cy="6248400"/>
          </a:xfrm>
          <a:solidFill>
            <a:schemeClr val="bg1">
              <a:lumMod val="85000"/>
            </a:schemeClr>
          </a:solidFill>
        </p:grpSpPr>
        <p:sp>
          <p:nvSpPr>
            <p:cNvPr id="18" name="Rounded Rectangle 17"/>
            <p:cNvSpPr/>
            <p:nvPr/>
          </p:nvSpPr>
          <p:spPr>
            <a:xfrm>
              <a:off x="304800" y="304800"/>
              <a:ext cx="8534400" cy="62484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70866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3048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048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70866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40" name="Freeform 39"/>
          <p:cNvSpPr/>
          <p:nvPr/>
        </p:nvSpPr>
        <p:spPr>
          <a:xfrm>
            <a:off x="533400" y="457200"/>
            <a:ext cx="8102599" cy="5803900"/>
          </a:xfrm>
          <a:custGeom>
            <a:avLst/>
            <a:gdLst>
              <a:gd name="connsiteX0" fmla="*/ 0 w 8077200"/>
              <a:gd name="connsiteY0" fmla="*/ 965219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965219 h 5791200"/>
              <a:gd name="connsiteX0" fmla="*/ 0 w 8077200"/>
              <a:gd name="connsiteY0" fmla="*/ 609600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609601 h 5791201"/>
              <a:gd name="connsiteX1" fmla="*/ 282707 w 8077200"/>
              <a:gd name="connsiteY1" fmla="*/ 282707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1 h 5791201"/>
              <a:gd name="connsiteX1" fmla="*/ 152400 w 8077200"/>
              <a:gd name="connsiteY1" fmla="*/ 152402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5334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533400 h 57912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483868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556500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1"/>
              <a:gd name="connsiteY0" fmla="*/ 546100 h 5803900"/>
              <a:gd name="connsiteX1" fmla="*/ 88900 w 8089901"/>
              <a:gd name="connsiteY1" fmla="*/ 88900 h 5803900"/>
              <a:gd name="connsiteX2" fmla="*/ 546100 w 8089901"/>
              <a:gd name="connsiteY2" fmla="*/ 12701 h 5803900"/>
              <a:gd name="connsiteX3" fmla="*/ 7556500 w 8089901"/>
              <a:gd name="connsiteY3" fmla="*/ 12700 h 5803900"/>
              <a:gd name="connsiteX4" fmla="*/ 7807194 w 8089901"/>
              <a:gd name="connsiteY4" fmla="*/ 295407 h 5803900"/>
              <a:gd name="connsiteX5" fmla="*/ 8089900 w 8089901"/>
              <a:gd name="connsiteY5" fmla="*/ 469900 h 5803900"/>
              <a:gd name="connsiteX6" fmla="*/ 8089900 w 8089901"/>
              <a:gd name="connsiteY6" fmla="*/ 4838681 h 5803900"/>
              <a:gd name="connsiteX7" fmla="*/ 7807194 w 8089901"/>
              <a:gd name="connsiteY7" fmla="*/ 5521194 h 5803900"/>
              <a:gd name="connsiteX8" fmla="*/ 7124681 w 8089901"/>
              <a:gd name="connsiteY8" fmla="*/ 5803900 h 5803900"/>
              <a:gd name="connsiteX9" fmla="*/ 546100 w 8089901"/>
              <a:gd name="connsiteY9" fmla="*/ 5803900 h 5803900"/>
              <a:gd name="connsiteX10" fmla="*/ 88900 w 8089901"/>
              <a:gd name="connsiteY10" fmla="*/ 5727700 h 5803900"/>
              <a:gd name="connsiteX11" fmla="*/ 12700 w 8089901"/>
              <a:gd name="connsiteY11" fmla="*/ 5346700 h 5803900"/>
              <a:gd name="connsiteX12" fmla="*/ 12700 w 8089901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900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899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4838681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8013700 w 8102599"/>
              <a:gd name="connsiteY7" fmla="*/ 5727700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102599" h="5803900">
                <a:moveTo>
                  <a:pt x="12700" y="546100"/>
                </a:moveTo>
                <a:cubicBezTo>
                  <a:pt x="12700" y="290108"/>
                  <a:pt x="0" y="177800"/>
                  <a:pt x="88900" y="88900"/>
                </a:cubicBezTo>
                <a:cubicBezTo>
                  <a:pt x="177800" y="0"/>
                  <a:pt x="290107" y="12700"/>
                  <a:pt x="546100" y="12701"/>
                </a:cubicBezTo>
                <a:lnTo>
                  <a:pt x="7556500" y="12700"/>
                </a:lnTo>
                <a:cubicBezTo>
                  <a:pt x="7812492" y="12700"/>
                  <a:pt x="7924799" y="12700"/>
                  <a:pt x="8013699" y="88900"/>
                </a:cubicBezTo>
                <a:cubicBezTo>
                  <a:pt x="8102599" y="165100"/>
                  <a:pt x="8089900" y="213907"/>
                  <a:pt x="8089899" y="469900"/>
                </a:cubicBezTo>
                <a:cubicBezTo>
                  <a:pt x="8089899" y="1926160"/>
                  <a:pt x="8089900" y="3890440"/>
                  <a:pt x="8089900" y="5346700"/>
                </a:cubicBezTo>
                <a:cubicBezTo>
                  <a:pt x="8089900" y="5602692"/>
                  <a:pt x="8089900" y="5651500"/>
                  <a:pt x="8013700" y="5727700"/>
                </a:cubicBezTo>
                <a:cubicBezTo>
                  <a:pt x="7937500" y="5803900"/>
                  <a:pt x="7888692" y="5803900"/>
                  <a:pt x="7632700" y="5803900"/>
                </a:cubicBezTo>
                <a:lnTo>
                  <a:pt x="546100" y="5803900"/>
                </a:lnTo>
                <a:cubicBezTo>
                  <a:pt x="290108" y="5803900"/>
                  <a:pt x="177800" y="5803900"/>
                  <a:pt x="88900" y="5727700"/>
                </a:cubicBezTo>
                <a:cubicBezTo>
                  <a:pt x="0" y="5651500"/>
                  <a:pt x="12700" y="5602692"/>
                  <a:pt x="12700" y="5346700"/>
                </a:cubicBezTo>
                <a:lnTo>
                  <a:pt x="12700" y="546100"/>
                </a:lnTo>
                <a:close/>
              </a:path>
            </a:pathLst>
          </a:custGeom>
          <a:gradFill>
            <a:gsLst>
              <a:gs pos="0">
                <a:schemeClr val="bg1">
                  <a:lumMod val="50000"/>
                </a:schemeClr>
              </a:gs>
              <a:gs pos="39999">
                <a:schemeClr val="bg1">
                  <a:lumMod val="65000"/>
                </a:schemeClr>
              </a:gs>
              <a:gs pos="70000">
                <a:schemeClr val="bg1">
                  <a:lumMod val="50000"/>
                  <a:alpha val="73000"/>
                </a:schemeClr>
              </a:gs>
            </a:gsLst>
            <a:lin ang="5400000" scaled="0"/>
          </a:gra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endParaRPr lang="es-AR" b="1" dirty="0" smtClean="0"/>
          </a:p>
          <a:p>
            <a:pPr algn="ctr"/>
            <a:endParaRPr lang="es-AR" dirty="0"/>
          </a:p>
        </p:txBody>
      </p:sp>
      <p:grpSp>
        <p:nvGrpSpPr>
          <p:cNvPr id="3" name="Group 14"/>
          <p:cNvGrpSpPr/>
          <p:nvPr/>
        </p:nvGrpSpPr>
        <p:grpSpPr>
          <a:xfrm>
            <a:off x="1295400" y="544415"/>
            <a:ext cx="6553200" cy="903384"/>
            <a:chOff x="1295400" y="544415"/>
            <a:chExt cx="6553200" cy="903384"/>
          </a:xfrm>
        </p:grpSpPr>
        <p:sp>
          <p:nvSpPr>
            <p:cNvPr id="16" name="Round Same Side Corner Rectangle 15"/>
            <p:cNvSpPr/>
            <p:nvPr/>
          </p:nvSpPr>
          <p:spPr>
            <a:xfrm rot="10800000">
              <a:off x="1295400" y="544415"/>
              <a:ext cx="6553200" cy="903384"/>
            </a:xfrm>
            <a:prstGeom prst="round2Same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pic>
          <p:nvPicPr>
            <p:cNvPr id="20" name="Picture 2" descr="E:\U.B.A.Files\Materias\75.45 Taller de Desarrollo de Proyectos I\TP\Trunk\Proyecto\web\site\images\logo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600200" y="609600"/>
              <a:ext cx="2640904" cy="762000"/>
            </a:xfrm>
            <a:prstGeom prst="rect">
              <a:avLst/>
            </a:prstGeom>
            <a:noFill/>
          </p:spPr>
        </p:pic>
        <p:sp>
          <p:nvSpPr>
            <p:cNvPr id="23" name="TextBox 22"/>
            <p:cNvSpPr txBox="1"/>
            <p:nvPr/>
          </p:nvSpPr>
          <p:spPr>
            <a:xfrm>
              <a:off x="4515457" y="685800"/>
              <a:ext cx="31807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400" dirty="0" smtClean="0">
                  <a:solidFill>
                    <a:schemeClr val="bg1">
                      <a:lumMod val="50000"/>
                    </a:schemeClr>
                  </a:solidFill>
                </a:rPr>
                <a:t>Centralización y análisis de datos</a:t>
              </a:r>
              <a:endParaRPr lang="es-AR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15" name="Rectangle 14"/>
          <p:cNvSpPr/>
          <p:nvPr/>
        </p:nvSpPr>
        <p:spPr>
          <a:xfrm>
            <a:off x="381000" y="1371600"/>
            <a:ext cx="8458200" cy="1066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5000" b="1" u="sng" dirty="0" smtClean="0"/>
              <a:t>SVE</a:t>
            </a:r>
            <a:r>
              <a:rPr lang="es-AR" sz="4800" b="1" u="sng" dirty="0" smtClean="0"/>
              <a:t> </a:t>
            </a:r>
            <a:r>
              <a:rPr lang="es-AR" sz="4000" b="1" u="sng" dirty="0" smtClean="0"/>
              <a:t>– </a:t>
            </a:r>
            <a:r>
              <a:rPr lang="es-AR" sz="4000" b="1" u="sng" dirty="0" err="1" smtClean="0"/>
              <a:t>Scoring</a:t>
            </a:r>
            <a:r>
              <a:rPr lang="es-AR" sz="4000" b="1" u="sng" dirty="0" smtClean="0"/>
              <a:t> Vehicular Estadístico</a:t>
            </a:r>
            <a:endParaRPr lang="es-AR" sz="1400" u="sng" dirty="0"/>
          </a:p>
        </p:txBody>
      </p:sp>
      <p:graphicFrame>
        <p:nvGraphicFramePr>
          <p:cNvPr id="36" name="Diagram 35"/>
          <p:cNvGraphicFramePr/>
          <p:nvPr/>
        </p:nvGraphicFramePr>
        <p:xfrm>
          <a:off x="1524000" y="2438400"/>
          <a:ext cx="5791200" cy="3733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027" name="Picture 3" descr="C:\Users\Jerico\Desktop\transito (1)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244598" y="2438400"/>
            <a:ext cx="1270002" cy="9906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</p:pic>
      <p:pic>
        <p:nvPicPr>
          <p:cNvPr id="1028" name="Picture 4" descr="C:\Users\Jerico\Desktop\reglamentotrabajo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858000" y="3810001"/>
            <a:ext cx="1371600" cy="83819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</p:pic>
      <p:pic>
        <p:nvPicPr>
          <p:cNvPr id="1033" name="Picture 9" descr="C:\Users\Jerico\Desktop\mapa parque sarmiento.JP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172200" y="2438400"/>
            <a:ext cx="1371600" cy="99098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</p:pic>
      <p:pic>
        <p:nvPicPr>
          <p:cNvPr id="1035" name="Picture 11" descr="C:\Users\Jerico\Desktop\1Target8.jpg"/>
          <p:cNvPicPr>
            <a:picLocks noChangeAspect="1" noChangeArrowheads="1"/>
          </p:cNvPicPr>
          <p:nvPr/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934200" y="2743200"/>
            <a:ext cx="314345" cy="359361"/>
          </a:xfrm>
          <a:prstGeom prst="rect">
            <a:avLst/>
          </a:prstGeom>
          <a:noFill/>
          <a:ln w="38100">
            <a:noFill/>
          </a:ln>
        </p:spPr>
      </p:pic>
      <p:pic>
        <p:nvPicPr>
          <p:cNvPr id="1036" name="Picture 12" descr="C:\Users\Jerico\Desktop\Motivation.jp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6172200" y="5257800"/>
            <a:ext cx="1295400" cy="85953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</p:pic>
      <p:pic>
        <p:nvPicPr>
          <p:cNvPr id="1037" name="Picture 13" descr="C:\Users\Jerico\Desktop\team3.jpg"/>
          <p:cNvPicPr>
            <a:picLocks noChangeAspect="1" noChangeArrowheads="1"/>
          </p:cNvPicPr>
          <p:nvPr/>
        </p:nvPicPr>
        <p:blipFill>
          <a:blip r:embed="rId1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62000" y="3810000"/>
            <a:ext cx="1295400" cy="86225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</p:pic>
      <p:pic>
        <p:nvPicPr>
          <p:cNvPr id="1038" name="Picture 14" descr="C:\Users\Jerico\Desktop\traffic-main_full.jp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295400" y="5257800"/>
            <a:ext cx="1295400" cy="8636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712</TotalTime>
  <Words>330</Words>
  <Application>Microsoft Office PowerPoint</Application>
  <PresentationFormat>On-screen Show (4:3)</PresentationFormat>
  <Paragraphs>80</Paragraphs>
  <Slides>11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Jerico</dc:creator>
  <cp:lastModifiedBy>Raúl A. De Roovers</cp:lastModifiedBy>
  <cp:revision>77</cp:revision>
  <dcterms:created xsi:type="dcterms:W3CDTF">2006-08-16T00:00:00Z</dcterms:created>
  <dcterms:modified xsi:type="dcterms:W3CDTF">2011-06-25T19:23:06Z</dcterms:modified>
</cp:coreProperties>
</file>