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</dgm:pt>
    <dgm:pt modelId="{D135B4C1-1E5C-49B2-AAA3-B3074EAA9D6B}" type="pres">
      <dgm:prSet presAssocID="{E078CA96-0C8D-4BC6-B911-F8897328A0D4}" presName="sibTransFirstNode" presStyleLbl="bgShp" presStyleIdx="0" presStyleCnt="1"/>
      <dgm:spPr/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20/06/2011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1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218184"/>
            <a:ext cx="66693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Contacto y Contratación</a:t>
            </a:r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</a:t>
            </a:r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48768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</a:t>
            </a:r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 las herramientas necesarias para brindar análisis y reportes de altísima calidad, orientados y personalizados</a:t>
            </a:r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</a:t>
            </a:r>
            <a:r>
              <a:rPr lang="es-AR" dirty="0" smtClean="0">
                <a:solidFill>
                  <a:schemeClr val="bg1"/>
                </a:solidFill>
              </a:rPr>
              <a:t>la información de datos referentes a diversos campos, de suma importancia a 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</a:t>
            </a:r>
            <a:r>
              <a:rPr lang="es-AR" dirty="0" smtClean="0">
                <a:solidFill>
                  <a:schemeClr val="bg1"/>
                </a:solidFill>
              </a:rPr>
              <a:t>informes confiables y fidedignos que los cuales nuestros clientes minimicen los riesgos en la toma de decisiones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</a:t>
            </a:r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Misión</a:t>
            </a:r>
            <a:endParaRPr lang="es-AR" sz="2000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</a:t>
            </a:r>
            <a:r>
              <a:rPr lang="es-AR" b="1" dirty="0" smtClean="0"/>
              <a:t>riesgos financieros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</a:t>
            </a:r>
            <a:r>
              <a:rPr lang="es-AR" b="1" dirty="0" smtClean="0"/>
              <a:t>consultor de seguridad</a:t>
            </a:r>
            <a:r>
              <a:rPr lang="es-AR" b="1" dirty="0" smtClean="0"/>
              <a:t>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</a:t>
            </a:r>
            <a:r>
              <a:rPr lang="es-AR" sz="5400" b="1" u="sng" dirty="0" smtClean="0"/>
              <a:t>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1869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  <a:endParaRPr lang="es-AR" b="1" dirty="0" smtClean="0"/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publicas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6" idx="1"/>
          </p:cNvCxnSpPr>
          <p:nvPr/>
        </p:nvCxnSpPr>
        <p:spPr>
          <a:xfrm>
            <a:off x="2590800" y="5143953"/>
            <a:ext cx="762000" cy="41864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cxnSp>
        <p:nvCxnSpPr>
          <p:cNvPr id="81" name="Straight Arrow Connector 80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cmpd="dbl"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1000" y="14478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III </a:t>
            </a:r>
            <a:r>
              <a:rPr lang="es-AR" sz="6000" dirty="0" err="1" smtClean="0">
                <a:solidFill>
                  <a:schemeClr val="bg1"/>
                </a:solidFill>
              </a:rPr>
              <a:t>informacion</a:t>
            </a:r>
            <a:r>
              <a:rPr lang="es-AR" sz="6000" dirty="0" smtClean="0">
                <a:solidFill>
                  <a:schemeClr val="bg1"/>
                </a:solidFill>
              </a:rPr>
              <a:t> de resultados del perfil generado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2133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SVE </a:t>
            </a:r>
            <a:r>
              <a:rPr lang="es-AR" sz="3600" b="1" dirty="0" smtClean="0"/>
              <a:t>– </a:t>
            </a:r>
            <a:r>
              <a:rPr lang="es-AR" sz="3600" b="1" dirty="0" err="1" smtClean="0"/>
              <a:t>Scoring</a:t>
            </a:r>
            <a:r>
              <a:rPr lang="es-AR" sz="3600" b="1" dirty="0" smtClean="0"/>
              <a:t> Vehicular Estadístico</a:t>
            </a:r>
            <a:endParaRPr lang="es-AR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76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 smtClean="0">
                <a:solidFill>
                  <a:schemeClr val="bg1"/>
                </a:solidFill>
              </a:rPr>
              <a:t>Descripción del producto IV marco legal</a:t>
            </a:r>
            <a:endParaRPr lang="es-AR" sz="6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3140968"/>
            <a:ext cx="5806526" cy="297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</a:t>
            </a:r>
            <a:r>
              <a:rPr lang="es-AR" sz="2400" b="1" dirty="0" smtClean="0">
                <a:solidFill>
                  <a:schemeClr val="bg1"/>
                </a:solidFill>
              </a:rPr>
              <a:t>tasa</a:t>
            </a:r>
            <a:endParaRPr lang="es-AR" sz="2400" b="1" dirty="0" smtClean="0">
              <a:solidFill>
                <a:schemeClr val="bg1"/>
              </a:solidFill>
            </a:endParaRP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Nuestros Packs</a:t>
            </a:r>
            <a:endParaRPr lang="es-AR" sz="20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630</TotalTime>
  <Words>302</Words>
  <Application>Microsoft Office PowerPoint</Application>
  <PresentationFormat>On-screen Show (4:3)</PresentationFormat>
  <Paragraphs>71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67</cp:revision>
  <dcterms:created xsi:type="dcterms:W3CDTF">2006-08-16T00:00:00Z</dcterms:created>
  <dcterms:modified xsi:type="dcterms:W3CDTF">2011-06-20T22:05:17Z</dcterms:modified>
</cp:coreProperties>
</file>