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29/06/2011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nuevosrumbos.com.ar/" TargetMode="External"/><Relationship Id="rId4" Type="http://schemas.openxmlformats.org/officeDocument/2006/relationships/hyperlink" Target="mailto:contactenos@nuevosrumbos.com.a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jpeg"/><Relationship Id="rId5" Type="http://schemas.openxmlformats.org/officeDocument/2006/relationships/image" Target="../media/image19.jpeg"/><Relationship Id="rId10" Type="http://schemas.openxmlformats.org/officeDocument/2006/relationships/image" Target="../media/image1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slide" Target="slide1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3" Type="http://schemas.openxmlformats.org/officeDocument/2006/relationships/diagramData" Target="../diagrams/data2.xml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3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2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31.jpe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140968"/>
            <a:ext cx="5806526" cy="297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66693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Contacto y </a:t>
            </a:r>
            <a:r>
              <a:rPr lang="es-AR" sz="4000" b="1" dirty="0" smtClean="0"/>
              <a:t>asesoramiento</a:t>
            </a:r>
            <a:endParaRPr lang="es-AR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524000" y="29718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  <a:hlinkClick r:id="rId4"/>
              </a:rPr>
              <a:t>contactenos@nuevosrumbos.com.ar</a:t>
            </a:r>
            <a:endParaRPr lang="es-A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dirty="0" smtClean="0">
                <a:solidFill>
                  <a:schemeClr val="bg1"/>
                </a:solidFill>
                <a:hlinkClick r:id="rId5"/>
              </a:rPr>
              <a:t> www.nuevosrumbos.com.ar</a:t>
            </a:r>
            <a:endParaRPr lang="es-A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dirty="0" smtClean="0">
                <a:solidFill>
                  <a:schemeClr val="bg1"/>
                </a:solidFill>
              </a:rPr>
              <a:t> Juan B. Justo 999, CABA – Buenos Aires, Argentina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>
                <a:solidFill>
                  <a:schemeClr val="bg1"/>
                </a:solidFill>
              </a:rPr>
              <a:t> 0800-444-6  8  7  8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solidFill>
                  <a:schemeClr val="bg1"/>
                </a:solidFill>
              </a:rPr>
              <a:t>                      N U R  U</a:t>
            </a:r>
            <a:endParaRPr lang="es-A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1535613"/>
            <a:ext cx="5486400" cy="4636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288" y="1711948"/>
            <a:ext cx="5835512" cy="4307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948111"/>
            <a:ext cx="7162800" cy="3385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48768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orientados y personalizados.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</a:t>
            </a:r>
            <a:r>
              <a:rPr lang="es-AR" dirty="0" smtClean="0">
                <a:solidFill>
                  <a:schemeClr val="bg1"/>
                </a:solidFill>
              </a:rPr>
              <a:t>que nuestros clientes </a:t>
            </a:r>
            <a:r>
              <a:rPr lang="es-AR" dirty="0" smtClean="0">
                <a:solidFill>
                  <a:schemeClr val="bg1"/>
                </a:solidFill>
              </a:rPr>
              <a:t>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438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1869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publicas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207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1295400" y="2743200"/>
            <a:ext cx="6553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931958"/>
            <a:ext cx="914400" cy="772764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7600" y="3931958"/>
            <a:ext cx="1066800" cy="787526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3931958"/>
            <a:ext cx="1676400" cy="792442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2286000" y="3581400"/>
            <a:ext cx="1219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Datos personales</a:t>
            </a:r>
            <a:endParaRPr lang="es-AR" sz="1400" dirty="0"/>
          </a:p>
        </p:txBody>
      </p:sp>
      <p:sp>
        <p:nvSpPr>
          <p:cNvPr id="35" name="Rectangle 13"/>
          <p:cNvSpPr/>
          <p:nvPr/>
        </p:nvSpPr>
        <p:spPr>
          <a:xfrm>
            <a:off x="3733800" y="3657600"/>
            <a:ext cx="914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Vehículos</a:t>
            </a:r>
            <a:endParaRPr lang="es-AR" sz="1400" dirty="0"/>
          </a:p>
        </p:txBody>
      </p:sp>
      <p:sp>
        <p:nvSpPr>
          <p:cNvPr id="36" name="Rectangle 13"/>
          <p:cNvSpPr/>
          <p:nvPr/>
        </p:nvSpPr>
        <p:spPr>
          <a:xfrm>
            <a:off x="5029200" y="3657600"/>
            <a:ext cx="1524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Información legal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5" name="Rounded Rectangle 37"/>
          <p:cNvSpPr/>
          <p:nvPr/>
        </p:nvSpPr>
        <p:spPr>
          <a:xfrm>
            <a:off x="1295400" y="2743200"/>
            <a:ext cx="6553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Marco legal</a:t>
            </a:r>
            <a:endParaRPr lang="es-AR" b="1" dirty="0"/>
          </a:p>
        </p:txBody>
      </p:sp>
      <p:pic>
        <p:nvPicPr>
          <p:cNvPr id="12290" name="Picture 2" descr="http://toustodo.files.wordpress.com/2010/12/justic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200400"/>
            <a:ext cx="1754312" cy="1752600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3886200" y="3352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dirty="0" smtClean="0">
                <a:solidFill>
                  <a:schemeClr val="bg1"/>
                </a:solidFill>
              </a:rPr>
              <a:t> Privacidad</a:t>
            </a:r>
          </a:p>
          <a:p>
            <a:endParaRPr lang="es-A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dirty="0" smtClean="0">
                <a:solidFill>
                  <a:schemeClr val="bg1"/>
                </a:solidFill>
              </a:rPr>
              <a:t> Confidencialidad</a:t>
            </a:r>
          </a:p>
          <a:p>
            <a:endParaRPr lang="es-A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dirty="0" smtClean="0">
                <a:solidFill>
                  <a:schemeClr val="bg1"/>
                </a:solidFill>
              </a:rPr>
              <a:t> Ley Habeas Data 25.326</a:t>
            </a:r>
          </a:p>
          <a:p>
            <a:pPr>
              <a:buFont typeface="Wingdings" pitchFamily="2" charset="2"/>
              <a:buChar char="Ø"/>
            </a:pPr>
            <a:endParaRPr lang="es-A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1566</TotalTime>
  <Words>376</Words>
  <Application>Microsoft Office PowerPoint</Application>
  <PresentationFormat>Presentación en pantalla (4:3)</PresentationFormat>
  <Paragraphs>99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Rama</cp:lastModifiedBy>
  <cp:revision>79</cp:revision>
  <dcterms:created xsi:type="dcterms:W3CDTF">2006-08-16T00:00:00Z</dcterms:created>
  <dcterms:modified xsi:type="dcterms:W3CDTF">2011-06-29T23:04:43Z</dcterms:modified>
</cp:coreProperties>
</file>