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35B4C1-1E5C-49B2-AAA3-B3074EAA9D6B}" type="pres">
      <dgm:prSet presAssocID="{E078CA96-0C8D-4BC6-B911-F8897328A0D4}" presName="sibTransFirstNode" presStyleLbl="bgShp" presStyleIdx="0" presStyleCnt="1"/>
      <dgm:spPr/>
      <dgm:t>
        <a:bodyPr/>
        <a:lstStyle/>
        <a:p>
          <a:endParaRPr lang="es-AR"/>
        </a:p>
      </dgm:t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901D8-7A81-405E-81BF-8427788E931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EB7156-40A5-4C9E-9EA3-02C101ECD302}">
      <dgm:prSet phldrT="[Text]" custT="1"/>
      <dgm:spPr>
        <a:solidFill>
          <a:srgbClr val="C00000"/>
        </a:solidFill>
      </dgm:spPr>
      <dgm:t>
        <a:bodyPr/>
        <a:lstStyle/>
        <a:p>
          <a:r>
            <a:rPr lang="es-AR" sz="2400" b="1" i="0" u="sng" dirty="0" smtClean="0"/>
            <a:t>Contexto</a:t>
          </a:r>
          <a:endParaRPr lang="es-AR" sz="2400" b="1" i="0" u="sng" dirty="0"/>
        </a:p>
      </dgm:t>
    </dgm:pt>
    <dgm:pt modelId="{68680278-B232-42BF-942F-991F19DF42E8}" type="par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4BEBA9EC-A2CD-4A84-AD05-233271FDE687}" type="sib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E9E7C3E7-FE75-4378-90DC-BFBC658F2B50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seguimiento</a:t>
          </a:r>
          <a:endParaRPr lang="es-AR" sz="1400" b="1" dirty="0">
            <a:solidFill>
              <a:schemeClr val="tx1"/>
            </a:solidFill>
          </a:endParaRPr>
        </a:p>
      </dgm:t>
    </dgm:pt>
    <dgm:pt modelId="{B8734283-1391-4CB2-9DA3-78F0EA8EEC54}" type="par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A9A6DFB1-3987-42F2-9BE6-AA8C9E980FA3}" type="sib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6B30FA61-997B-4DC8-80A2-B3C8CB4A2F03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sanción</a:t>
          </a:r>
          <a:endParaRPr lang="es-AR" sz="1400" b="1" dirty="0">
            <a:solidFill>
              <a:schemeClr val="tx1"/>
            </a:solidFill>
          </a:endParaRPr>
        </a:p>
      </dgm:t>
    </dgm:pt>
    <dgm:pt modelId="{6FA47CCC-F242-4EB1-9132-3B3B67CB4C44}" type="par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B06A0FF7-98AE-4786-9BFA-C6F470284CA5}" type="sib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12A68E62-30B2-408D-8EA9-827140EB2A2A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Tránsito complejo</a:t>
          </a:r>
          <a:endParaRPr lang="es-AR" sz="1400" b="1" dirty="0">
            <a:solidFill>
              <a:schemeClr val="tx1"/>
            </a:solidFill>
          </a:endParaRPr>
        </a:p>
      </dgm:t>
    </dgm:pt>
    <dgm:pt modelId="{BCBFF10E-9B3B-44CB-8B2C-59E0E74363B7}" type="par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C7CA7406-1C84-4A8D-8510-C3511223AB25}" type="sib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0714527D-DF6C-4847-B605-418D4FDA60BC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Cambio cultural necesario</a:t>
          </a:r>
          <a:endParaRPr lang="es-AR" sz="1400" b="1" dirty="0">
            <a:solidFill>
              <a:schemeClr val="tx1"/>
            </a:solidFill>
          </a:endParaRPr>
        </a:p>
      </dgm:t>
    </dgm:pt>
    <dgm:pt modelId="{B64DAE82-A659-4142-949C-26BC393D501A}" type="par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9CF05207-7583-465F-9807-721B3366F2DD}" type="sib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F96E4C07-1D0D-4A2F-9A09-B81C8197C6F1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orden</a:t>
          </a:r>
          <a:endParaRPr lang="es-AR" sz="1400" b="1" dirty="0">
            <a:solidFill>
              <a:schemeClr val="tx1"/>
            </a:solidFill>
          </a:endParaRPr>
        </a:p>
      </dgm:t>
    </dgm:pt>
    <dgm:pt modelId="{BA8A49B8-C3EE-42F4-A40A-2CE1B214D641}" type="par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80BC4035-3E49-4F20-8DF5-D00ECBBFBCF2}" type="sib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E5F447BB-5AA2-4BC5-8F04-D4BCD0148317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incentivo</a:t>
          </a:r>
          <a:endParaRPr lang="es-AR" sz="1400" b="1" dirty="0">
            <a:solidFill>
              <a:schemeClr val="tx1"/>
            </a:solidFill>
          </a:endParaRPr>
        </a:p>
      </dgm:t>
    </dgm:pt>
    <dgm:pt modelId="{074FE89B-878A-49C4-BB1A-B86C82556A30}" type="par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E875044B-6FA7-4BF2-80E6-8B6188CECD3D}" type="sib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A13B76F0-E006-4199-8983-A2044FA18C07}" type="pres">
      <dgm:prSet presAssocID="{07B901D8-7A81-405E-81BF-8427788E931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164FD6E-02ED-489F-980A-357A2D5FB2FD}" type="pres">
      <dgm:prSet presAssocID="{89EB7156-40A5-4C9E-9EA3-02C101ECD302}" presName="centerShape" presStyleLbl="node0" presStyleIdx="0" presStyleCnt="1" custScaleX="141209" custScaleY="141209"/>
      <dgm:spPr/>
      <dgm:t>
        <a:bodyPr/>
        <a:lstStyle/>
        <a:p>
          <a:endParaRPr lang="es-AR"/>
        </a:p>
      </dgm:t>
    </dgm:pt>
    <dgm:pt modelId="{BA71BB88-5E01-43E5-9AAB-4E808AA17CD1}" type="pres">
      <dgm:prSet presAssocID="{E9E7C3E7-FE75-4378-90DC-BFBC658F2B50}" presName="node" presStyleLbl="node1" presStyleIdx="0" presStyleCnt="6" custScaleX="122595" custScaleY="122595" custRadScaleRad="122059" custRadScaleInc="1745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6423EF-8342-448D-989F-44EB07330CD3}" type="pres">
      <dgm:prSet presAssocID="{E9E7C3E7-FE75-4378-90DC-BFBC658F2B50}" presName="dummy" presStyleCnt="0"/>
      <dgm:spPr/>
    </dgm:pt>
    <dgm:pt modelId="{DF56CE50-A4D4-4681-89B7-80D6CFD67B3B}" type="pres">
      <dgm:prSet presAssocID="{A9A6DFB1-3987-42F2-9BE6-AA8C9E980FA3}" presName="sibTrans" presStyleLbl="sibTrans2D1" presStyleIdx="0" presStyleCnt="6"/>
      <dgm:spPr/>
      <dgm:t>
        <a:bodyPr/>
        <a:lstStyle/>
        <a:p>
          <a:endParaRPr lang="es-AR"/>
        </a:p>
      </dgm:t>
    </dgm:pt>
    <dgm:pt modelId="{882611AB-940C-4B3F-9C4C-28D546E0E109}" type="pres">
      <dgm:prSet presAssocID="{6B30FA61-997B-4DC8-80A2-B3C8CB4A2F03}" presName="node" presStyleLbl="node1" presStyleIdx="1" presStyleCnt="6" custScaleX="120275" custScaleY="120275" custRadScaleRad="124649" custRadScaleInc="1307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4176B6-2FCA-4697-A4D9-BEC4A3776D06}" type="pres">
      <dgm:prSet presAssocID="{6B30FA61-997B-4DC8-80A2-B3C8CB4A2F03}" presName="dummy" presStyleCnt="0"/>
      <dgm:spPr/>
    </dgm:pt>
    <dgm:pt modelId="{3424B32F-8C14-4B30-AA42-DD1B5FAE1DC0}" type="pres">
      <dgm:prSet presAssocID="{B06A0FF7-98AE-4786-9BFA-C6F470284CA5}" presName="sibTrans" presStyleLbl="sibTrans2D1" presStyleIdx="1" presStyleCnt="6"/>
      <dgm:spPr/>
      <dgm:t>
        <a:bodyPr/>
        <a:lstStyle/>
        <a:p>
          <a:endParaRPr lang="es-AR"/>
        </a:p>
      </dgm:t>
    </dgm:pt>
    <dgm:pt modelId="{D1F6BD9A-608E-480A-9023-BA76B351B99D}" type="pres">
      <dgm:prSet presAssocID="{E5F447BB-5AA2-4BC5-8F04-D4BCD0148317}" presName="node" presStyleLbl="node1" presStyleIdx="2" presStyleCnt="6" custScaleX="119397" custScaleY="119397" custRadScaleRad="113380" custRadScaleInc="109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C152D0-2A52-49B5-B9EC-36170AF23ACC}" type="pres">
      <dgm:prSet presAssocID="{E5F447BB-5AA2-4BC5-8F04-D4BCD0148317}" presName="dummy" presStyleCnt="0"/>
      <dgm:spPr/>
    </dgm:pt>
    <dgm:pt modelId="{461F0BC7-44EC-4631-827D-46D67A021C64}" type="pres">
      <dgm:prSet presAssocID="{E875044B-6FA7-4BF2-80E6-8B6188CECD3D}" presName="sibTrans" presStyleLbl="sibTrans2D1" presStyleIdx="2" presStyleCnt="6"/>
      <dgm:spPr/>
      <dgm:t>
        <a:bodyPr/>
        <a:lstStyle/>
        <a:p>
          <a:endParaRPr lang="es-AR"/>
        </a:p>
      </dgm:t>
    </dgm:pt>
    <dgm:pt modelId="{8021DE91-D5AA-470F-AE9D-D412B1946DD0}" type="pres">
      <dgm:prSet presAssocID="{12A68E62-30B2-408D-8EA9-827140EB2A2A}" presName="node" presStyleLbl="node1" presStyleIdx="3" presStyleCnt="6" custScaleX="120096" custScaleY="120096" custRadScaleRad="116784" custRadScaleInc="200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868817-6B0B-4360-B561-4401833FA86F}" type="pres">
      <dgm:prSet presAssocID="{12A68E62-30B2-408D-8EA9-827140EB2A2A}" presName="dummy" presStyleCnt="0"/>
      <dgm:spPr/>
    </dgm:pt>
    <dgm:pt modelId="{5CD37D63-0503-4AA7-BAC0-DB1E356D6249}" type="pres">
      <dgm:prSet presAssocID="{C7CA7406-1C84-4A8D-8510-C3511223AB25}" presName="sibTrans" presStyleLbl="sibTrans2D1" presStyleIdx="3" presStyleCnt="6"/>
      <dgm:spPr/>
      <dgm:t>
        <a:bodyPr/>
        <a:lstStyle/>
        <a:p>
          <a:endParaRPr lang="es-AR"/>
        </a:p>
      </dgm:t>
    </dgm:pt>
    <dgm:pt modelId="{7EEA23B7-2C55-467E-BEBF-8EB10682F77A}" type="pres">
      <dgm:prSet presAssocID="{0714527D-DF6C-4847-B605-418D4FDA60BC}" presName="node" presStyleLbl="node1" presStyleIdx="4" presStyleCnt="6" custScaleX="122873" custScaleY="122873" custRadScaleRad="118714" custRadScaleInc="17021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3A779F-4364-481A-A4D3-CD75268952A0}" type="pres">
      <dgm:prSet presAssocID="{0714527D-DF6C-4847-B605-418D4FDA60BC}" presName="dummy" presStyleCnt="0"/>
      <dgm:spPr/>
    </dgm:pt>
    <dgm:pt modelId="{46BA042B-5742-45E1-B7D3-0DD4B24FA43D}" type="pres">
      <dgm:prSet presAssocID="{9CF05207-7583-465F-9807-721B3366F2DD}" presName="sibTrans" presStyleLbl="sibTrans2D1" presStyleIdx="4" presStyleCnt="6"/>
      <dgm:spPr/>
      <dgm:t>
        <a:bodyPr/>
        <a:lstStyle/>
        <a:p>
          <a:endParaRPr lang="es-AR"/>
        </a:p>
      </dgm:t>
    </dgm:pt>
    <dgm:pt modelId="{E9305E95-DA6B-4A69-A9FA-EF364BB65629}" type="pres">
      <dgm:prSet presAssocID="{F96E4C07-1D0D-4A2F-9A09-B81C8197C6F1}" presName="node" presStyleLbl="node1" presStyleIdx="5" presStyleCnt="6" custScaleX="117239" custScaleY="117239" custRadScaleRad="121302" custRadScaleInc="1065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96B630-069C-4617-BB80-7D030641F670}" type="pres">
      <dgm:prSet presAssocID="{F96E4C07-1D0D-4A2F-9A09-B81C8197C6F1}" presName="dummy" presStyleCnt="0"/>
      <dgm:spPr/>
    </dgm:pt>
    <dgm:pt modelId="{43978237-5057-46F3-813F-C0BB2A75BD3E}" type="pres">
      <dgm:prSet presAssocID="{80BC4035-3E49-4F20-8DF5-D00ECBBFBCF2}" presName="sibTrans" presStyleLbl="sibTrans2D1" presStyleIdx="5" presStyleCnt="6"/>
      <dgm:spPr/>
      <dgm:t>
        <a:bodyPr/>
        <a:lstStyle/>
        <a:p>
          <a:endParaRPr lang="es-AR"/>
        </a:p>
      </dgm:t>
    </dgm:pt>
  </dgm:ptLst>
  <dgm:cxnLst>
    <dgm:cxn modelId="{3C110BB6-9E4A-4DEA-8E2E-1383E0C7FCB5}" srcId="{89EB7156-40A5-4C9E-9EA3-02C101ECD302}" destId="{12A68E62-30B2-408D-8EA9-827140EB2A2A}" srcOrd="3" destOrd="0" parTransId="{BCBFF10E-9B3B-44CB-8B2C-59E0E74363B7}" sibTransId="{C7CA7406-1C84-4A8D-8510-C3511223AB25}"/>
    <dgm:cxn modelId="{652A9578-CBCF-44DE-9D9B-7E1024D42471}" type="presOf" srcId="{0714527D-DF6C-4847-B605-418D4FDA60BC}" destId="{7EEA23B7-2C55-467E-BEBF-8EB10682F77A}" srcOrd="0" destOrd="0" presId="urn:microsoft.com/office/officeart/2005/8/layout/radial6"/>
    <dgm:cxn modelId="{F65C45A0-44F9-4EC9-A648-707957B319EA}" srcId="{07B901D8-7A81-405E-81BF-8427788E9310}" destId="{89EB7156-40A5-4C9E-9EA3-02C101ECD302}" srcOrd="0" destOrd="0" parTransId="{68680278-B232-42BF-942F-991F19DF42E8}" sibTransId="{4BEBA9EC-A2CD-4A84-AD05-233271FDE687}"/>
    <dgm:cxn modelId="{BE7AE49F-3F59-4270-B7DC-B5803FDECEBB}" type="presOf" srcId="{E9E7C3E7-FE75-4378-90DC-BFBC658F2B50}" destId="{BA71BB88-5E01-43E5-9AAB-4E808AA17CD1}" srcOrd="0" destOrd="0" presId="urn:microsoft.com/office/officeart/2005/8/layout/radial6"/>
    <dgm:cxn modelId="{8516A3A0-3E48-4179-B40A-8C0C66292DD3}" type="presOf" srcId="{B06A0FF7-98AE-4786-9BFA-C6F470284CA5}" destId="{3424B32F-8C14-4B30-AA42-DD1B5FAE1DC0}" srcOrd="0" destOrd="0" presId="urn:microsoft.com/office/officeart/2005/8/layout/radial6"/>
    <dgm:cxn modelId="{D772FB57-4346-4B49-BFD3-62EFCBF8B08B}" srcId="{89EB7156-40A5-4C9E-9EA3-02C101ECD302}" destId="{E5F447BB-5AA2-4BC5-8F04-D4BCD0148317}" srcOrd="2" destOrd="0" parTransId="{074FE89B-878A-49C4-BB1A-B86C82556A30}" sibTransId="{E875044B-6FA7-4BF2-80E6-8B6188CECD3D}"/>
    <dgm:cxn modelId="{FB769B9F-AA58-4F45-93A4-B867D448873D}" type="presOf" srcId="{89EB7156-40A5-4C9E-9EA3-02C101ECD302}" destId="{8164FD6E-02ED-489F-980A-357A2D5FB2FD}" srcOrd="0" destOrd="0" presId="urn:microsoft.com/office/officeart/2005/8/layout/radial6"/>
    <dgm:cxn modelId="{EB6E75CB-09AA-4F37-8C8B-0A167D565BF9}" type="presOf" srcId="{F96E4C07-1D0D-4A2F-9A09-B81C8197C6F1}" destId="{E9305E95-DA6B-4A69-A9FA-EF364BB65629}" srcOrd="0" destOrd="0" presId="urn:microsoft.com/office/officeart/2005/8/layout/radial6"/>
    <dgm:cxn modelId="{3DE0A5A9-F4AC-4DD1-870B-FFF408A56283}" type="presOf" srcId="{6B30FA61-997B-4DC8-80A2-B3C8CB4A2F03}" destId="{882611AB-940C-4B3F-9C4C-28D546E0E109}" srcOrd="0" destOrd="0" presId="urn:microsoft.com/office/officeart/2005/8/layout/radial6"/>
    <dgm:cxn modelId="{76543381-D97C-4E32-9AEF-7B49275EE5A7}" type="presOf" srcId="{9CF05207-7583-465F-9807-721B3366F2DD}" destId="{46BA042B-5742-45E1-B7D3-0DD4B24FA43D}" srcOrd="0" destOrd="0" presId="urn:microsoft.com/office/officeart/2005/8/layout/radial6"/>
    <dgm:cxn modelId="{E2865BB1-6FB7-4474-ADA0-D3CC72908D4D}" srcId="{89EB7156-40A5-4C9E-9EA3-02C101ECD302}" destId="{F96E4C07-1D0D-4A2F-9A09-B81C8197C6F1}" srcOrd="5" destOrd="0" parTransId="{BA8A49B8-C3EE-42F4-A40A-2CE1B214D641}" sibTransId="{80BC4035-3E49-4F20-8DF5-D00ECBBFBCF2}"/>
    <dgm:cxn modelId="{BD5B33DF-E06B-4AB0-8E3C-A8C7747C3352}" type="presOf" srcId="{A9A6DFB1-3987-42F2-9BE6-AA8C9E980FA3}" destId="{DF56CE50-A4D4-4681-89B7-80D6CFD67B3B}" srcOrd="0" destOrd="0" presId="urn:microsoft.com/office/officeart/2005/8/layout/radial6"/>
    <dgm:cxn modelId="{32706A55-FD15-4951-90D4-D16B79117AD2}" srcId="{89EB7156-40A5-4C9E-9EA3-02C101ECD302}" destId="{6B30FA61-997B-4DC8-80A2-B3C8CB4A2F03}" srcOrd="1" destOrd="0" parTransId="{6FA47CCC-F242-4EB1-9132-3B3B67CB4C44}" sibTransId="{B06A0FF7-98AE-4786-9BFA-C6F470284CA5}"/>
    <dgm:cxn modelId="{C3FD2139-4947-4BD3-85F6-93645B2DE475}" type="presOf" srcId="{07B901D8-7A81-405E-81BF-8427788E9310}" destId="{A13B76F0-E006-4199-8983-A2044FA18C07}" srcOrd="0" destOrd="0" presId="urn:microsoft.com/office/officeart/2005/8/layout/radial6"/>
    <dgm:cxn modelId="{F5E2A425-02A5-45DC-95D0-50B9639EF263}" type="presOf" srcId="{E5F447BB-5AA2-4BC5-8F04-D4BCD0148317}" destId="{D1F6BD9A-608E-480A-9023-BA76B351B99D}" srcOrd="0" destOrd="0" presId="urn:microsoft.com/office/officeart/2005/8/layout/radial6"/>
    <dgm:cxn modelId="{1E038018-6423-4D00-964A-E47A8B398FE9}" type="presOf" srcId="{12A68E62-30B2-408D-8EA9-827140EB2A2A}" destId="{8021DE91-D5AA-470F-AE9D-D412B1946DD0}" srcOrd="0" destOrd="0" presId="urn:microsoft.com/office/officeart/2005/8/layout/radial6"/>
    <dgm:cxn modelId="{C9F8B27F-EE00-4A95-8B1B-B85A71AB16DE}" srcId="{89EB7156-40A5-4C9E-9EA3-02C101ECD302}" destId="{E9E7C3E7-FE75-4378-90DC-BFBC658F2B50}" srcOrd="0" destOrd="0" parTransId="{B8734283-1391-4CB2-9DA3-78F0EA8EEC54}" sibTransId="{A9A6DFB1-3987-42F2-9BE6-AA8C9E980FA3}"/>
    <dgm:cxn modelId="{445FC168-58CE-4E3C-A19D-FA4D1EB4AE35}" type="presOf" srcId="{80BC4035-3E49-4F20-8DF5-D00ECBBFBCF2}" destId="{43978237-5057-46F3-813F-C0BB2A75BD3E}" srcOrd="0" destOrd="0" presId="urn:microsoft.com/office/officeart/2005/8/layout/radial6"/>
    <dgm:cxn modelId="{A948B7C0-AD7F-4BDC-99B4-DF07F59DAF3F}" srcId="{89EB7156-40A5-4C9E-9EA3-02C101ECD302}" destId="{0714527D-DF6C-4847-B605-418D4FDA60BC}" srcOrd="4" destOrd="0" parTransId="{B64DAE82-A659-4142-949C-26BC393D501A}" sibTransId="{9CF05207-7583-465F-9807-721B3366F2DD}"/>
    <dgm:cxn modelId="{6CFD2D72-40DD-4352-ACDA-6EE9F3BC0D01}" type="presOf" srcId="{E875044B-6FA7-4BF2-80E6-8B6188CECD3D}" destId="{461F0BC7-44EC-4631-827D-46D67A021C64}" srcOrd="0" destOrd="0" presId="urn:microsoft.com/office/officeart/2005/8/layout/radial6"/>
    <dgm:cxn modelId="{DBF433F4-BB7D-4751-89B4-8FA0DBEDD168}" type="presOf" srcId="{C7CA7406-1C84-4A8D-8510-C3511223AB25}" destId="{5CD37D63-0503-4AA7-BAC0-DB1E356D6249}" srcOrd="0" destOrd="0" presId="urn:microsoft.com/office/officeart/2005/8/layout/radial6"/>
    <dgm:cxn modelId="{37863B16-43A2-4E88-94B1-48C1311C47ED}" type="presParOf" srcId="{A13B76F0-E006-4199-8983-A2044FA18C07}" destId="{8164FD6E-02ED-489F-980A-357A2D5FB2FD}" srcOrd="0" destOrd="0" presId="urn:microsoft.com/office/officeart/2005/8/layout/radial6"/>
    <dgm:cxn modelId="{EC442284-EAF7-4291-8F67-51F115D5A8D4}" type="presParOf" srcId="{A13B76F0-E006-4199-8983-A2044FA18C07}" destId="{BA71BB88-5E01-43E5-9AAB-4E808AA17CD1}" srcOrd="1" destOrd="0" presId="urn:microsoft.com/office/officeart/2005/8/layout/radial6"/>
    <dgm:cxn modelId="{3F601976-1E50-4874-8D2C-9A6581FC9C9C}" type="presParOf" srcId="{A13B76F0-E006-4199-8983-A2044FA18C07}" destId="{2C6423EF-8342-448D-989F-44EB07330CD3}" srcOrd="2" destOrd="0" presId="urn:microsoft.com/office/officeart/2005/8/layout/radial6"/>
    <dgm:cxn modelId="{5E2152F1-C201-4C60-8743-77292749990B}" type="presParOf" srcId="{A13B76F0-E006-4199-8983-A2044FA18C07}" destId="{DF56CE50-A4D4-4681-89B7-80D6CFD67B3B}" srcOrd="3" destOrd="0" presId="urn:microsoft.com/office/officeart/2005/8/layout/radial6"/>
    <dgm:cxn modelId="{7AB94A59-51FE-4950-ACC8-B7DE37E86183}" type="presParOf" srcId="{A13B76F0-E006-4199-8983-A2044FA18C07}" destId="{882611AB-940C-4B3F-9C4C-28D546E0E109}" srcOrd="4" destOrd="0" presId="urn:microsoft.com/office/officeart/2005/8/layout/radial6"/>
    <dgm:cxn modelId="{7B711E6A-EBB8-4D4B-8B6C-463D09E235DC}" type="presParOf" srcId="{A13B76F0-E006-4199-8983-A2044FA18C07}" destId="{DD4176B6-2FCA-4697-A4D9-BEC4A3776D06}" srcOrd="5" destOrd="0" presId="urn:microsoft.com/office/officeart/2005/8/layout/radial6"/>
    <dgm:cxn modelId="{65DF5ECF-8687-4B63-A17E-A32479F22918}" type="presParOf" srcId="{A13B76F0-E006-4199-8983-A2044FA18C07}" destId="{3424B32F-8C14-4B30-AA42-DD1B5FAE1DC0}" srcOrd="6" destOrd="0" presId="urn:microsoft.com/office/officeart/2005/8/layout/radial6"/>
    <dgm:cxn modelId="{62B87736-BC5C-4A86-B16A-7D6DD6FDC374}" type="presParOf" srcId="{A13B76F0-E006-4199-8983-A2044FA18C07}" destId="{D1F6BD9A-608E-480A-9023-BA76B351B99D}" srcOrd="7" destOrd="0" presId="urn:microsoft.com/office/officeart/2005/8/layout/radial6"/>
    <dgm:cxn modelId="{1F619D80-7887-4212-A54B-81C0281F2501}" type="presParOf" srcId="{A13B76F0-E006-4199-8983-A2044FA18C07}" destId="{72C152D0-2A52-49B5-B9EC-36170AF23ACC}" srcOrd="8" destOrd="0" presId="urn:microsoft.com/office/officeart/2005/8/layout/radial6"/>
    <dgm:cxn modelId="{04F52CB0-CC46-4B90-B966-D76D78B98BB6}" type="presParOf" srcId="{A13B76F0-E006-4199-8983-A2044FA18C07}" destId="{461F0BC7-44EC-4631-827D-46D67A021C64}" srcOrd="9" destOrd="0" presId="urn:microsoft.com/office/officeart/2005/8/layout/radial6"/>
    <dgm:cxn modelId="{90906F32-2B81-4836-9688-5CAABE1D3FE7}" type="presParOf" srcId="{A13B76F0-E006-4199-8983-A2044FA18C07}" destId="{8021DE91-D5AA-470F-AE9D-D412B1946DD0}" srcOrd="10" destOrd="0" presId="urn:microsoft.com/office/officeart/2005/8/layout/radial6"/>
    <dgm:cxn modelId="{C168EB39-06E0-4F51-BB7E-5AAB7EE296F4}" type="presParOf" srcId="{A13B76F0-E006-4199-8983-A2044FA18C07}" destId="{0E868817-6B0B-4360-B561-4401833FA86F}" srcOrd="11" destOrd="0" presId="urn:microsoft.com/office/officeart/2005/8/layout/radial6"/>
    <dgm:cxn modelId="{0C379CA9-D3A2-4D8F-8AB0-4890F28191CD}" type="presParOf" srcId="{A13B76F0-E006-4199-8983-A2044FA18C07}" destId="{5CD37D63-0503-4AA7-BAC0-DB1E356D6249}" srcOrd="12" destOrd="0" presId="urn:microsoft.com/office/officeart/2005/8/layout/radial6"/>
    <dgm:cxn modelId="{94C6D1C4-E477-45D7-A8C4-82EBE70B0FE7}" type="presParOf" srcId="{A13B76F0-E006-4199-8983-A2044FA18C07}" destId="{7EEA23B7-2C55-467E-BEBF-8EB10682F77A}" srcOrd="13" destOrd="0" presId="urn:microsoft.com/office/officeart/2005/8/layout/radial6"/>
    <dgm:cxn modelId="{01D7A895-481A-4362-BF3D-30F9585981D3}" type="presParOf" srcId="{A13B76F0-E006-4199-8983-A2044FA18C07}" destId="{7E3A779F-4364-481A-A4D3-CD75268952A0}" srcOrd="14" destOrd="0" presId="urn:microsoft.com/office/officeart/2005/8/layout/radial6"/>
    <dgm:cxn modelId="{965E97F2-DB08-4040-9E59-2C2314F66913}" type="presParOf" srcId="{A13B76F0-E006-4199-8983-A2044FA18C07}" destId="{46BA042B-5742-45E1-B7D3-0DD4B24FA43D}" srcOrd="15" destOrd="0" presId="urn:microsoft.com/office/officeart/2005/8/layout/radial6"/>
    <dgm:cxn modelId="{07268E34-2FB8-4E72-A3B5-6D415B8C0C33}" type="presParOf" srcId="{A13B76F0-E006-4199-8983-A2044FA18C07}" destId="{E9305E95-DA6B-4A69-A9FA-EF364BB65629}" srcOrd="16" destOrd="0" presId="urn:microsoft.com/office/officeart/2005/8/layout/radial6"/>
    <dgm:cxn modelId="{697666D5-877D-410F-B6BD-976043A093EF}" type="presParOf" srcId="{A13B76F0-E006-4199-8983-A2044FA18C07}" destId="{C396B630-069C-4617-BB80-7D030641F670}" srcOrd="17" destOrd="0" presId="urn:microsoft.com/office/officeart/2005/8/layout/radial6"/>
    <dgm:cxn modelId="{F004B885-3128-4A09-A952-A13CF3B8AB49}" type="presParOf" srcId="{A13B76F0-E006-4199-8983-A2044FA18C07}" destId="{43978237-5057-46F3-813F-C0BB2A75BD3E}" srcOrd="18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978237-5057-46F3-813F-C0BB2A75BD3E}">
      <dsp:nvSpPr>
        <dsp:cNvPr id="0" name=""/>
        <dsp:cNvSpPr/>
      </dsp:nvSpPr>
      <dsp:spPr>
        <a:xfrm>
          <a:off x="1449682" y="19062"/>
          <a:ext cx="2889983" cy="2889983"/>
        </a:xfrm>
        <a:prstGeom prst="blockArc">
          <a:avLst>
            <a:gd name="adj1" fmla="val 13267479"/>
            <a:gd name="adj2" fmla="val 1888219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A042B-5742-45E1-B7D3-0DD4B24FA43D}">
      <dsp:nvSpPr>
        <dsp:cNvPr id="0" name=""/>
        <dsp:cNvSpPr/>
      </dsp:nvSpPr>
      <dsp:spPr>
        <a:xfrm>
          <a:off x="1195014" y="247694"/>
          <a:ext cx="2889983" cy="2889983"/>
        </a:xfrm>
        <a:prstGeom prst="blockArc">
          <a:avLst>
            <a:gd name="adj1" fmla="val 10649858"/>
            <a:gd name="adj2" fmla="val 1410256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37D63-0503-4AA7-BAC0-DB1E356D6249}">
      <dsp:nvSpPr>
        <dsp:cNvPr id="0" name=""/>
        <dsp:cNvSpPr/>
      </dsp:nvSpPr>
      <dsp:spPr>
        <a:xfrm>
          <a:off x="1181101" y="516410"/>
          <a:ext cx="2889983" cy="2889983"/>
        </a:xfrm>
        <a:prstGeom prst="blockArc">
          <a:avLst>
            <a:gd name="adj1" fmla="val 7433278"/>
            <a:gd name="adj2" fmla="val 1130579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F0BC7-44EC-4631-827D-46D67A021C64}">
      <dsp:nvSpPr>
        <dsp:cNvPr id="0" name=""/>
        <dsp:cNvSpPr/>
      </dsp:nvSpPr>
      <dsp:spPr>
        <a:xfrm>
          <a:off x="1418379" y="716940"/>
          <a:ext cx="2889983" cy="2889983"/>
        </a:xfrm>
        <a:prstGeom prst="blockArc">
          <a:avLst>
            <a:gd name="adj1" fmla="val 2608814"/>
            <a:gd name="adj2" fmla="val 8190988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4B32F-8C14-4B30-AA42-DD1B5FAE1DC0}">
      <dsp:nvSpPr>
        <dsp:cNvPr id="0" name=""/>
        <dsp:cNvSpPr/>
      </dsp:nvSpPr>
      <dsp:spPr>
        <a:xfrm>
          <a:off x="1805688" y="428500"/>
          <a:ext cx="2889983" cy="2889983"/>
        </a:xfrm>
        <a:prstGeom prst="blockArc">
          <a:avLst>
            <a:gd name="adj1" fmla="val 21309672"/>
            <a:gd name="adj2" fmla="val 3790056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CE50-A4D4-4681-89B7-80D6CFD67B3B}">
      <dsp:nvSpPr>
        <dsp:cNvPr id="0" name=""/>
        <dsp:cNvSpPr/>
      </dsp:nvSpPr>
      <dsp:spPr>
        <a:xfrm>
          <a:off x="1801118" y="273191"/>
          <a:ext cx="2889983" cy="2889983"/>
        </a:xfrm>
        <a:prstGeom prst="blockArc">
          <a:avLst>
            <a:gd name="adj1" fmla="val 17822374"/>
            <a:gd name="adj2" fmla="val 8805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4FD6E-02ED-489F-980A-357A2D5FB2FD}">
      <dsp:nvSpPr>
        <dsp:cNvPr id="0" name=""/>
        <dsp:cNvSpPr/>
      </dsp:nvSpPr>
      <dsp:spPr>
        <a:xfrm>
          <a:off x="1987087" y="958163"/>
          <a:ext cx="1828801" cy="182880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sng" kern="1200" dirty="0" smtClean="0"/>
            <a:t>Contexto</a:t>
          </a:r>
          <a:endParaRPr lang="es-AR" sz="2400" b="1" i="0" u="sng" kern="1200" dirty="0"/>
        </a:p>
      </dsp:txBody>
      <dsp:txXfrm>
        <a:off x="1987087" y="958163"/>
        <a:ext cx="1828801" cy="1828801"/>
      </dsp:txXfrm>
    </dsp:sp>
    <dsp:sp modelId="{BA71BB88-5E01-43E5-9AAB-4E808AA17CD1}">
      <dsp:nvSpPr>
        <dsp:cNvPr id="0" name=""/>
        <dsp:cNvSpPr/>
      </dsp:nvSpPr>
      <dsp:spPr>
        <a:xfrm>
          <a:off x="3332468" y="-95497"/>
          <a:ext cx="1111411" cy="11114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seguimiento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32468" y="-95497"/>
        <a:ext cx="1111411" cy="1111411"/>
      </dsp:txXfrm>
    </dsp:sp>
    <dsp:sp modelId="{882611AB-940C-4B3F-9C4C-28D546E0E109}">
      <dsp:nvSpPr>
        <dsp:cNvPr id="0" name=""/>
        <dsp:cNvSpPr/>
      </dsp:nvSpPr>
      <dsp:spPr>
        <a:xfrm>
          <a:off x="4112812" y="1209167"/>
          <a:ext cx="1090379" cy="1090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sanción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112812" y="1209167"/>
        <a:ext cx="1090379" cy="1090379"/>
      </dsp:txXfrm>
    </dsp:sp>
    <dsp:sp modelId="{D1F6BD9A-608E-480A-9023-BA76B351B99D}">
      <dsp:nvSpPr>
        <dsp:cNvPr id="0" name=""/>
        <dsp:cNvSpPr/>
      </dsp:nvSpPr>
      <dsp:spPr>
        <a:xfrm>
          <a:off x="3346982" y="2592570"/>
          <a:ext cx="1082419" cy="10824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incentivo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46982" y="2592570"/>
        <a:ext cx="1082419" cy="1082419"/>
      </dsp:txXfrm>
    </dsp:sp>
    <dsp:sp modelId="{8021DE91-D5AA-470F-AE9D-D412B1946DD0}">
      <dsp:nvSpPr>
        <dsp:cNvPr id="0" name=""/>
        <dsp:cNvSpPr/>
      </dsp:nvSpPr>
      <dsp:spPr>
        <a:xfrm>
          <a:off x="1294227" y="2589461"/>
          <a:ext cx="1088756" cy="10887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Tránsito complejo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4227" y="2589461"/>
        <a:ext cx="1088756" cy="1088756"/>
      </dsp:txXfrm>
    </dsp:sp>
    <dsp:sp modelId="{7EEA23B7-2C55-467E-BEBF-8EB10682F77A}">
      <dsp:nvSpPr>
        <dsp:cNvPr id="0" name=""/>
        <dsp:cNvSpPr/>
      </dsp:nvSpPr>
      <dsp:spPr>
        <a:xfrm>
          <a:off x="672031" y="1197384"/>
          <a:ext cx="1113931" cy="11139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Cambio cultural necesario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672031" y="1197384"/>
        <a:ext cx="1113931" cy="1113931"/>
      </dsp:txXfrm>
    </dsp:sp>
    <dsp:sp modelId="{E9305E95-DA6B-4A69-A9FA-EF364BB65629}">
      <dsp:nvSpPr>
        <dsp:cNvPr id="0" name=""/>
        <dsp:cNvSpPr/>
      </dsp:nvSpPr>
      <dsp:spPr>
        <a:xfrm>
          <a:off x="1299347" y="3720"/>
          <a:ext cx="1062855" cy="10628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orden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9347" y="3720"/>
        <a:ext cx="1062855" cy="106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08/07/2011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12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4.jpeg"/><Relationship Id="rId5" Type="http://schemas.openxmlformats.org/officeDocument/2006/relationships/image" Target="../media/image19.jpeg"/><Relationship Id="rId10" Type="http://schemas.openxmlformats.org/officeDocument/2006/relationships/image" Target="../media/image1.png"/><Relationship Id="rId4" Type="http://schemas.openxmlformats.org/officeDocument/2006/relationships/image" Target="../media/image18.gif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slide" Target="slide1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3" Type="http://schemas.openxmlformats.org/officeDocument/2006/relationships/diagramData" Target="../diagrams/data2.xml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3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2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31.jpe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124200"/>
            <a:ext cx="5806526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tasa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Nuestras Opciones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79240" y="16764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Contacto y asesoramiento</a:t>
            </a:r>
            <a:endParaRPr lang="es-AR" sz="4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1600200" y="31242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contactenos@nuevosrumbos.com.ar</a:t>
            </a:r>
            <a:endParaRPr lang="es-AR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www.nuevosrumbos.com.ar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0795" y="274320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Escríbanos</a:t>
            </a:r>
            <a:endParaRPr lang="es-AR" sz="24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871327" y="38100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Llámenos</a:t>
            </a:r>
            <a:endParaRPr lang="es-AR" sz="24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210121" y="4953000"/>
            <a:ext cx="272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Venga a conocernos</a:t>
            </a:r>
            <a:endParaRPr lang="es-AR" sz="2400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5410200"/>
            <a:ext cx="519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</a:rPr>
              <a:t> Juan B. Justo 999, CABA – Buenos Aires, </a:t>
            </a:r>
            <a:r>
              <a:rPr lang="es-AR" b="1" dirty="0" smtClean="0">
                <a:solidFill>
                  <a:schemeClr val="bg1">
                    <a:lumMod val="95000"/>
                  </a:schemeClr>
                </a:solidFill>
              </a:rPr>
              <a:t>Argentina</a:t>
            </a:r>
            <a:endParaRPr lang="es-AR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7000" y="425827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>
                    <a:lumMod val="95000"/>
                  </a:schemeClr>
                </a:solidFill>
              </a:rPr>
              <a:t>0 8 0 0 – 4 4 4 – 6  </a:t>
            </a:r>
            <a:r>
              <a:rPr lang="es-AR" sz="2400" b="1" dirty="0" smtClean="0">
                <a:solidFill>
                  <a:schemeClr val="bg1">
                    <a:lumMod val="95000"/>
                  </a:schemeClr>
                </a:solidFill>
              </a:rPr>
              <a:t>8  7  </a:t>
            </a:r>
            <a:r>
              <a:rPr lang="es-AR" sz="2400" b="1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8598" y="458366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chemeClr val="bg1">
                    <a:lumMod val="95000"/>
                  </a:schemeClr>
                </a:solidFill>
              </a:rPr>
              <a:t>(N     U    R     U)</a:t>
            </a:r>
            <a:endParaRPr lang="es-A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1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566154"/>
            <a:ext cx="4114800" cy="34774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Datos personales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Informe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356" y="2543341"/>
            <a:ext cx="4709288" cy="347645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Vehículos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3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00" y="2577092"/>
            <a:ext cx="7283000" cy="344270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Información legal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900" y="4343400"/>
            <a:ext cx="76962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88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Consultas?</a:t>
            </a:r>
            <a:endParaRPr lang="es-AR" sz="88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3500" y="3810000"/>
            <a:ext cx="68199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88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Muchas gracias!!!</a:t>
            </a:r>
            <a:endParaRPr lang="es-AR" sz="88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48768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con las herramientas necesarias para brindar análisis y reportes de altísima calidad, orientados y personalizados.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la información de datos referentes a diversos campos, de suma importancia a 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informes confiables y fidedignos que nuestros clientes minimicen los riesgos en la toma de decisiones.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Misión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5029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029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743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678875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0" y="3886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240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riesgos financieros.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73427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consultor de seguridad.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438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1869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públicas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5122" idx="1"/>
          </p:cNvCxnSpPr>
          <p:nvPr/>
        </p:nvCxnSpPr>
        <p:spPr>
          <a:xfrm>
            <a:off x="2590800" y="5143953"/>
            <a:ext cx="838200" cy="41858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2629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b="1" u="sng" dirty="0"/>
          </a:p>
        </p:txBody>
      </p:sp>
      <p:sp>
        <p:nvSpPr>
          <p:cNvPr id="33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800" b="1" i="1" u="sng" dirty="0" smtClean="0">
                <a:solidFill>
                  <a:schemeClr val="tx1"/>
                </a:solidFill>
              </a:rPr>
              <a:t>Informe de riesgos</a:t>
            </a:r>
            <a:endParaRPr lang="es-AR" sz="2800" b="1" i="1" u="sng" dirty="0">
              <a:solidFill>
                <a:schemeClr val="tx1"/>
              </a:solidFill>
            </a:endParaRPr>
          </a:p>
        </p:txBody>
      </p:sp>
      <p:pic>
        <p:nvPicPr>
          <p:cNvPr id="30" name="29 Imagen" descr="Informe1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4274660"/>
            <a:ext cx="1524000" cy="1287940"/>
          </a:xfrm>
          <a:prstGeom prst="rect">
            <a:avLst/>
          </a:prstGeom>
        </p:spPr>
      </p:pic>
      <p:pic>
        <p:nvPicPr>
          <p:cNvPr id="31" name="30 Imagen" descr="Informe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4200" y="4267200"/>
            <a:ext cx="1755674" cy="1296062"/>
          </a:xfrm>
          <a:prstGeom prst="rect">
            <a:avLst/>
          </a:prstGeom>
        </p:spPr>
      </p:pic>
      <p:pic>
        <p:nvPicPr>
          <p:cNvPr id="32" name="31 Imagen" descr="Informe3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1600" y="4267200"/>
            <a:ext cx="2740400" cy="1295400"/>
          </a:xfrm>
          <a:prstGeom prst="rect">
            <a:avLst/>
          </a:prstGeom>
        </p:spPr>
      </p:pic>
      <p:sp>
        <p:nvSpPr>
          <p:cNvPr id="34" name="Rectangle 13"/>
          <p:cNvSpPr/>
          <p:nvPr/>
        </p:nvSpPr>
        <p:spPr>
          <a:xfrm>
            <a:off x="1295400" y="34290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Datos personales</a:t>
            </a:r>
            <a:endParaRPr lang="es-AR" b="1" dirty="0"/>
          </a:p>
        </p:txBody>
      </p:sp>
      <p:sp>
        <p:nvSpPr>
          <p:cNvPr id="35" name="Rectangle 13"/>
          <p:cNvSpPr/>
          <p:nvPr/>
        </p:nvSpPr>
        <p:spPr>
          <a:xfrm>
            <a:off x="3352800" y="35052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6" name="Rectangle 13"/>
          <p:cNvSpPr/>
          <p:nvPr/>
        </p:nvSpPr>
        <p:spPr>
          <a:xfrm>
            <a:off x="5562600" y="34765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Información legal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7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800" b="1" i="1" u="sng" dirty="0" smtClean="0">
                <a:solidFill>
                  <a:schemeClr val="tx1"/>
                </a:solidFill>
              </a:rPr>
              <a:t>Marco legal</a:t>
            </a:r>
            <a:endParaRPr lang="es-AR" sz="2800" b="1" i="1" u="sng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://toustodo.files.wordpress.com/2010/12/justici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288" y="3657600"/>
            <a:ext cx="1754312" cy="1752600"/>
          </a:xfrm>
          <a:prstGeom prst="rect">
            <a:avLst/>
          </a:prstGeom>
          <a:noFill/>
        </p:spPr>
      </p:pic>
      <p:sp>
        <p:nvSpPr>
          <p:cNvPr id="26" name="25 CuadroTexto"/>
          <p:cNvSpPr txBox="1"/>
          <p:nvPr/>
        </p:nvSpPr>
        <p:spPr>
          <a:xfrm>
            <a:off x="4114800" y="36576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Privacidad</a:t>
            </a:r>
          </a:p>
          <a:p>
            <a:endParaRPr lang="es-AR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Confidencialidad</a:t>
            </a:r>
          </a:p>
          <a:p>
            <a:endParaRPr lang="es-AR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Ley Habeas Data 25.326</a:t>
            </a:r>
          </a:p>
          <a:p>
            <a:pPr>
              <a:buFont typeface="Wingdings" pitchFamily="2" charset="2"/>
              <a:buChar char="Ø"/>
            </a:pPr>
            <a:endParaRPr lang="es-A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371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1524000" y="2438400"/>
          <a:ext cx="5791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Jerico\Desktop\transito (1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598" y="2438400"/>
            <a:ext cx="1270002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Jerico\Desktop\reglamentotrabaj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3810001"/>
            <a:ext cx="1371600" cy="838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3" name="Picture 9" descr="C:\Users\Jerico\Desktop\mapa parque sarmient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2438400"/>
            <a:ext cx="1371600" cy="990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5" name="Picture 11" descr="C:\Users\Jerico\Desktop\1Target8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2743200"/>
            <a:ext cx="314345" cy="35936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36" name="Picture 12" descr="C:\Users\Jerico\Desktop\Motivatio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5257800"/>
            <a:ext cx="1295400" cy="85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7" name="Picture 13" descr="C:\Users\Jerico\Desktop\team3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1295400" cy="862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pic>
        <p:nvPicPr>
          <p:cNvPr id="1038" name="Picture 14" descr="C:\Users\Jerico\Desktop\traffic-main_ful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5257800"/>
            <a:ext cx="1295400" cy="86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1587</TotalTime>
  <Words>416</Words>
  <Application>Microsoft Office PowerPoint</Application>
  <PresentationFormat>On-screen Show (4:3)</PresentationFormat>
  <Paragraphs>114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Raúl A. De Roovers</cp:lastModifiedBy>
  <cp:revision>84</cp:revision>
  <dcterms:created xsi:type="dcterms:W3CDTF">2006-08-16T00:00:00Z</dcterms:created>
  <dcterms:modified xsi:type="dcterms:W3CDTF">2011-07-08T21:35:41Z</dcterms:modified>
</cp:coreProperties>
</file>