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20/06/2011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8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Nuestros Packs</a:t>
            </a:r>
            <a:endParaRPr lang="es-AR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Contratación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orientados y personalizados.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los cuales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publicas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6" idx="1"/>
          </p:cNvCxnSpPr>
          <p:nvPr/>
        </p:nvCxnSpPr>
        <p:spPr>
          <a:xfrm>
            <a:off x="2590800" y="5143953"/>
            <a:ext cx="762000" cy="41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cxnSp>
        <p:nvCxnSpPr>
          <p:cNvPr id="81" name="Straight Arrow Connector 80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cmpd="dbl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III </a:t>
            </a:r>
            <a:r>
              <a:rPr lang="es-AR" sz="6000" dirty="0" err="1" smtClean="0">
                <a:solidFill>
                  <a:schemeClr val="bg1"/>
                </a:solidFill>
              </a:rPr>
              <a:t>informacion</a:t>
            </a:r>
            <a:r>
              <a:rPr lang="es-AR" sz="6000" dirty="0" smtClean="0">
                <a:solidFill>
                  <a:schemeClr val="bg1"/>
                </a:solidFill>
              </a:rPr>
              <a:t> de resultados del perfil generado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IV marco legal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708</TotalTime>
  <Words>330</Words>
  <Application>Microsoft Office PowerPoint</Application>
  <PresentationFormat>On-screen Show (4:3)</PresentationFormat>
  <Paragraphs>80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76</cp:revision>
  <dcterms:created xsi:type="dcterms:W3CDTF">2006-08-16T00:00:00Z</dcterms:created>
  <dcterms:modified xsi:type="dcterms:W3CDTF">2011-06-20T23:29:20Z</dcterms:modified>
</cp:coreProperties>
</file>