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1"/>
  </p:notesMasterIdLst>
  <p:sldIdLst>
    <p:sldId id="256" r:id="rId2"/>
    <p:sldId id="259" r:id="rId3"/>
    <p:sldId id="270" r:id="rId4"/>
    <p:sldId id="264" r:id="rId5"/>
    <p:sldId id="265" r:id="rId6"/>
    <p:sldId id="267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06/07/2011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08001" y="5207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33600" y="1143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u="sng" dirty="0" smtClean="0"/>
              <a:t>Casos de Usos</a:t>
            </a:r>
            <a:endParaRPr lang="es-AR" sz="1600" u="sng" dirty="0"/>
          </a:p>
        </p:txBody>
      </p:sp>
      <p:grpSp>
        <p:nvGrpSpPr>
          <p:cNvPr id="91" name="90 Grupo"/>
          <p:cNvGrpSpPr/>
          <p:nvPr/>
        </p:nvGrpSpPr>
        <p:grpSpPr>
          <a:xfrm>
            <a:off x="736601" y="1828800"/>
            <a:ext cx="5410200" cy="4267200"/>
            <a:chOff x="1143000" y="2362200"/>
            <a:chExt cx="5410200" cy="4267200"/>
          </a:xfrm>
        </p:grpSpPr>
        <p:grpSp>
          <p:nvGrpSpPr>
            <p:cNvPr id="79" name="78 Grupo"/>
            <p:cNvGrpSpPr/>
            <p:nvPr/>
          </p:nvGrpSpPr>
          <p:grpSpPr>
            <a:xfrm>
              <a:off x="1524000" y="2514600"/>
              <a:ext cx="990600" cy="1600200"/>
              <a:chOff x="1524000" y="2514600"/>
              <a:chExt cx="990600" cy="1600200"/>
            </a:xfrm>
          </p:grpSpPr>
          <p:sp>
            <p:nvSpPr>
              <p:cNvPr id="53" name="52 Elipse"/>
              <p:cNvSpPr/>
              <p:nvPr/>
            </p:nvSpPr>
            <p:spPr>
              <a:xfrm>
                <a:off x="1828800" y="25146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5" name="54 Conector recto"/>
              <p:cNvCxnSpPr>
                <a:stCxn id="53" idx="4"/>
              </p:cNvCxnSpPr>
              <p:nvPr/>
            </p:nvCxnSpPr>
            <p:spPr>
              <a:xfrm rot="5400000">
                <a:off x="1714500" y="3314700"/>
                <a:ext cx="6858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 rot="5400000">
                <a:off x="1638300" y="3695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 rot="16200000" flipH="1">
                <a:off x="1981200" y="3733800"/>
                <a:ext cx="4572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 flipV="1">
                <a:off x="2057400" y="3048000"/>
                <a:ext cx="4572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 rot="10800000">
                <a:off x="1524000" y="3048000"/>
                <a:ext cx="5334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66 Elipse"/>
            <p:cNvSpPr/>
            <p:nvPr/>
          </p:nvSpPr>
          <p:spPr>
            <a:xfrm>
              <a:off x="3657600" y="3505200"/>
              <a:ext cx="2895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smtClean="0"/>
                <a:t>Consulta datos de personas</a:t>
              </a:r>
              <a:endParaRPr lang="es-AR" sz="2000" b="1" dirty="0"/>
            </a:p>
          </p:txBody>
        </p:sp>
        <p:grpSp>
          <p:nvGrpSpPr>
            <p:cNvPr id="90" name="89 Grupo"/>
            <p:cNvGrpSpPr/>
            <p:nvPr/>
          </p:nvGrpSpPr>
          <p:grpSpPr>
            <a:xfrm>
              <a:off x="1143000" y="2362200"/>
              <a:ext cx="5410200" cy="4267200"/>
              <a:chOff x="1143000" y="2362200"/>
              <a:chExt cx="5410200" cy="4267200"/>
            </a:xfrm>
          </p:grpSpPr>
          <p:grpSp>
            <p:nvGrpSpPr>
              <p:cNvPr id="80" name="79 Grupo"/>
              <p:cNvGrpSpPr/>
              <p:nvPr/>
            </p:nvGrpSpPr>
            <p:grpSpPr>
              <a:xfrm>
                <a:off x="2286000" y="2362200"/>
                <a:ext cx="4267200" cy="4267200"/>
                <a:chOff x="2286000" y="2362200"/>
                <a:chExt cx="4267200" cy="4267200"/>
              </a:xfrm>
            </p:grpSpPr>
            <p:sp>
              <p:nvSpPr>
                <p:cNvPr id="65" name="64 Elipse"/>
                <p:cNvSpPr/>
                <p:nvPr/>
              </p:nvSpPr>
              <p:spPr>
                <a:xfrm>
                  <a:off x="3657600" y="2362200"/>
                  <a:ext cx="28194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b="1" dirty="0" smtClean="0"/>
                    <a:t>Acceder a cuenta de usuario</a:t>
                  </a:r>
                  <a:endParaRPr lang="es-AR" sz="2000" b="1" dirty="0"/>
                </a:p>
              </p:txBody>
            </p:sp>
            <p:sp>
              <p:nvSpPr>
                <p:cNvPr id="66" name="65 Elipse"/>
                <p:cNvSpPr/>
                <p:nvPr/>
              </p:nvSpPr>
              <p:spPr>
                <a:xfrm>
                  <a:off x="2997199" y="5638800"/>
                  <a:ext cx="2895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b="1" dirty="0" smtClean="0"/>
                    <a:t>Mantener cuentas de usuario</a:t>
                  </a:r>
                  <a:endParaRPr lang="es-AR" sz="2000" b="1" dirty="0"/>
                </a:p>
              </p:txBody>
            </p:sp>
            <p:sp>
              <p:nvSpPr>
                <p:cNvPr id="68" name="67 Elipse"/>
                <p:cNvSpPr/>
                <p:nvPr/>
              </p:nvSpPr>
              <p:spPr>
                <a:xfrm>
                  <a:off x="3657600" y="4724400"/>
                  <a:ext cx="28956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b="1" dirty="0" smtClean="0"/>
                    <a:t>Solicitar Informes y Análisis</a:t>
                  </a:r>
                  <a:endParaRPr lang="es-AR" sz="2000" b="1" dirty="0"/>
                </a:p>
              </p:txBody>
            </p:sp>
            <p:cxnSp>
              <p:nvCxnSpPr>
                <p:cNvPr id="70" name="69 Conector recto"/>
                <p:cNvCxnSpPr>
                  <a:endCxn id="65" idx="2"/>
                </p:cNvCxnSpPr>
                <p:nvPr/>
              </p:nvCxnSpPr>
              <p:spPr>
                <a:xfrm flipV="1">
                  <a:off x="2286000" y="2857500"/>
                  <a:ext cx="1371600" cy="495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77 CuadroTexto"/>
              <p:cNvSpPr txBox="1"/>
              <p:nvPr/>
            </p:nvSpPr>
            <p:spPr>
              <a:xfrm>
                <a:off x="1143000" y="4419600"/>
                <a:ext cx="1199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solidFill>
                      <a:srgbClr val="FFFF00"/>
                    </a:solidFill>
                  </a:rPr>
                  <a:t>Clientes</a:t>
                </a:r>
                <a:endParaRPr lang="es-AR" sz="2400" b="1" dirty="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4" name="93 Elipse"/>
          <p:cNvSpPr/>
          <p:nvPr/>
        </p:nvSpPr>
        <p:spPr>
          <a:xfrm>
            <a:off x="7620000" y="1676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94 Conector recto"/>
          <p:cNvCxnSpPr>
            <a:stCxn id="94" idx="4"/>
          </p:cNvCxnSpPr>
          <p:nvPr/>
        </p:nvCxnSpPr>
        <p:spPr>
          <a:xfrm rot="5400000">
            <a:off x="7505700" y="24765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/>
          <p:nvPr/>
        </p:nvCxnSpPr>
        <p:spPr>
          <a:xfrm rot="5400000">
            <a:off x="7429500" y="2857500"/>
            <a:ext cx="4572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 rot="16200000" flipH="1">
            <a:off x="7772400" y="28956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 flipV="1">
            <a:off x="7848600" y="22098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 rot="10800000">
            <a:off x="7315200" y="2209800"/>
            <a:ext cx="5334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Elipse"/>
          <p:cNvSpPr/>
          <p:nvPr/>
        </p:nvSpPr>
        <p:spPr>
          <a:xfrm>
            <a:off x="4495800" y="3200400"/>
            <a:ext cx="2895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Actualizador de  la BD</a:t>
            </a:r>
            <a:endParaRPr lang="es-AR" sz="2000" b="1" dirty="0"/>
          </a:p>
        </p:txBody>
      </p:sp>
      <p:cxnSp>
        <p:nvCxnSpPr>
          <p:cNvPr id="102" name="101 Conector recto"/>
          <p:cNvCxnSpPr>
            <a:stCxn id="100" idx="7"/>
          </p:cNvCxnSpPr>
          <p:nvPr/>
        </p:nvCxnSpPr>
        <p:spPr>
          <a:xfrm rot="5400000" flipH="1" flipV="1">
            <a:off x="7036219" y="2521931"/>
            <a:ext cx="743511" cy="88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CuadroTexto"/>
          <p:cNvSpPr txBox="1"/>
          <p:nvPr/>
        </p:nvSpPr>
        <p:spPr>
          <a:xfrm>
            <a:off x="6934200" y="3886200"/>
            <a:ext cx="140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Operador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7391400" y="4495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7" name="106 Conector recto"/>
          <p:cNvCxnSpPr>
            <a:stCxn id="106" idx="4"/>
          </p:cNvCxnSpPr>
          <p:nvPr/>
        </p:nvCxnSpPr>
        <p:spPr>
          <a:xfrm rot="5400000">
            <a:off x="7277100" y="52959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 rot="5400000">
            <a:off x="7200900" y="5676900"/>
            <a:ext cx="4572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rot="16200000" flipH="1">
            <a:off x="7543800" y="57150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/>
          <p:nvPr/>
        </p:nvCxnSpPr>
        <p:spPr>
          <a:xfrm flipV="1">
            <a:off x="7620000" y="50292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 rot="10800000">
            <a:off x="7086600" y="5029200"/>
            <a:ext cx="5334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5334000" y="5481935"/>
            <a:ext cx="20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Administrador</a:t>
            </a:r>
            <a:endParaRPr lang="es-AR" sz="2400" b="1" dirty="0">
              <a:solidFill>
                <a:srgbClr val="FFFF00"/>
              </a:solidFill>
            </a:endParaRPr>
          </a:p>
        </p:txBody>
      </p:sp>
      <p:cxnSp>
        <p:nvCxnSpPr>
          <p:cNvPr id="122" name="121 Conector recto"/>
          <p:cNvCxnSpPr>
            <a:endCxn id="67" idx="2"/>
          </p:cNvCxnSpPr>
          <p:nvPr/>
        </p:nvCxnSpPr>
        <p:spPr>
          <a:xfrm>
            <a:off x="1879601" y="28194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>
            <a:endCxn id="68" idx="1"/>
          </p:cNvCxnSpPr>
          <p:nvPr/>
        </p:nvCxnSpPr>
        <p:spPr>
          <a:xfrm>
            <a:off x="1879601" y="2819400"/>
            <a:ext cx="1795651" cy="150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/>
          <p:nvPr/>
        </p:nvCxnSpPr>
        <p:spPr>
          <a:xfrm>
            <a:off x="5334000" y="5410200"/>
            <a:ext cx="228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445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33600" y="1143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u="sng" dirty="0" smtClean="0"/>
              <a:t>Arquitectura</a:t>
            </a:r>
            <a:endParaRPr lang="es-AR" sz="1600" u="sng" dirty="0"/>
          </a:p>
        </p:txBody>
      </p:sp>
      <p:sp>
        <p:nvSpPr>
          <p:cNvPr id="15" name="14 Rectángulo"/>
          <p:cNvSpPr/>
          <p:nvPr/>
        </p:nvSpPr>
        <p:spPr>
          <a:xfrm>
            <a:off x="1143000" y="2057400"/>
            <a:ext cx="556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r>
              <a:rPr lang="es-AR" dirty="0" smtClean="0"/>
              <a:t>	</a:t>
            </a:r>
            <a:r>
              <a:rPr lang="es-AR" dirty="0" smtClean="0"/>
              <a:t>			       	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1143000" y="32004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1143000" y="4267200"/>
            <a:ext cx="5562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2743200" y="2133600"/>
            <a:ext cx="22860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Componentes, HTML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743200" y="2590800"/>
            <a:ext cx="22860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Wicket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447800" y="3276600"/>
            <a:ext cx="14478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Clases de Dominio en Java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276600" y="327660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Transacciones y Servicios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4953000" y="32766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Actualización en la BD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676400" y="4495800"/>
            <a:ext cx="4724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>
                <a:solidFill>
                  <a:schemeClr val="tx1"/>
                </a:solidFill>
              </a:rPr>
              <a:t>Hibernate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1676400" y="5029200"/>
            <a:ext cx="1676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JDBC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429000" y="50292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Soporte de lenguajes de consulta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676400" y="5562600"/>
            <a:ext cx="4724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Base de Datos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6858000" y="2362200"/>
            <a:ext cx="156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FFFF00"/>
                </a:solidFill>
              </a:rPr>
              <a:t>Presentación</a:t>
            </a:r>
            <a:endParaRPr lang="es-AR" b="1" dirty="0">
              <a:solidFill>
                <a:srgbClr val="FFFF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6705600" y="3429000"/>
            <a:ext cx="210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FFFF00"/>
                </a:solidFill>
              </a:rPr>
              <a:t>Lógica del modelo</a:t>
            </a:r>
            <a:endParaRPr lang="es-AR" sz="2000" b="1" dirty="0">
              <a:solidFill>
                <a:srgbClr val="FFFF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781800" y="4800600"/>
            <a:ext cx="144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FFFF00"/>
                </a:solidFill>
              </a:rPr>
              <a:t>Persistencia</a:t>
            </a:r>
            <a:endParaRPr lang="es-AR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Dario\Desktop\Taller Desarrollo I\Documentacion\Diagramas\diagrama_de_desplie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91200" cy="3966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Investigacion\BBDD\Diagrama-M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133600"/>
            <a:ext cx="4572000" cy="4082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1752600" y="31242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AR" sz="4400" b="1" dirty="0" smtClean="0"/>
              <a:t> </a:t>
            </a:r>
            <a:r>
              <a:rPr lang="es-AR" sz="4400" b="1" dirty="0" err="1" smtClean="0"/>
              <a:t>Wickets</a:t>
            </a:r>
            <a:endParaRPr lang="es-AR" sz="4400" b="1" dirty="0" smtClean="0"/>
          </a:p>
          <a:p>
            <a:pPr>
              <a:buFont typeface="Arial" pitchFamily="34" charset="0"/>
              <a:buChar char="•"/>
            </a:pPr>
            <a:r>
              <a:rPr lang="es-AR" sz="4400" b="1" dirty="0" smtClean="0"/>
              <a:t> </a:t>
            </a:r>
            <a:r>
              <a:rPr lang="es-AR" sz="4400" b="1" dirty="0" err="1" smtClean="0"/>
              <a:t>MySQL</a:t>
            </a:r>
            <a:r>
              <a:rPr lang="es-AR" sz="4400" b="1" dirty="0" smtClean="0"/>
              <a:t> (completar)</a:t>
            </a:r>
          </a:p>
          <a:p>
            <a:pPr algn="ctr"/>
            <a:endParaRPr lang="es-AR" sz="4800" b="1" dirty="0" smtClean="0"/>
          </a:p>
          <a:p>
            <a:pPr algn="ctr"/>
            <a:endParaRPr lang="es-A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1092</TotalTime>
  <Words>136</Words>
  <Application>Microsoft Office PowerPoint</Application>
  <PresentationFormat>Presentación en pantalla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117</cp:revision>
  <dcterms:created xsi:type="dcterms:W3CDTF">2006-08-16T00:00:00Z</dcterms:created>
  <dcterms:modified xsi:type="dcterms:W3CDTF">2011-07-07T01:49:34Z</dcterms:modified>
</cp:coreProperties>
</file>