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3" r:id="rId9"/>
    <p:sldId id="267" r:id="rId10"/>
    <p:sldId id="268" r:id="rId11"/>
    <p:sldId id="269" r:id="rId12"/>
    <p:sldId id="264" r:id="rId13"/>
    <p:sldId id="262" r:id="rId14"/>
    <p:sldId id="265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FF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D14C9-541D-4029-AAD3-2EF0AA4FCEE9}" type="doc">
      <dgm:prSet loTypeId="urn:microsoft.com/office/officeart/2005/8/layout/cycle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1CFF551-31DB-4633-8730-C4B9AD276844}">
      <dgm:prSet phldrT="[Text]" custT="1"/>
      <dgm:spPr/>
      <dgm:t>
        <a:bodyPr/>
        <a:lstStyle/>
        <a:p>
          <a:r>
            <a:rPr lang="es-AR" sz="1600" b="1" dirty="0" smtClean="0"/>
            <a:t>Honestidad</a:t>
          </a:r>
          <a:endParaRPr lang="es-AR" sz="1600" b="1" dirty="0"/>
        </a:p>
      </dgm:t>
    </dgm:pt>
    <dgm:pt modelId="{14B701B3-BD33-4607-9FC3-C9DA7F51E05B}" type="parTrans" cxnId="{89F8FE68-F520-4482-97AF-7B011B68B930}">
      <dgm:prSet/>
      <dgm:spPr/>
      <dgm:t>
        <a:bodyPr/>
        <a:lstStyle/>
        <a:p>
          <a:endParaRPr lang="es-AR" sz="1600" b="1"/>
        </a:p>
      </dgm:t>
    </dgm:pt>
    <dgm:pt modelId="{E078CA96-0C8D-4BC6-B911-F8897328A0D4}" type="sibTrans" cxnId="{89F8FE68-F520-4482-97AF-7B011B68B930}">
      <dgm:prSet/>
      <dgm:spPr/>
      <dgm:t>
        <a:bodyPr/>
        <a:lstStyle/>
        <a:p>
          <a:endParaRPr lang="es-AR" sz="1600" b="1"/>
        </a:p>
      </dgm:t>
    </dgm:pt>
    <dgm:pt modelId="{56546301-EAB5-439A-8202-DEBBCB797DC6}">
      <dgm:prSet phldrT="[Text]" custT="1"/>
      <dgm:spPr/>
      <dgm:t>
        <a:bodyPr/>
        <a:lstStyle/>
        <a:p>
          <a:r>
            <a:rPr lang="es-AR" sz="1600" b="1" dirty="0" smtClean="0"/>
            <a:t>Innovación</a:t>
          </a:r>
          <a:endParaRPr lang="es-AR" sz="1600" b="1" dirty="0"/>
        </a:p>
      </dgm:t>
    </dgm:pt>
    <dgm:pt modelId="{83292165-F6F2-43D1-9C74-D8AB8048B6D5}" type="parTrans" cxnId="{F2F34F5E-B4BF-4E08-9E1B-45D6952864AF}">
      <dgm:prSet/>
      <dgm:spPr/>
      <dgm:t>
        <a:bodyPr/>
        <a:lstStyle/>
        <a:p>
          <a:endParaRPr lang="es-AR" sz="1600" b="1"/>
        </a:p>
      </dgm:t>
    </dgm:pt>
    <dgm:pt modelId="{E3468A60-9726-4AAD-98B4-C635EF49A48B}" type="sibTrans" cxnId="{F2F34F5E-B4BF-4E08-9E1B-45D6952864AF}">
      <dgm:prSet/>
      <dgm:spPr/>
      <dgm:t>
        <a:bodyPr/>
        <a:lstStyle/>
        <a:p>
          <a:endParaRPr lang="es-AR" sz="1600" b="1"/>
        </a:p>
      </dgm:t>
    </dgm:pt>
    <dgm:pt modelId="{AA0E00CA-CA6E-4353-A284-570877CEB8C1}">
      <dgm:prSet phldrT="[Text]" custT="1"/>
      <dgm:spPr/>
      <dgm:t>
        <a:bodyPr/>
        <a:lstStyle/>
        <a:p>
          <a:r>
            <a:rPr lang="es-AR" sz="1600" b="1" dirty="0" smtClean="0"/>
            <a:t>Perfeccionamiento</a:t>
          </a:r>
          <a:endParaRPr lang="es-AR" sz="1600" b="1" dirty="0"/>
        </a:p>
      </dgm:t>
    </dgm:pt>
    <dgm:pt modelId="{C65CAB3E-4A16-429A-B157-AE138B838E08}" type="parTrans" cxnId="{8E5346C2-0F83-441F-B78B-BE09651ACB68}">
      <dgm:prSet/>
      <dgm:spPr/>
      <dgm:t>
        <a:bodyPr/>
        <a:lstStyle/>
        <a:p>
          <a:endParaRPr lang="es-AR" sz="1600" b="1"/>
        </a:p>
      </dgm:t>
    </dgm:pt>
    <dgm:pt modelId="{5072619A-07F3-4082-92C5-BBEDF9CBA2E7}" type="sibTrans" cxnId="{8E5346C2-0F83-441F-B78B-BE09651ACB68}">
      <dgm:prSet/>
      <dgm:spPr/>
      <dgm:t>
        <a:bodyPr/>
        <a:lstStyle/>
        <a:p>
          <a:endParaRPr lang="es-AR" sz="1600" b="1"/>
        </a:p>
      </dgm:t>
    </dgm:pt>
    <dgm:pt modelId="{496AF658-39D4-49E9-B4C6-C5E1A7F906E2}">
      <dgm:prSet phldrT="[Text]" custT="1"/>
      <dgm:spPr/>
      <dgm:t>
        <a:bodyPr/>
        <a:lstStyle/>
        <a:p>
          <a:r>
            <a:rPr lang="es-AR" sz="1600" b="1" dirty="0" err="1" smtClean="0"/>
            <a:t>Proactividad</a:t>
          </a:r>
          <a:endParaRPr lang="es-AR" sz="1600" b="1" dirty="0"/>
        </a:p>
      </dgm:t>
    </dgm:pt>
    <dgm:pt modelId="{C058DA5C-3405-44F2-9E99-5D72E06C31E9}" type="parTrans" cxnId="{998F4658-7533-462F-847D-9924E9FC5DEA}">
      <dgm:prSet/>
      <dgm:spPr/>
      <dgm:t>
        <a:bodyPr/>
        <a:lstStyle/>
        <a:p>
          <a:endParaRPr lang="es-AR" sz="1600" b="1"/>
        </a:p>
      </dgm:t>
    </dgm:pt>
    <dgm:pt modelId="{61E28973-FB16-4591-A84C-2ECEAB61DFC9}" type="sibTrans" cxnId="{998F4658-7533-462F-847D-9924E9FC5DEA}">
      <dgm:prSet/>
      <dgm:spPr/>
      <dgm:t>
        <a:bodyPr/>
        <a:lstStyle/>
        <a:p>
          <a:endParaRPr lang="es-AR" sz="1600" b="1"/>
        </a:p>
      </dgm:t>
    </dgm:pt>
    <dgm:pt modelId="{2129D80B-AB8F-4749-B7CB-E511A037D934}">
      <dgm:prSet phldrT="[Text]" custT="1"/>
      <dgm:spPr/>
      <dgm:t>
        <a:bodyPr/>
        <a:lstStyle/>
        <a:p>
          <a:r>
            <a:rPr lang="es-AR" sz="1600" b="1" dirty="0" smtClean="0"/>
            <a:t>Adaptabilidad</a:t>
          </a:r>
          <a:endParaRPr lang="es-AR" sz="1600" b="1" dirty="0"/>
        </a:p>
      </dgm:t>
    </dgm:pt>
    <dgm:pt modelId="{5AF88867-AB30-440D-BE88-8ADB33C72FE0}" type="parTrans" cxnId="{B0AFABD0-7F8D-4892-A8F7-4D733394DFAD}">
      <dgm:prSet/>
      <dgm:spPr/>
      <dgm:t>
        <a:bodyPr/>
        <a:lstStyle/>
        <a:p>
          <a:endParaRPr lang="es-AR" sz="1600" b="1"/>
        </a:p>
      </dgm:t>
    </dgm:pt>
    <dgm:pt modelId="{DA3BC53C-73E5-411D-82E7-C7304C2EA124}" type="sibTrans" cxnId="{B0AFABD0-7F8D-4892-A8F7-4D733394DFAD}">
      <dgm:prSet/>
      <dgm:spPr/>
      <dgm:t>
        <a:bodyPr/>
        <a:lstStyle/>
        <a:p>
          <a:endParaRPr lang="es-AR" sz="1600" b="1"/>
        </a:p>
      </dgm:t>
    </dgm:pt>
    <dgm:pt modelId="{BFCCEEBB-4893-446F-BB29-FCDB0B6960A8}">
      <dgm:prSet custT="1"/>
      <dgm:spPr/>
      <dgm:t>
        <a:bodyPr/>
        <a:lstStyle/>
        <a:p>
          <a:r>
            <a:rPr lang="es-AR" sz="1600" b="1" dirty="0" smtClean="0"/>
            <a:t>Integridad</a:t>
          </a:r>
          <a:endParaRPr lang="es-AR" sz="1600" b="1" dirty="0"/>
        </a:p>
      </dgm:t>
    </dgm:pt>
    <dgm:pt modelId="{3813F8A6-7A47-4D82-908E-184396A7C160}" type="parTrans" cxnId="{23E7DC9A-DEB5-4705-985B-09BA6D4F8F79}">
      <dgm:prSet/>
      <dgm:spPr/>
      <dgm:t>
        <a:bodyPr/>
        <a:lstStyle/>
        <a:p>
          <a:endParaRPr lang="es-AR" sz="1600" b="1"/>
        </a:p>
      </dgm:t>
    </dgm:pt>
    <dgm:pt modelId="{7F5E6678-4970-4236-ACD9-50EA4C21ABAD}" type="sibTrans" cxnId="{23E7DC9A-DEB5-4705-985B-09BA6D4F8F79}">
      <dgm:prSet/>
      <dgm:spPr/>
      <dgm:t>
        <a:bodyPr/>
        <a:lstStyle/>
        <a:p>
          <a:endParaRPr lang="es-AR" sz="1600" b="1"/>
        </a:p>
      </dgm:t>
    </dgm:pt>
    <dgm:pt modelId="{0E9CCF2B-72D0-4B44-B1D8-99F4E58F7F12}" type="pres">
      <dgm:prSet presAssocID="{42BD14C9-541D-4029-AAD3-2EF0AA4FCEE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81DE9F1-14B3-490E-9184-FD5B8B374833}" type="pres">
      <dgm:prSet presAssocID="{42BD14C9-541D-4029-AAD3-2EF0AA4FCEE9}" presName="cycle" presStyleCnt="0"/>
      <dgm:spPr/>
    </dgm:pt>
    <dgm:pt modelId="{A868DF88-F49F-469C-A5F5-CB103CD7200B}" type="pres">
      <dgm:prSet presAssocID="{B1CFF551-31DB-4633-8730-C4B9AD276844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135B4C1-1E5C-49B2-AAA3-B3074EAA9D6B}" type="pres">
      <dgm:prSet presAssocID="{E078CA96-0C8D-4BC6-B911-F8897328A0D4}" presName="sibTransFirstNode" presStyleLbl="bgShp" presStyleIdx="0" presStyleCnt="1"/>
      <dgm:spPr/>
      <dgm:t>
        <a:bodyPr/>
        <a:lstStyle/>
        <a:p>
          <a:endParaRPr lang="es-AR"/>
        </a:p>
      </dgm:t>
    </dgm:pt>
    <dgm:pt modelId="{00667C22-6DC5-4726-ABA7-88A752D8A330}" type="pres">
      <dgm:prSet presAssocID="{2129D80B-AB8F-4749-B7CB-E511A037D934}" presName="nodeFollowingNodes" presStyleLbl="node1" presStyleIdx="1" presStyleCnt="6" custScaleX="115148" custRadScaleRad="87231" custRadScaleInc="-158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26F8E52-27D9-4E93-A8D9-46CFF9466A65}" type="pres">
      <dgm:prSet presAssocID="{56546301-EAB5-439A-8202-DEBBCB797DC6}" presName="nodeFollowingNodes" presStyleLbl="node1" presStyleIdx="2" presStyleCnt="6" custRadScaleRad="91937" custRadScaleInc="-2467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517E12D-2E78-42FF-829C-19FEF96D7FA6}" type="pres">
      <dgm:prSet presAssocID="{AA0E00CA-CA6E-4353-A284-570877CEB8C1}" presName="nodeFollowingNodes" presStyleLbl="node1" presStyleIdx="3" presStyleCnt="6" custScaleX="157984" custRadScaleRad="104932" custRadScaleInc="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6619E9-E542-439D-B65D-1F35F8A24176}" type="pres">
      <dgm:prSet presAssocID="{496AF658-39D4-49E9-B4C6-C5E1A7F906E2}" presName="nodeFollowingNodes" presStyleLbl="node1" presStyleIdx="4" presStyleCnt="6" custScaleX="103259" custRadScaleRad="92278" custRadScaleInc="2480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1AA7386-08C3-4983-95AB-E7406219D63A}" type="pres">
      <dgm:prSet presAssocID="{BFCCEEBB-4893-446F-BB29-FCDB0B6960A8}" presName="nodeFollowingNodes" presStyleLbl="node1" presStyleIdx="5" presStyleCnt="6" custRadScaleRad="95157" custRadScaleInc="-387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2378A94-D51D-4A8F-ACE5-FCD2C813DE41}" type="presOf" srcId="{B1CFF551-31DB-4633-8730-C4B9AD276844}" destId="{A868DF88-F49F-469C-A5F5-CB103CD7200B}" srcOrd="0" destOrd="0" presId="urn:microsoft.com/office/officeart/2005/8/layout/cycle3"/>
    <dgm:cxn modelId="{E0331584-EBAE-4978-81E2-0C51C4737ED3}" type="presOf" srcId="{2129D80B-AB8F-4749-B7CB-E511A037D934}" destId="{00667C22-6DC5-4726-ABA7-88A752D8A330}" srcOrd="0" destOrd="0" presId="urn:microsoft.com/office/officeart/2005/8/layout/cycle3"/>
    <dgm:cxn modelId="{B0AFABD0-7F8D-4892-A8F7-4D733394DFAD}" srcId="{42BD14C9-541D-4029-AAD3-2EF0AA4FCEE9}" destId="{2129D80B-AB8F-4749-B7CB-E511A037D934}" srcOrd="1" destOrd="0" parTransId="{5AF88867-AB30-440D-BE88-8ADB33C72FE0}" sibTransId="{DA3BC53C-73E5-411D-82E7-C7304C2EA124}"/>
    <dgm:cxn modelId="{998F4658-7533-462F-847D-9924E9FC5DEA}" srcId="{42BD14C9-541D-4029-AAD3-2EF0AA4FCEE9}" destId="{496AF658-39D4-49E9-B4C6-C5E1A7F906E2}" srcOrd="4" destOrd="0" parTransId="{C058DA5C-3405-44F2-9E99-5D72E06C31E9}" sibTransId="{61E28973-FB16-4591-A84C-2ECEAB61DFC9}"/>
    <dgm:cxn modelId="{6648CF25-5169-4DE9-BDFB-ABF44AF44DE8}" type="presOf" srcId="{56546301-EAB5-439A-8202-DEBBCB797DC6}" destId="{D26F8E52-27D9-4E93-A8D9-46CFF9466A65}" srcOrd="0" destOrd="0" presId="urn:microsoft.com/office/officeart/2005/8/layout/cycle3"/>
    <dgm:cxn modelId="{89F8FE68-F520-4482-97AF-7B011B68B930}" srcId="{42BD14C9-541D-4029-AAD3-2EF0AA4FCEE9}" destId="{B1CFF551-31DB-4633-8730-C4B9AD276844}" srcOrd="0" destOrd="0" parTransId="{14B701B3-BD33-4607-9FC3-C9DA7F51E05B}" sibTransId="{E078CA96-0C8D-4BC6-B911-F8897328A0D4}"/>
    <dgm:cxn modelId="{F2F34F5E-B4BF-4E08-9E1B-45D6952864AF}" srcId="{42BD14C9-541D-4029-AAD3-2EF0AA4FCEE9}" destId="{56546301-EAB5-439A-8202-DEBBCB797DC6}" srcOrd="2" destOrd="0" parTransId="{83292165-F6F2-43D1-9C74-D8AB8048B6D5}" sibTransId="{E3468A60-9726-4AAD-98B4-C635EF49A48B}"/>
    <dgm:cxn modelId="{D2A1FADB-AF76-4733-B3DC-9255DAD7FEF3}" type="presOf" srcId="{496AF658-39D4-49E9-B4C6-C5E1A7F906E2}" destId="{F06619E9-E542-439D-B65D-1F35F8A24176}" srcOrd="0" destOrd="0" presId="urn:microsoft.com/office/officeart/2005/8/layout/cycle3"/>
    <dgm:cxn modelId="{8E5346C2-0F83-441F-B78B-BE09651ACB68}" srcId="{42BD14C9-541D-4029-AAD3-2EF0AA4FCEE9}" destId="{AA0E00CA-CA6E-4353-A284-570877CEB8C1}" srcOrd="3" destOrd="0" parTransId="{C65CAB3E-4A16-429A-B157-AE138B838E08}" sibTransId="{5072619A-07F3-4082-92C5-BBEDF9CBA2E7}"/>
    <dgm:cxn modelId="{4C0BF33D-1BC8-4E29-BC8F-0E609F96A0FA}" type="presOf" srcId="{AA0E00CA-CA6E-4353-A284-570877CEB8C1}" destId="{7517E12D-2E78-42FF-829C-19FEF96D7FA6}" srcOrd="0" destOrd="0" presId="urn:microsoft.com/office/officeart/2005/8/layout/cycle3"/>
    <dgm:cxn modelId="{23E7DC9A-DEB5-4705-985B-09BA6D4F8F79}" srcId="{42BD14C9-541D-4029-AAD3-2EF0AA4FCEE9}" destId="{BFCCEEBB-4893-446F-BB29-FCDB0B6960A8}" srcOrd="5" destOrd="0" parTransId="{3813F8A6-7A47-4D82-908E-184396A7C160}" sibTransId="{7F5E6678-4970-4236-ACD9-50EA4C21ABAD}"/>
    <dgm:cxn modelId="{2B7E8767-3A09-495A-8864-FBD682008099}" type="presOf" srcId="{BFCCEEBB-4893-446F-BB29-FCDB0B6960A8}" destId="{21AA7386-08C3-4983-95AB-E7406219D63A}" srcOrd="0" destOrd="0" presId="urn:microsoft.com/office/officeart/2005/8/layout/cycle3"/>
    <dgm:cxn modelId="{8BCD5635-996C-4030-B03F-360822AC4D2A}" type="presOf" srcId="{42BD14C9-541D-4029-AAD3-2EF0AA4FCEE9}" destId="{0E9CCF2B-72D0-4B44-B1D8-99F4E58F7F12}" srcOrd="0" destOrd="0" presId="urn:microsoft.com/office/officeart/2005/8/layout/cycle3"/>
    <dgm:cxn modelId="{3BF3DE6B-4CFD-4D71-BBD0-01714DD3D4AE}" type="presOf" srcId="{E078CA96-0C8D-4BC6-B911-F8897328A0D4}" destId="{D135B4C1-1E5C-49B2-AAA3-B3074EAA9D6B}" srcOrd="0" destOrd="0" presId="urn:microsoft.com/office/officeart/2005/8/layout/cycle3"/>
    <dgm:cxn modelId="{B9A72798-6EB7-458A-B2C5-3CBE971530A7}" type="presParOf" srcId="{0E9CCF2B-72D0-4B44-B1D8-99F4E58F7F12}" destId="{781DE9F1-14B3-490E-9184-FD5B8B374833}" srcOrd="0" destOrd="0" presId="urn:microsoft.com/office/officeart/2005/8/layout/cycle3"/>
    <dgm:cxn modelId="{5597BB05-51E6-4EC8-AF10-B293CE525E38}" type="presParOf" srcId="{781DE9F1-14B3-490E-9184-FD5B8B374833}" destId="{A868DF88-F49F-469C-A5F5-CB103CD7200B}" srcOrd="0" destOrd="0" presId="urn:microsoft.com/office/officeart/2005/8/layout/cycle3"/>
    <dgm:cxn modelId="{D6609608-9F6A-4486-A413-6DD342A93633}" type="presParOf" srcId="{781DE9F1-14B3-490E-9184-FD5B8B374833}" destId="{D135B4C1-1E5C-49B2-AAA3-B3074EAA9D6B}" srcOrd="1" destOrd="0" presId="urn:microsoft.com/office/officeart/2005/8/layout/cycle3"/>
    <dgm:cxn modelId="{FDE6FB2D-E259-4E10-82B6-7775D6CAE48D}" type="presParOf" srcId="{781DE9F1-14B3-490E-9184-FD5B8B374833}" destId="{00667C22-6DC5-4726-ABA7-88A752D8A330}" srcOrd="2" destOrd="0" presId="urn:microsoft.com/office/officeart/2005/8/layout/cycle3"/>
    <dgm:cxn modelId="{A625E83B-1E74-41A1-8106-B96AD22005C9}" type="presParOf" srcId="{781DE9F1-14B3-490E-9184-FD5B8B374833}" destId="{D26F8E52-27D9-4E93-A8D9-46CFF9466A65}" srcOrd="3" destOrd="0" presId="urn:microsoft.com/office/officeart/2005/8/layout/cycle3"/>
    <dgm:cxn modelId="{28568BE3-0CC8-446D-BC00-B34A564F6D30}" type="presParOf" srcId="{781DE9F1-14B3-490E-9184-FD5B8B374833}" destId="{7517E12D-2E78-42FF-829C-19FEF96D7FA6}" srcOrd="4" destOrd="0" presId="urn:microsoft.com/office/officeart/2005/8/layout/cycle3"/>
    <dgm:cxn modelId="{81A326A7-1C86-49B8-B3FD-F0722873AF2C}" type="presParOf" srcId="{781DE9F1-14B3-490E-9184-FD5B8B374833}" destId="{F06619E9-E542-439D-B65D-1F35F8A24176}" srcOrd="5" destOrd="0" presId="urn:microsoft.com/office/officeart/2005/8/layout/cycle3"/>
    <dgm:cxn modelId="{C586E12C-7214-4E3A-AE95-4FA15E420C79}" type="presParOf" srcId="{781DE9F1-14B3-490E-9184-FD5B8B374833}" destId="{21AA7386-08C3-4983-95AB-E7406219D63A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B901D8-7A81-405E-81BF-8427788E9310}" type="doc">
      <dgm:prSet loTypeId="urn:microsoft.com/office/officeart/2005/8/layout/radial6" loCatId="cycle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s-AR"/>
        </a:p>
      </dgm:t>
    </dgm:pt>
    <dgm:pt modelId="{89EB7156-40A5-4C9E-9EA3-02C101ECD302}">
      <dgm:prSet phldrT="[Text]" custT="1"/>
      <dgm:spPr>
        <a:solidFill>
          <a:srgbClr val="C00000"/>
        </a:solidFill>
      </dgm:spPr>
      <dgm:t>
        <a:bodyPr/>
        <a:lstStyle/>
        <a:p>
          <a:r>
            <a:rPr lang="es-AR" sz="2400" b="1" i="0" u="sng" dirty="0" smtClean="0"/>
            <a:t>Contexto</a:t>
          </a:r>
          <a:endParaRPr lang="es-AR" sz="2400" b="1" i="0" u="sng" dirty="0"/>
        </a:p>
      </dgm:t>
    </dgm:pt>
    <dgm:pt modelId="{68680278-B232-42BF-942F-991F19DF42E8}" type="parTrans" cxnId="{F65C45A0-44F9-4EC9-A648-707957B319EA}">
      <dgm:prSet/>
      <dgm:spPr/>
      <dgm:t>
        <a:bodyPr/>
        <a:lstStyle/>
        <a:p>
          <a:endParaRPr lang="es-AR" sz="1400" b="1"/>
        </a:p>
      </dgm:t>
    </dgm:pt>
    <dgm:pt modelId="{4BEBA9EC-A2CD-4A84-AD05-233271FDE687}" type="sibTrans" cxnId="{F65C45A0-44F9-4EC9-A648-707957B319EA}">
      <dgm:prSet/>
      <dgm:spPr/>
      <dgm:t>
        <a:bodyPr/>
        <a:lstStyle/>
        <a:p>
          <a:endParaRPr lang="es-AR" sz="1400" b="1"/>
        </a:p>
      </dgm:t>
    </dgm:pt>
    <dgm:pt modelId="{E9E7C3E7-FE75-4378-90DC-BFBC658F2B50}">
      <dgm:prSet phldrT="[Text]" custT="1"/>
      <dgm:spPr/>
      <dgm:t>
        <a:bodyPr lIns="0" tIns="0" rIns="0" bIns="0"/>
        <a:lstStyle/>
        <a:p>
          <a:r>
            <a:rPr lang="es-AR" sz="1400" b="1" dirty="0" smtClean="0">
              <a:solidFill>
                <a:schemeClr val="tx1"/>
              </a:solidFill>
            </a:rPr>
            <a:t>Falta de monitoreo</a:t>
          </a:r>
          <a:endParaRPr lang="es-AR" sz="1250" b="1" dirty="0">
            <a:solidFill>
              <a:schemeClr val="tx1"/>
            </a:solidFill>
          </a:endParaRPr>
        </a:p>
      </dgm:t>
    </dgm:pt>
    <dgm:pt modelId="{B8734283-1391-4CB2-9DA3-78F0EA8EEC54}" type="parTrans" cxnId="{C9F8B27F-EE00-4A95-8B1B-B85A71AB16DE}">
      <dgm:prSet/>
      <dgm:spPr/>
      <dgm:t>
        <a:bodyPr/>
        <a:lstStyle/>
        <a:p>
          <a:endParaRPr lang="es-AR" sz="1400" b="1"/>
        </a:p>
      </dgm:t>
    </dgm:pt>
    <dgm:pt modelId="{A9A6DFB1-3987-42F2-9BE6-AA8C9E980FA3}" type="sibTrans" cxnId="{C9F8B27F-EE00-4A95-8B1B-B85A71AB16DE}">
      <dgm:prSet/>
      <dgm:spPr/>
      <dgm:t>
        <a:bodyPr/>
        <a:lstStyle/>
        <a:p>
          <a:endParaRPr lang="es-AR" sz="1400" b="1"/>
        </a:p>
      </dgm:t>
    </dgm:pt>
    <dgm:pt modelId="{6B30FA61-997B-4DC8-80A2-B3C8CB4A2F03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sanción</a:t>
          </a:r>
          <a:endParaRPr lang="es-AR" sz="1400" b="1" dirty="0">
            <a:solidFill>
              <a:schemeClr val="tx1"/>
            </a:solidFill>
          </a:endParaRPr>
        </a:p>
      </dgm:t>
    </dgm:pt>
    <dgm:pt modelId="{6FA47CCC-F242-4EB1-9132-3B3B67CB4C44}" type="parTrans" cxnId="{32706A55-FD15-4951-90D4-D16B79117AD2}">
      <dgm:prSet/>
      <dgm:spPr/>
      <dgm:t>
        <a:bodyPr/>
        <a:lstStyle/>
        <a:p>
          <a:endParaRPr lang="es-AR" sz="1400" b="1"/>
        </a:p>
      </dgm:t>
    </dgm:pt>
    <dgm:pt modelId="{B06A0FF7-98AE-4786-9BFA-C6F470284CA5}" type="sibTrans" cxnId="{32706A55-FD15-4951-90D4-D16B79117AD2}">
      <dgm:prSet/>
      <dgm:spPr/>
      <dgm:t>
        <a:bodyPr/>
        <a:lstStyle/>
        <a:p>
          <a:endParaRPr lang="es-AR" sz="1400" b="1"/>
        </a:p>
      </dgm:t>
    </dgm:pt>
    <dgm:pt modelId="{12A68E62-30B2-408D-8EA9-827140EB2A2A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Tránsito complejo</a:t>
          </a:r>
          <a:endParaRPr lang="es-AR" sz="1400" b="1" dirty="0">
            <a:solidFill>
              <a:schemeClr val="tx1"/>
            </a:solidFill>
          </a:endParaRPr>
        </a:p>
      </dgm:t>
    </dgm:pt>
    <dgm:pt modelId="{BCBFF10E-9B3B-44CB-8B2C-59E0E74363B7}" type="parTrans" cxnId="{3C110BB6-9E4A-4DEA-8E2E-1383E0C7FCB5}">
      <dgm:prSet/>
      <dgm:spPr/>
      <dgm:t>
        <a:bodyPr/>
        <a:lstStyle/>
        <a:p>
          <a:endParaRPr lang="es-AR" sz="1400" b="1"/>
        </a:p>
      </dgm:t>
    </dgm:pt>
    <dgm:pt modelId="{C7CA7406-1C84-4A8D-8510-C3511223AB25}" type="sibTrans" cxnId="{3C110BB6-9E4A-4DEA-8E2E-1383E0C7FCB5}">
      <dgm:prSet/>
      <dgm:spPr/>
      <dgm:t>
        <a:bodyPr/>
        <a:lstStyle/>
        <a:p>
          <a:endParaRPr lang="es-AR" sz="1400" b="1"/>
        </a:p>
      </dgm:t>
    </dgm:pt>
    <dgm:pt modelId="{0714527D-DF6C-4847-B605-418D4FDA60BC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Cambio cultural necesario</a:t>
          </a:r>
          <a:endParaRPr lang="es-AR" sz="1400" b="1" dirty="0">
            <a:solidFill>
              <a:schemeClr val="tx1"/>
            </a:solidFill>
          </a:endParaRPr>
        </a:p>
      </dgm:t>
    </dgm:pt>
    <dgm:pt modelId="{B64DAE82-A659-4142-949C-26BC393D501A}" type="parTrans" cxnId="{A948B7C0-AD7F-4BDC-99B4-DF07F59DAF3F}">
      <dgm:prSet/>
      <dgm:spPr/>
      <dgm:t>
        <a:bodyPr/>
        <a:lstStyle/>
        <a:p>
          <a:endParaRPr lang="es-AR" sz="1400" b="1"/>
        </a:p>
      </dgm:t>
    </dgm:pt>
    <dgm:pt modelId="{9CF05207-7583-465F-9807-721B3366F2DD}" type="sibTrans" cxnId="{A948B7C0-AD7F-4BDC-99B4-DF07F59DAF3F}">
      <dgm:prSet/>
      <dgm:spPr/>
      <dgm:t>
        <a:bodyPr/>
        <a:lstStyle/>
        <a:p>
          <a:endParaRPr lang="es-AR" sz="1400" b="1"/>
        </a:p>
      </dgm:t>
    </dgm:pt>
    <dgm:pt modelId="{F96E4C07-1D0D-4A2F-9A09-B81C8197C6F1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orden</a:t>
          </a:r>
          <a:endParaRPr lang="es-AR" sz="1400" b="1" dirty="0">
            <a:solidFill>
              <a:schemeClr val="tx1"/>
            </a:solidFill>
          </a:endParaRPr>
        </a:p>
      </dgm:t>
    </dgm:pt>
    <dgm:pt modelId="{BA8A49B8-C3EE-42F4-A40A-2CE1B214D641}" type="parTrans" cxnId="{E2865BB1-6FB7-4474-ADA0-D3CC72908D4D}">
      <dgm:prSet/>
      <dgm:spPr/>
      <dgm:t>
        <a:bodyPr/>
        <a:lstStyle/>
        <a:p>
          <a:endParaRPr lang="es-AR" sz="1400" b="1"/>
        </a:p>
      </dgm:t>
    </dgm:pt>
    <dgm:pt modelId="{80BC4035-3E49-4F20-8DF5-D00ECBBFBCF2}" type="sibTrans" cxnId="{E2865BB1-6FB7-4474-ADA0-D3CC72908D4D}">
      <dgm:prSet/>
      <dgm:spPr/>
      <dgm:t>
        <a:bodyPr/>
        <a:lstStyle/>
        <a:p>
          <a:endParaRPr lang="es-AR" sz="1400" b="1"/>
        </a:p>
      </dgm:t>
    </dgm:pt>
    <dgm:pt modelId="{E5F447BB-5AA2-4BC5-8F04-D4BCD0148317}">
      <dgm:prSet phldrT="[Text]" custT="1"/>
      <dgm:spPr/>
      <dgm:t>
        <a:bodyPr/>
        <a:lstStyle/>
        <a:p>
          <a:r>
            <a:rPr lang="es-AR" sz="1400" b="1" dirty="0" smtClean="0">
              <a:solidFill>
                <a:schemeClr val="tx1"/>
              </a:solidFill>
            </a:rPr>
            <a:t>Falta de incentivo</a:t>
          </a:r>
          <a:endParaRPr lang="es-AR" sz="1400" b="1" dirty="0">
            <a:solidFill>
              <a:schemeClr val="tx1"/>
            </a:solidFill>
          </a:endParaRPr>
        </a:p>
      </dgm:t>
    </dgm:pt>
    <dgm:pt modelId="{074FE89B-878A-49C4-BB1A-B86C82556A30}" type="parTrans" cxnId="{D772FB57-4346-4B49-BFD3-62EFCBF8B08B}">
      <dgm:prSet/>
      <dgm:spPr/>
      <dgm:t>
        <a:bodyPr/>
        <a:lstStyle/>
        <a:p>
          <a:endParaRPr lang="es-AR" sz="1400" b="1"/>
        </a:p>
      </dgm:t>
    </dgm:pt>
    <dgm:pt modelId="{E875044B-6FA7-4BF2-80E6-8B6188CECD3D}" type="sibTrans" cxnId="{D772FB57-4346-4B49-BFD3-62EFCBF8B08B}">
      <dgm:prSet/>
      <dgm:spPr/>
      <dgm:t>
        <a:bodyPr/>
        <a:lstStyle/>
        <a:p>
          <a:endParaRPr lang="es-AR" sz="1400" b="1"/>
        </a:p>
      </dgm:t>
    </dgm:pt>
    <dgm:pt modelId="{A13B76F0-E006-4199-8983-A2044FA18C07}" type="pres">
      <dgm:prSet presAssocID="{07B901D8-7A81-405E-81BF-8427788E931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164FD6E-02ED-489F-980A-357A2D5FB2FD}" type="pres">
      <dgm:prSet presAssocID="{89EB7156-40A5-4C9E-9EA3-02C101ECD302}" presName="centerShape" presStyleLbl="node0" presStyleIdx="0" presStyleCnt="1" custScaleX="141209" custScaleY="141209"/>
      <dgm:spPr/>
      <dgm:t>
        <a:bodyPr/>
        <a:lstStyle/>
        <a:p>
          <a:endParaRPr lang="es-AR"/>
        </a:p>
      </dgm:t>
    </dgm:pt>
    <dgm:pt modelId="{BA71BB88-5E01-43E5-9AAB-4E808AA17CD1}" type="pres">
      <dgm:prSet presAssocID="{E9E7C3E7-FE75-4378-90DC-BFBC658F2B50}" presName="node" presStyleLbl="node1" presStyleIdx="0" presStyleCnt="6" custScaleX="122595" custScaleY="122595" custRadScaleRad="117236" custRadScaleInc="18288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C6423EF-8342-448D-989F-44EB07330CD3}" type="pres">
      <dgm:prSet presAssocID="{E9E7C3E7-FE75-4378-90DC-BFBC658F2B50}" presName="dummy" presStyleCnt="0"/>
      <dgm:spPr/>
    </dgm:pt>
    <dgm:pt modelId="{DF56CE50-A4D4-4681-89B7-80D6CFD67B3B}" type="pres">
      <dgm:prSet presAssocID="{A9A6DFB1-3987-42F2-9BE6-AA8C9E980FA3}" presName="sibTrans" presStyleLbl="sibTrans2D1" presStyleIdx="0" presStyleCnt="6"/>
      <dgm:spPr/>
      <dgm:t>
        <a:bodyPr/>
        <a:lstStyle/>
        <a:p>
          <a:endParaRPr lang="es-AR"/>
        </a:p>
      </dgm:t>
    </dgm:pt>
    <dgm:pt modelId="{882611AB-940C-4B3F-9C4C-28D546E0E109}" type="pres">
      <dgm:prSet presAssocID="{6B30FA61-997B-4DC8-80A2-B3C8CB4A2F03}" presName="node" presStyleLbl="node1" presStyleIdx="1" presStyleCnt="6" custScaleX="120275" custScaleY="120275" custRadScaleRad="116211" custRadScaleInc="12935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D4176B6-2FCA-4697-A4D9-BEC4A3776D06}" type="pres">
      <dgm:prSet presAssocID="{6B30FA61-997B-4DC8-80A2-B3C8CB4A2F03}" presName="dummy" presStyleCnt="0"/>
      <dgm:spPr/>
    </dgm:pt>
    <dgm:pt modelId="{3424B32F-8C14-4B30-AA42-DD1B5FAE1DC0}" type="pres">
      <dgm:prSet presAssocID="{B06A0FF7-98AE-4786-9BFA-C6F470284CA5}" presName="sibTrans" presStyleLbl="sibTrans2D1" presStyleIdx="1" presStyleCnt="6"/>
      <dgm:spPr/>
      <dgm:t>
        <a:bodyPr/>
        <a:lstStyle/>
        <a:p>
          <a:endParaRPr lang="es-AR"/>
        </a:p>
      </dgm:t>
    </dgm:pt>
    <dgm:pt modelId="{D1F6BD9A-608E-480A-9023-BA76B351B99D}" type="pres">
      <dgm:prSet presAssocID="{E5F447BB-5AA2-4BC5-8F04-D4BCD0148317}" presName="node" presStyleLbl="node1" presStyleIdx="2" presStyleCnt="6" custScaleX="119397" custScaleY="119397" custRadScaleRad="113380" custRadScaleInc="1098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2C152D0-2A52-49B5-B9EC-36170AF23ACC}" type="pres">
      <dgm:prSet presAssocID="{E5F447BB-5AA2-4BC5-8F04-D4BCD0148317}" presName="dummy" presStyleCnt="0"/>
      <dgm:spPr/>
    </dgm:pt>
    <dgm:pt modelId="{461F0BC7-44EC-4631-827D-46D67A021C64}" type="pres">
      <dgm:prSet presAssocID="{E875044B-6FA7-4BF2-80E6-8B6188CECD3D}" presName="sibTrans" presStyleLbl="sibTrans2D1" presStyleIdx="2" presStyleCnt="6"/>
      <dgm:spPr/>
      <dgm:t>
        <a:bodyPr/>
        <a:lstStyle/>
        <a:p>
          <a:endParaRPr lang="es-AR"/>
        </a:p>
      </dgm:t>
    </dgm:pt>
    <dgm:pt modelId="{8021DE91-D5AA-470F-AE9D-D412B1946DD0}" type="pres">
      <dgm:prSet presAssocID="{12A68E62-30B2-408D-8EA9-827140EB2A2A}" presName="node" presStyleLbl="node1" presStyleIdx="3" presStyleCnt="6" custScaleX="120096" custScaleY="120096" custRadScaleRad="116784" custRadScaleInc="20060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E868817-6B0B-4360-B561-4401833FA86F}" type="pres">
      <dgm:prSet presAssocID="{12A68E62-30B2-408D-8EA9-827140EB2A2A}" presName="dummy" presStyleCnt="0"/>
      <dgm:spPr/>
    </dgm:pt>
    <dgm:pt modelId="{5CD37D63-0503-4AA7-BAC0-DB1E356D6249}" type="pres">
      <dgm:prSet presAssocID="{C7CA7406-1C84-4A8D-8510-C3511223AB25}" presName="sibTrans" presStyleLbl="sibTrans2D1" presStyleIdx="3" presStyleCnt="6"/>
      <dgm:spPr/>
      <dgm:t>
        <a:bodyPr/>
        <a:lstStyle/>
        <a:p>
          <a:endParaRPr lang="es-AR"/>
        </a:p>
      </dgm:t>
    </dgm:pt>
    <dgm:pt modelId="{7EEA23B7-2C55-467E-BEBF-8EB10682F77A}" type="pres">
      <dgm:prSet presAssocID="{0714527D-DF6C-4847-B605-418D4FDA60BC}" presName="node" presStyleLbl="node1" presStyleIdx="4" presStyleCnt="6" custScaleX="122873" custScaleY="122873" custRadScaleRad="112704" custRadScaleInc="17129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E3A779F-4364-481A-A4D3-CD75268952A0}" type="pres">
      <dgm:prSet presAssocID="{0714527D-DF6C-4847-B605-418D4FDA60BC}" presName="dummy" presStyleCnt="0"/>
      <dgm:spPr/>
    </dgm:pt>
    <dgm:pt modelId="{46BA042B-5742-45E1-B7D3-0DD4B24FA43D}" type="pres">
      <dgm:prSet presAssocID="{9CF05207-7583-465F-9807-721B3366F2DD}" presName="sibTrans" presStyleLbl="sibTrans2D1" presStyleIdx="4" presStyleCnt="6"/>
      <dgm:spPr/>
      <dgm:t>
        <a:bodyPr/>
        <a:lstStyle/>
        <a:p>
          <a:endParaRPr lang="es-AR"/>
        </a:p>
      </dgm:t>
    </dgm:pt>
    <dgm:pt modelId="{E9305E95-DA6B-4A69-A9FA-EF364BB65629}" type="pres">
      <dgm:prSet presAssocID="{F96E4C07-1D0D-4A2F-9A09-B81C8197C6F1}" presName="node" presStyleLbl="node1" presStyleIdx="5" presStyleCnt="6" custScaleX="117239" custScaleY="117239" custRadScaleRad="122593" custRadScaleInc="12471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396B630-069C-4617-BB80-7D030641F670}" type="pres">
      <dgm:prSet presAssocID="{F96E4C07-1D0D-4A2F-9A09-B81C8197C6F1}" presName="dummy" presStyleCnt="0"/>
      <dgm:spPr/>
    </dgm:pt>
    <dgm:pt modelId="{43978237-5057-46F3-813F-C0BB2A75BD3E}" type="pres">
      <dgm:prSet presAssocID="{80BC4035-3E49-4F20-8DF5-D00ECBBFBCF2}" presName="sibTrans" presStyleLbl="sibTrans2D1" presStyleIdx="5" presStyleCnt="6"/>
      <dgm:spPr/>
      <dgm:t>
        <a:bodyPr/>
        <a:lstStyle/>
        <a:p>
          <a:endParaRPr lang="es-AR"/>
        </a:p>
      </dgm:t>
    </dgm:pt>
  </dgm:ptLst>
  <dgm:cxnLst>
    <dgm:cxn modelId="{3C110BB6-9E4A-4DEA-8E2E-1383E0C7FCB5}" srcId="{89EB7156-40A5-4C9E-9EA3-02C101ECD302}" destId="{12A68E62-30B2-408D-8EA9-827140EB2A2A}" srcOrd="3" destOrd="0" parTransId="{BCBFF10E-9B3B-44CB-8B2C-59E0E74363B7}" sibTransId="{C7CA7406-1C84-4A8D-8510-C3511223AB25}"/>
    <dgm:cxn modelId="{652A9578-CBCF-44DE-9D9B-7E1024D42471}" type="presOf" srcId="{0714527D-DF6C-4847-B605-418D4FDA60BC}" destId="{7EEA23B7-2C55-467E-BEBF-8EB10682F77A}" srcOrd="0" destOrd="0" presId="urn:microsoft.com/office/officeart/2005/8/layout/radial6"/>
    <dgm:cxn modelId="{F65C45A0-44F9-4EC9-A648-707957B319EA}" srcId="{07B901D8-7A81-405E-81BF-8427788E9310}" destId="{89EB7156-40A5-4C9E-9EA3-02C101ECD302}" srcOrd="0" destOrd="0" parTransId="{68680278-B232-42BF-942F-991F19DF42E8}" sibTransId="{4BEBA9EC-A2CD-4A84-AD05-233271FDE687}"/>
    <dgm:cxn modelId="{BE7AE49F-3F59-4270-B7DC-B5803FDECEBB}" type="presOf" srcId="{E9E7C3E7-FE75-4378-90DC-BFBC658F2B50}" destId="{BA71BB88-5E01-43E5-9AAB-4E808AA17CD1}" srcOrd="0" destOrd="0" presId="urn:microsoft.com/office/officeart/2005/8/layout/radial6"/>
    <dgm:cxn modelId="{8516A3A0-3E48-4179-B40A-8C0C66292DD3}" type="presOf" srcId="{B06A0FF7-98AE-4786-9BFA-C6F470284CA5}" destId="{3424B32F-8C14-4B30-AA42-DD1B5FAE1DC0}" srcOrd="0" destOrd="0" presId="urn:microsoft.com/office/officeart/2005/8/layout/radial6"/>
    <dgm:cxn modelId="{D772FB57-4346-4B49-BFD3-62EFCBF8B08B}" srcId="{89EB7156-40A5-4C9E-9EA3-02C101ECD302}" destId="{E5F447BB-5AA2-4BC5-8F04-D4BCD0148317}" srcOrd="2" destOrd="0" parTransId="{074FE89B-878A-49C4-BB1A-B86C82556A30}" sibTransId="{E875044B-6FA7-4BF2-80E6-8B6188CECD3D}"/>
    <dgm:cxn modelId="{FB769B9F-AA58-4F45-93A4-B867D448873D}" type="presOf" srcId="{89EB7156-40A5-4C9E-9EA3-02C101ECD302}" destId="{8164FD6E-02ED-489F-980A-357A2D5FB2FD}" srcOrd="0" destOrd="0" presId="urn:microsoft.com/office/officeart/2005/8/layout/radial6"/>
    <dgm:cxn modelId="{EB6E75CB-09AA-4F37-8C8B-0A167D565BF9}" type="presOf" srcId="{F96E4C07-1D0D-4A2F-9A09-B81C8197C6F1}" destId="{E9305E95-DA6B-4A69-A9FA-EF364BB65629}" srcOrd="0" destOrd="0" presId="urn:microsoft.com/office/officeart/2005/8/layout/radial6"/>
    <dgm:cxn modelId="{3DE0A5A9-F4AC-4DD1-870B-FFF408A56283}" type="presOf" srcId="{6B30FA61-997B-4DC8-80A2-B3C8CB4A2F03}" destId="{882611AB-940C-4B3F-9C4C-28D546E0E109}" srcOrd="0" destOrd="0" presId="urn:microsoft.com/office/officeart/2005/8/layout/radial6"/>
    <dgm:cxn modelId="{76543381-D97C-4E32-9AEF-7B49275EE5A7}" type="presOf" srcId="{9CF05207-7583-465F-9807-721B3366F2DD}" destId="{46BA042B-5742-45E1-B7D3-0DD4B24FA43D}" srcOrd="0" destOrd="0" presId="urn:microsoft.com/office/officeart/2005/8/layout/radial6"/>
    <dgm:cxn modelId="{E2865BB1-6FB7-4474-ADA0-D3CC72908D4D}" srcId="{89EB7156-40A5-4C9E-9EA3-02C101ECD302}" destId="{F96E4C07-1D0D-4A2F-9A09-B81C8197C6F1}" srcOrd="5" destOrd="0" parTransId="{BA8A49B8-C3EE-42F4-A40A-2CE1B214D641}" sibTransId="{80BC4035-3E49-4F20-8DF5-D00ECBBFBCF2}"/>
    <dgm:cxn modelId="{BD5B33DF-E06B-4AB0-8E3C-A8C7747C3352}" type="presOf" srcId="{A9A6DFB1-3987-42F2-9BE6-AA8C9E980FA3}" destId="{DF56CE50-A4D4-4681-89B7-80D6CFD67B3B}" srcOrd="0" destOrd="0" presId="urn:microsoft.com/office/officeart/2005/8/layout/radial6"/>
    <dgm:cxn modelId="{32706A55-FD15-4951-90D4-D16B79117AD2}" srcId="{89EB7156-40A5-4C9E-9EA3-02C101ECD302}" destId="{6B30FA61-997B-4DC8-80A2-B3C8CB4A2F03}" srcOrd="1" destOrd="0" parTransId="{6FA47CCC-F242-4EB1-9132-3B3B67CB4C44}" sibTransId="{B06A0FF7-98AE-4786-9BFA-C6F470284CA5}"/>
    <dgm:cxn modelId="{C3FD2139-4947-4BD3-85F6-93645B2DE475}" type="presOf" srcId="{07B901D8-7A81-405E-81BF-8427788E9310}" destId="{A13B76F0-E006-4199-8983-A2044FA18C07}" srcOrd="0" destOrd="0" presId="urn:microsoft.com/office/officeart/2005/8/layout/radial6"/>
    <dgm:cxn modelId="{F5E2A425-02A5-45DC-95D0-50B9639EF263}" type="presOf" srcId="{E5F447BB-5AA2-4BC5-8F04-D4BCD0148317}" destId="{D1F6BD9A-608E-480A-9023-BA76B351B99D}" srcOrd="0" destOrd="0" presId="urn:microsoft.com/office/officeart/2005/8/layout/radial6"/>
    <dgm:cxn modelId="{1E038018-6423-4D00-964A-E47A8B398FE9}" type="presOf" srcId="{12A68E62-30B2-408D-8EA9-827140EB2A2A}" destId="{8021DE91-D5AA-470F-AE9D-D412B1946DD0}" srcOrd="0" destOrd="0" presId="urn:microsoft.com/office/officeart/2005/8/layout/radial6"/>
    <dgm:cxn modelId="{C9F8B27F-EE00-4A95-8B1B-B85A71AB16DE}" srcId="{89EB7156-40A5-4C9E-9EA3-02C101ECD302}" destId="{E9E7C3E7-FE75-4378-90DC-BFBC658F2B50}" srcOrd="0" destOrd="0" parTransId="{B8734283-1391-4CB2-9DA3-78F0EA8EEC54}" sibTransId="{A9A6DFB1-3987-42F2-9BE6-AA8C9E980FA3}"/>
    <dgm:cxn modelId="{445FC168-58CE-4E3C-A19D-FA4D1EB4AE35}" type="presOf" srcId="{80BC4035-3E49-4F20-8DF5-D00ECBBFBCF2}" destId="{43978237-5057-46F3-813F-C0BB2A75BD3E}" srcOrd="0" destOrd="0" presId="urn:microsoft.com/office/officeart/2005/8/layout/radial6"/>
    <dgm:cxn modelId="{A948B7C0-AD7F-4BDC-99B4-DF07F59DAF3F}" srcId="{89EB7156-40A5-4C9E-9EA3-02C101ECD302}" destId="{0714527D-DF6C-4847-B605-418D4FDA60BC}" srcOrd="4" destOrd="0" parTransId="{B64DAE82-A659-4142-949C-26BC393D501A}" sibTransId="{9CF05207-7583-465F-9807-721B3366F2DD}"/>
    <dgm:cxn modelId="{6CFD2D72-40DD-4352-ACDA-6EE9F3BC0D01}" type="presOf" srcId="{E875044B-6FA7-4BF2-80E6-8B6188CECD3D}" destId="{461F0BC7-44EC-4631-827D-46D67A021C64}" srcOrd="0" destOrd="0" presId="urn:microsoft.com/office/officeart/2005/8/layout/radial6"/>
    <dgm:cxn modelId="{DBF433F4-BB7D-4751-89B4-8FA0DBEDD168}" type="presOf" srcId="{C7CA7406-1C84-4A8D-8510-C3511223AB25}" destId="{5CD37D63-0503-4AA7-BAC0-DB1E356D6249}" srcOrd="0" destOrd="0" presId="urn:microsoft.com/office/officeart/2005/8/layout/radial6"/>
    <dgm:cxn modelId="{37863B16-43A2-4E88-94B1-48C1311C47ED}" type="presParOf" srcId="{A13B76F0-E006-4199-8983-A2044FA18C07}" destId="{8164FD6E-02ED-489F-980A-357A2D5FB2FD}" srcOrd="0" destOrd="0" presId="urn:microsoft.com/office/officeart/2005/8/layout/radial6"/>
    <dgm:cxn modelId="{EC442284-EAF7-4291-8F67-51F115D5A8D4}" type="presParOf" srcId="{A13B76F0-E006-4199-8983-A2044FA18C07}" destId="{BA71BB88-5E01-43E5-9AAB-4E808AA17CD1}" srcOrd="1" destOrd="0" presId="urn:microsoft.com/office/officeart/2005/8/layout/radial6"/>
    <dgm:cxn modelId="{3F601976-1E50-4874-8D2C-9A6581FC9C9C}" type="presParOf" srcId="{A13B76F0-E006-4199-8983-A2044FA18C07}" destId="{2C6423EF-8342-448D-989F-44EB07330CD3}" srcOrd="2" destOrd="0" presId="urn:microsoft.com/office/officeart/2005/8/layout/radial6"/>
    <dgm:cxn modelId="{5E2152F1-C201-4C60-8743-77292749990B}" type="presParOf" srcId="{A13B76F0-E006-4199-8983-A2044FA18C07}" destId="{DF56CE50-A4D4-4681-89B7-80D6CFD67B3B}" srcOrd="3" destOrd="0" presId="urn:microsoft.com/office/officeart/2005/8/layout/radial6"/>
    <dgm:cxn modelId="{7AB94A59-51FE-4950-ACC8-B7DE37E86183}" type="presParOf" srcId="{A13B76F0-E006-4199-8983-A2044FA18C07}" destId="{882611AB-940C-4B3F-9C4C-28D546E0E109}" srcOrd="4" destOrd="0" presId="urn:microsoft.com/office/officeart/2005/8/layout/radial6"/>
    <dgm:cxn modelId="{7B711E6A-EBB8-4D4B-8B6C-463D09E235DC}" type="presParOf" srcId="{A13B76F0-E006-4199-8983-A2044FA18C07}" destId="{DD4176B6-2FCA-4697-A4D9-BEC4A3776D06}" srcOrd="5" destOrd="0" presId="urn:microsoft.com/office/officeart/2005/8/layout/radial6"/>
    <dgm:cxn modelId="{65DF5ECF-8687-4B63-A17E-A32479F22918}" type="presParOf" srcId="{A13B76F0-E006-4199-8983-A2044FA18C07}" destId="{3424B32F-8C14-4B30-AA42-DD1B5FAE1DC0}" srcOrd="6" destOrd="0" presId="urn:microsoft.com/office/officeart/2005/8/layout/radial6"/>
    <dgm:cxn modelId="{62B87736-BC5C-4A86-B16A-7D6DD6FDC374}" type="presParOf" srcId="{A13B76F0-E006-4199-8983-A2044FA18C07}" destId="{D1F6BD9A-608E-480A-9023-BA76B351B99D}" srcOrd="7" destOrd="0" presId="urn:microsoft.com/office/officeart/2005/8/layout/radial6"/>
    <dgm:cxn modelId="{1F619D80-7887-4212-A54B-81C0281F2501}" type="presParOf" srcId="{A13B76F0-E006-4199-8983-A2044FA18C07}" destId="{72C152D0-2A52-49B5-B9EC-36170AF23ACC}" srcOrd="8" destOrd="0" presId="urn:microsoft.com/office/officeart/2005/8/layout/radial6"/>
    <dgm:cxn modelId="{04F52CB0-CC46-4B90-B966-D76D78B98BB6}" type="presParOf" srcId="{A13B76F0-E006-4199-8983-A2044FA18C07}" destId="{461F0BC7-44EC-4631-827D-46D67A021C64}" srcOrd="9" destOrd="0" presId="urn:microsoft.com/office/officeart/2005/8/layout/radial6"/>
    <dgm:cxn modelId="{90906F32-2B81-4836-9688-5CAABE1D3FE7}" type="presParOf" srcId="{A13B76F0-E006-4199-8983-A2044FA18C07}" destId="{8021DE91-D5AA-470F-AE9D-D412B1946DD0}" srcOrd="10" destOrd="0" presId="urn:microsoft.com/office/officeart/2005/8/layout/radial6"/>
    <dgm:cxn modelId="{C168EB39-06E0-4F51-BB7E-5AAB7EE296F4}" type="presParOf" srcId="{A13B76F0-E006-4199-8983-A2044FA18C07}" destId="{0E868817-6B0B-4360-B561-4401833FA86F}" srcOrd="11" destOrd="0" presId="urn:microsoft.com/office/officeart/2005/8/layout/radial6"/>
    <dgm:cxn modelId="{0C379CA9-D3A2-4D8F-8AB0-4890F28191CD}" type="presParOf" srcId="{A13B76F0-E006-4199-8983-A2044FA18C07}" destId="{5CD37D63-0503-4AA7-BAC0-DB1E356D6249}" srcOrd="12" destOrd="0" presId="urn:microsoft.com/office/officeart/2005/8/layout/radial6"/>
    <dgm:cxn modelId="{94C6D1C4-E477-45D7-A8C4-82EBE70B0FE7}" type="presParOf" srcId="{A13B76F0-E006-4199-8983-A2044FA18C07}" destId="{7EEA23B7-2C55-467E-BEBF-8EB10682F77A}" srcOrd="13" destOrd="0" presId="urn:microsoft.com/office/officeart/2005/8/layout/radial6"/>
    <dgm:cxn modelId="{01D7A895-481A-4362-BF3D-30F9585981D3}" type="presParOf" srcId="{A13B76F0-E006-4199-8983-A2044FA18C07}" destId="{7E3A779F-4364-481A-A4D3-CD75268952A0}" srcOrd="14" destOrd="0" presId="urn:microsoft.com/office/officeart/2005/8/layout/radial6"/>
    <dgm:cxn modelId="{965E97F2-DB08-4040-9E59-2C2314F66913}" type="presParOf" srcId="{A13B76F0-E006-4199-8983-A2044FA18C07}" destId="{46BA042B-5742-45E1-B7D3-0DD4B24FA43D}" srcOrd="15" destOrd="0" presId="urn:microsoft.com/office/officeart/2005/8/layout/radial6"/>
    <dgm:cxn modelId="{07268E34-2FB8-4E72-A3B5-6D415B8C0C33}" type="presParOf" srcId="{A13B76F0-E006-4199-8983-A2044FA18C07}" destId="{E9305E95-DA6B-4A69-A9FA-EF364BB65629}" srcOrd="16" destOrd="0" presId="urn:microsoft.com/office/officeart/2005/8/layout/radial6"/>
    <dgm:cxn modelId="{697666D5-877D-410F-B6BD-976043A093EF}" type="presParOf" srcId="{A13B76F0-E006-4199-8983-A2044FA18C07}" destId="{C396B630-069C-4617-BB80-7D030641F670}" srcOrd="17" destOrd="0" presId="urn:microsoft.com/office/officeart/2005/8/layout/radial6"/>
    <dgm:cxn modelId="{F004B885-3128-4A09-A952-A13CF3B8AB49}" type="presParOf" srcId="{A13B76F0-E006-4199-8983-A2044FA18C07}" destId="{43978237-5057-46F3-813F-C0BB2A75BD3E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35B4C1-1E5C-49B2-AAA3-B3074EAA9D6B}">
      <dsp:nvSpPr>
        <dsp:cNvPr id="0" name=""/>
        <dsp:cNvSpPr/>
      </dsp:nvSpPr>
      <dsp:spPr>
        <a:xfrm>
          <a:off x="136447" y="-4898"/>
          <a:ext cx="3389593" cy="3389593"/>
        </a:xfrm>
        <a:prstGeom prst="circularArrow">
          <a:avLst>
            <a:gd name="adj1" fmla="val 5274"/>
            <a:gd name="adj2" fmla="val 312630"/>
            <a:gd name="adj3" fmla="val 14349301"/>
            <a:gd name="adj4" fmla="val 17056456"/>
            <a:gd name="adj5" fmla="val 5477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868DF88-F49F-469C-A5F5-CB103CD7200B}">
      <dsp:nvSpPr>
        <dsp:cNvPr id="0" name=""/>
        <dsp:cNvSpPr/>
      </dsp:nvSpPr>
      <dsp:spPr>
        <a:xfrm>
          <a:off x="1231429" y="1404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Honestidad</a:t>
          </a:r>
          <a:endParaRPr lang="es-AR" sz="1600" b="1" kern="1200" dirty="0"/>
        </a:p>
      </dsp:txBody>
      <dsp:txXfrm>
        <a:off x="1231429" y="1404"/>
        <a:ext cx="1199629" cy="599814"/>
      </dsp:txXfrm>
    </dsp:sp>
    <dsp:sp modelId="{00667C22-6DC5-4726-ABA7-88A752D8A330}">
      <dsp:nvSpPr>
        <dsp:cNvPr id="0" name=""/>
        <dsp:cNvSpPr/>
      </dsp:nvSpPr>
      <dsp:spPr>
        <a:xfrm>
          <a:off x="2170721" y="762004"/>
          <a:ext cx="1381348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Adaptabilidad</a:t>
          </a:r>
          <a:endParaRPr lang="es-AR" sz="1600" b="1" kern="1200" dirty="0"/>
        </a:p>
      </dsp:txBody>
      <dsp:txXfrm>
        <a:off x="2170721" y="762004"/>
        <a:ext cx="1381348" cy="599814"/>
      </dsp:txXfrm>
    </dsp:sp>
    <dsp:sp modelId="{D26F8E52-27D9-4E93-A8D9-46CFF9466A65}">
      <dsp:nvSpPr>
        <dsp:cNvPr id="0" name=""/>
        <dsp:cNvSpPr/>
      </dsp:nvSpPr>
      <dsp:spPr>
        <a:xfrm>
          <a:off x="2438400" y="1752605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Innovación</a:t>
          </a:r>
          <a:endParaRPr lang="es-AR" sz="1600" b="1" kern="1200" dirty="0"/>
        </a:p>
      </dsp:txBody>
      <dsp:txXfrm>
        <a:off x="2438400" y="1752605"/>
        <a:ext cx="1199629" cy="599814"/>
      </dsp:txXfrm>
    </dsp:sp>
    <dsp:sp modelId="{7517E12D-2E78-42FF-829C-19FEF96D7FA6}">
      <dsp:nvSpPr>
        <dsp:cNvPr id="0" name=""/>
        <dsp:cNvSpPr/>
      </dsp:nvSpPr>
      <dsp:spPr>
        <a:xfrm>
          <a:off x="883633" y="2752985"/>
          <a:ext cx="1895222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Perfeccionamiento</a:t>
          </a:r>
          <a:endParaRPr lang="es-AR" sz="1600" b="1" kern="1200" dirty="0"/>
        </a:p>
      </dsp:txBody>
      <dsp:txXfrm>
        <a:off x="883633" y="2752985"/>
        <a:ext cx="1895222" cy="599814"/>
      </dsp:txXfrm>
    </dsp:sp>
    <dsp:sp modelId="{F06619E9-E542-439D-B65D-1F35F8A24176}">
      <dsp:nvSpPr>
        <dsp:cNvPr id="0" name=""/>
        <dsp:cNvSpPr/>
      </dsp:nvSpPr>
      <dsp:spPr>
        <a:xfrm>
          <a:off x="0" y="1752597"/>
          <a:ext cx="1238725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err="1" smtClean="0"/>
            <a:t>Proactividad</a:t>
          </a:r>
          <a:endParaRPr lang="es-AR" sz="1600" b="1" kern="1200" dirty="0"/>
        </a:p>
      </dsp:txBody>
      <dsp:txXfrm>
        <a:off x="0" y="1752597"/>
        <a:ext cx="1238725" cy="599814"/>
      </dsp:txXfrm>
    </dsp:sp>
    <dsp:sp modelId="{21AA7386-08C3-4983-95AB-E7406219D63A}">
      <dsp:nvSpPr>
        <dsp:cNvPr id="0" name=""/>
        <dsp:cNvSpPr/>
      </dsp:nvSpPr>
      <dsp:spPr>
        <a:xfrm>
          <a:off x="76202" y="761996"/>
          <a:ext cx="1199629" cy="5998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/>
            <a:t>Integridad</a:t>
          </a:r>
          <a:endParaRPr lang="es-AR" sz="1600" b="1" kern="1200" dirty="0"/>
        </a:p>
      </dsp:txBody>
      <dsp:txXfrm>
        <a:off x="76202" y="761996"/>
        <a:ext cx="1199629" cy="59981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978237-5057-46F3-813F-C0BB2A75BD3E}">
      <dsp:nvSpPr>
        <dsp:cNvPr id="0" name=""/>
        <dsp:cNvSpPr/>
      </dsp:nvSpPr>
      <dsp:spPr>
        <a:xfrm>
          <a:off x="1387429" y="102618"/>
          <a:ext cx="3008293" cy="3008293"/>
        </a:xfrm>
        <a:prstGeom prst="blockArc">
          <a:avLst>
            <a:gd name="adj1" fmla="val 13547581"/>
            <a:gd name="adj2" fmla="val 18892275"/>
            <a:gd name="adj3" fmla="val 4515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BA042B-5742-45E1-B7D3-0DD4B24FA43D}">
      <dsp:nvSpPr>
        <dsp:cNvPr id="0" name=""/>
        <dsp:cNvSpPr/>
      </dsp:nvSpPr>
      <dsp:spPr>
        <a:xfrm>
          <a:off x="1213502" y="247487"/>
          <a:ext cx="3008293" cy="3008293"/>
        </a:xfrm>
        <a:prstGeom prst="blockArc">
          <a:avLst>
            <a:gd name="adj1" fmla="val 10626167"/>
            <a:gd name="adj2" fmla="val 14077396"/>
            <a:gd name="adj3" fmla="val 4515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D37D63-0503-4AA7-BAC0-DB1E356D6249}">
      <dsp:nvSpPr>
        <dsp:cNvPr id="0" name=""/>
        <dsp:cNvSpPr/>
      </dsp:nvSpPr>
      <dsp:spPr>
        <a:xfrm>
          <a:off x="1189911" y="594272"/>
          <a:ext cx="3008293" cy="3008293"/>
        </a:xfrm>
        <a:prstGeom prst="blockArc">
          <a:avLst>
            <a:gd name="adj1" fmla="val 7661050"/>
            <a:gd name="adj2" fmla="val 11440834"/>
            <a:gd name="adj3" fmla="val 4515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1F0BC7-44EC-4631-827D-46D67A021C64}">
      <dsp:nvSpPr>
        <dsp:cNvPr id="0" name=""/>
        <dsp:cNvSpPr/>
      </dsp:nvSpPr>
      <dsp:spPr>
        <a:xfrm>
          <a:off x="1357901" y="746064"/>
          <a:ext cx="3008293" cy="3008293"/>
        </a:xfrm>
        <a:prstGeom prst="blockArc">
          <a:avLst>
            <a:gd name="adj1" fmla="val 2608814"/>
            <a:gd name="adj2" fmla="val 8190988"/>
            <a:gd name="adj3" fmla="val 4515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24B32F-8C14-4B30-AA42-DD1B5FAE1DC0}">
      <dsp:nvSpPr>
        <dsp:cNvPr id="0" name=""/>
        <dsp:cNvSpPr/>
      </dsp:nvSpPr>
      <dsp:spPr>
        <a:xfrm>
          <a:off x="1643834" y="512025"/>
          <a:ext cx="3008293" cy="3008293"/>
        </a:xfrm>
        <a:prstGeom prst="blockArc">
          <a:avLst>
            <a:gd name="adj1" fmla="val 21153941"/>
            <a:gd name="adj2" fmla="val 3475111"/>
            <a:gd name="adj3" fmla="val 4515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56CE50-A4D4-4681-89B7-80D6CFD67B3B}">
      <dsp:nvSpPr>
        <dsp:cNvPr id="0" name=""/>
        <dsp:cNvSpPr/>
      </dsp:nvSpPr>
      <dsp:spPr>
        <a:xfrm>
          <a:off x="1631657" y="298680"/>
          <a:ext cx="3008293" cy="3008293"/>
        </a:xfrm>
        <a:prstGeom prst="blockArc">
          <a:avLst>
            <a:gd name="adj1" fmla="val 18158554"/>
            <a:gd name="adj2" fmla="val 54060"/>
            <a:gd name="adj3" fmla="val 4515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64FD6E-02ED-489F-980A-357A2D5FB2FD}">
      <dsp:nvSpPr>
        <dsp:cNvPr id="0" name=""/>
        <dsp:cNvSpPr/>
      </dsp:nvSpPr>
      <dsp:spPr>
        <a:xfrm>
          <a:off x="1950390" y="997656"/>
          <a:ext cx="1902671" cy="1902671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i="0" u="sng" kern="1200" dirty="0" smtClean="0"/>
            <a:t>Contexto</a:t>
          </a:r>
          <a:endParaRPr lang="es-AR" sz="2400" b="1" i="0" u="sng" kern="1200" dirty="0"/>
        </a:p>
      </dsp:txBody>
      <dsp:txXfrm>
        <a:off x="1950390" y="997656"/>
        <a:ext cx="1902671" cy="1902671"/>
      </dsp:txXfrm>
    </dsp:sp>
    <dsp:sp modelId="{BA71BB88-5E01-43E5-9AAB-4E808AA17CD1}">
      <dsp:nvSpPr>
        <dsp:cNvPr id="0" name=""/>
        <dsp:cNvSpPr/>
      </dsp:nvSpPr>
      <dsp:spPr>
        <a:xfrm>
          <a:off x="3350667" y="-13303"/>
          <a:ext cx="1156304" cy="115630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monitoreo</a:t>
          </a:r>
          <a:endParaRPr lang="es-AR" sz="1250" b="1" kern="1200" dirty="0">
            <a:solidFill>
              <a:schemeClr val="tx1"/>
            </a:solidFill>
          </a:endParaRPr>
        </a:p>
      </dsp:txBody>
      <dsp:txXfrm>
        <a:off x="3350667" y="-13303"/>
        <a:ext cx="1156304" cy="1156304"/>
      </dsp:txXfrm>
    </dsp:sp>
    <dsp:sp modelId="{882611AB-940C-4B3F-9C4C-28D546E0E109}">
      <dsp:nvSpPr>
        <dsp:cNvPr id="0" name=""/>
        <dsp:cNvSpPr/>
      </dsp:nvSpPr>
      <dsp:spPr>
        <a:xfrm>
          <a:off x="4038602" y="1258733"/>
          <a:ext cx="1134422" cy="113442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sanción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4038602" y="1258733"/>
        <a:ext cx="1134422" cy="1134422"/>
      </dsp:txXfrm>
    </dsp:sp>
    <dsp:sp modelId="{D1F6BD9A-608E-480A-9023-BA76B351B99D}">
      <dsp:nvSpPr>
        <dsp:cNvPr id="0" name=""/>
        <dsp:cNvSpPr/>
      </dsp:nvSpPr>
      <dsp:spPr>
        <a:xfrm>
          <a:off x="3365765" y="2698785"/>
          <a:ext cx="1126141" cy="112614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incentivo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3365765" y="2698785"/>
        <a:ext cx="1126141" cy="1126141"/>
      </dsp:txXfrm>
    </dsp:sp>
    <dsp:sp modelId="{8021DE91-D5AA-470F-AE9D-D412B1946DD0}">
      <dsp:nvSpPr>
        <dsp:cNvPr id="0" name=""/>
        <dsp:cNvSpPr/>
      </dsp:nvSpPr>
      <dsp:spPr>
        <a:xfrm>
          <a:off x="1228950" y="2695550"/>
          <a:ext cx="1132734" cy="113273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Tránsito complejo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1228950" y="2695550"/>
        <a:ext cx="1132734" cy="1132734"/>
      </dsp:txXfrm>
    </dsp:sp>
    <dsp:sp modelId="{7EEA23B7-2C55-467E-BEBF-8EB10682F77A}">
      <dsp:nvSpPr>
        <dsp:cNvPr id="0" name=""/>
        <dsp:cNvSpPr/>
      </dsp:nvSpPr>
      <dsp:spPr>
        <a:xfrm>
          <a:off x="669872" y="1246480"/>
          <a:ext cx="1158926" cy="115892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Cambio cultural necesario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669872" y="1246480"/>
        <a:ext cx="1158926" cy="1158926"/>
      </dsp:txXfrm>
    </dsp:sp>
    <dsp:sp modelId="{E9305E95-DA6B-4A69-A9FA-EF364BB65629}">
      <dsp:nvSpPr>
        <dsp:cNvPr id="0" name=""/>
        <dsp:cNvSpPr/>
      </dsp:nvSpPr>
      <dsp:spPr>
        <a:xfrm>
          <a:off x="1313587" y="0"/>
          <a:ext cx="1105787" cy="110578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b="1" kern="1200" dirty="0" smtClean="0">
              <a:solidFill>
                <a:schemeClr val="tx1"/>
              </a:solidFill>
            </a:rPr>
            <a:t>Falta de orden</a:t>
          </a:r>
          <a:endParaRPr lang="es-AR" sz="1400" b="1" kern="1200" dirty="0">
            <a:solidFill>
              <a:schemeClr val="tx1"/>
            </a:solidFill>
          </a:endParaRPr>
        </a:p>
      </dsp:txBody>
      <dsp:txXfrm>
        <a:off x="1313587" y="0"/>
        <a:ext cx="1105787" cy="1105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3C9BB-72E2-4283-8DE8-50E875797B7C}" type="datetimeFigureOut">
              <a:rPr lang="es-AR" smtClean="0"/>
              <a:pPr/>
              <a:t>12/07/2011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EBAAB-EBB8-473E-9B6D-9EEDF5A7888A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9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11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13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EBAAB-EBB8-473E-9B6D-9EEDF5A7888A}" type="slidenum">
              <a:rPr lang="es-AR" smtClean="0"/>
              <a:pPr/>
              <a:t>14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jpe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9.jpe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8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17.jpeg"/><Relationship Id="rId1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11" Type="http://schemas.openxmlformats.org/officeDocument/2006/relationships/image" Target="../media/image31.jpeg"/><Relationship Id="rId5" Type="http://schemas.openxmlformats.org/officeDocument/2006/relationships/image" Target="../media/image26.jpeg"/><Relationship Id="rId10" Type="http://schemas.openxmlformats.org/officeDocument/2006/relationships/image" Target="../media/image1.png"/><Relationship Id="rId4" Type="http://schemas.openxmlformats.org/officeDocument/2006/relationships/image" Target="../media/image25.gif"/><Relationship Id="rId9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" Target="slide9.xml"/><Relationship Id="rId7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slide" Target="slide10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14400" y="3843278"/>
            <a:ext cx="769620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6000" dirty="0" err="1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Scoring</a:t>
            </a:r>
            <a:endParaRPr lang="es-AR" sz="6000" dirty="0" smtClean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Vehicular</a:t>
            </a:r>
          </a:p>
          <a:p>
            <a:r>
              <a:rPr lang="es-AR" sz="60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		Estadístico</a:t>
            </a:r>
            <a:endParaRPr lang="es-AR" sz="60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67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Presentación del producto</a:t>
            </a:r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2" name="Picture 2" descr="E:\U.B.A.Files\Materias\75.45 Taller de Desarrollo de Proyectos I\TP\Trunk\Proyecto\web\site\images\bg_img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667375" y="1981200"/>
            <a:ext cx="3552825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9" name="18 Imagen" descr="Informe2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17356" y="2543341"/>
            <a:ext cx="4709288" cy="3476459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0" name="Rectangle 19"/>
          <p:cNvSpPr/>
          <p:nvPr/>
        </p:nvSpPr>
        <p:spPr>
          <a:xfrm>
            <a:off x="1179240" y="1524000"/>
            <a:ext cx="68217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Vehículos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5" name="14 Imagen" descr="Informe3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0500" y="2577092"/>
            <a:ext cx="7283000" cy="3442708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1179240" y="1524000"/>
            <a:ext cx="68217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Información legal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Rectangle 13"/>
          <p:cNvSpPr/>
          <p:nvPr/>
        </p:nvSpPr>
        <p:spPr>
          <a:xfrm>
            <a:off x="381000" y="16002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  <p:sp>
        <p:nvSpPr>
          <p:cNvPr id="27" name="Rounded Rectangle 37"/>
          <p:cNvSpPr/>
          <p:nvPr/>
        </p:nvSpPr>
        <p:spPr>
          <a:xfrm>
            <a:off x="838200" y="2590800"/>
            <a:ext cx="7467600" cy="3352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3200" b="1" i="1" u="sng" dirty="0" smtClean="0">
                <a:solidFill>
                  <a:schemeClr val="tx1"/>
                </a:solidFill>
              </a:rPr>
              <a:t>Marco legal</a:t>
            </a:r>
            <a:endParaRPr lang="es-AR" sz="3200" b="1" i="1" u="sng" dirty="0">
              <a:solidFill>
                <a:schemeClr val="tx1"/>
              </a:solidFill>
            </a:endParaRPr>
          </a:p>
        </p:txBody>
      </p:sp>
      <p:pic>
        <p:nvPicPr>
          <p:cNvPr id="12290" name="Picture 2" descr="http://toustodo.files.wordpress.com/2010/12/justicia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657600"/>
            <a:ext cx="1754312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6" name="25 CuadroTexto"/>
          <p:cNvSpPr txBox="1"/>
          <p:nvPr/>
        </p:nvSpPr>
        <p:spPr>
          <a:xfrm>
            <a:off x="4038600" y="36576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AR" sz="2000" b="1" dirty="0" smtClean="0">
                <a:solidFill>
                  <a:schemeClr val="bg1"/>
                </a:solidFill>
              </a:rPr>
              <a:t> </a:t>
            </a:r>
            <a:r>
              <a:rPr lang="es-AR" sz="2000" b="1" dirty="0" smtClean="0">
                <a:solidFill>
                  <a:schemeClr val="bg1"/>
                </a:solidFill>
                <a:latin typeface="Rockwell" pitchFamily="18" charset="0"/>
              </a:rPr>
              <a:t>Privacidad</a:t>
            </a:r>
          </a:p>
          <a:p>
            <a:endParaRPr lang="es-AR" sz="2000" b="1" dirty="0" smtClean="0">
              <a:solidFill>
                <a:schemeClr val="bg1"/>
              </a:solidFill>
              <a:latin typeface="Rockwell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2000" b="1" dirty="0" smtClean="0">
                <a:solidFill>
                  <a:schemeClr val="bg1"/>
                </a:solidFill>
                <a:latin typeface="Rockwell" pitchFamily="18" charset="0"/>
              </a:rPr>
              <a:t> Confidencialidad</a:t>
            </a:r>
          </a:p>
          <a:p>
            <a:endParaRPr lang="es-AR" sz="2000" b="1" dirty="0" smtClean="0">
              <a:solidFill>
                <a:schemeClr val="bg1"/>
              </a:solidFill>
              <a:latin typeface="Rockwell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2000" b="1" dirty="0" smtClean="0">
                <a:solidFill>
                  <a:schemeClr val="bg1"/>
                </a:solidFill>
                <a:latin typeface="Rockwell" pitchFamily="18" charset="0"/>
              </a:rPr>
              <a:t> Ley Habeas Data 25.326</a:t>
            </a:r>
          </a:p>
          <a:p>
            <a:pPr>
              <a:buFont typeface="Wingdings" pitchFamily="2" charset="2"/>
              <a:buChar char="Ø"/>
            </a:pPr>
            <a:endParaRPr lang="es-AR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200" y="3124200"/>
            <a:ext cx="5806526" cy="308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Consulta puntual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Pack 50 consultas mensuales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Pack 200 consultas mensuales</a:t>
            </a:r>
          </a:p>
          <a:p>
            <a:pPr algn="ctr">
              <a:lnSpc>
                <a:spcPct val="200000"/>
              </a:lnSpc>
              <a:spcAft>
                <a:spcPts val="100"/>
              </a:spcAft>
            </a:pPr>
            <a:r>
              <a:rPr lang="es-AR" sz="2400" dirty="0" smtClean="0">
                <a:latin typeface="Cooper Black" pitchFamily="18" charset="0"/>
              </a:rPr>
              <a:t>Plan consultas mensuales ilimitadas</a:t>
            </a:r>
            <a:endParaRPr lang="es-AR" sz="2400" dirty="0">
              <a:latin typeface="Cooper Black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9200" y="2662535"/>
            <a:ext cx="21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Adaptables </a:t>
            </a:r>
          </a:p>
        </p:txBody>
      </p:sp>
      <p:pic>
        <p:nvPicPr>
          <p:cNvPr id="17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356992"/>
            <a:ext cx="504056" cy="60985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3482752" y="266700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Flexibles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2662535"/>
            <a:ext cx="258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7FA00"/>
              </a:buClr>
              <a:buSzPct val="160000"/>
              <a:buFont typeface="Wingdings" pitchFamily="2" charset="2"/>
              <a:buChar char="ü"/>
            </a:pPr>
            <a:r>
              <a:rPr lang="es-AR" sz="2400" b="1" dirty="0" smtClean="0">
                <a:solidFill>
                  <a:schemeClr val="bg1"/>
                </a:solidFill>
              </a:rPr>
              <a:t>Baja tasa</a:t>
            </a:r>
          </a:p>
        </p:txBody>
      </p:sp>
      <p:pic>
        <p:nvPicPr>
          <p:cNvPr id="20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005064"/>
            <a:ext cx="504056" cy="609852"/>
          </a:xfrm>
          <a:prstGeom prst="rect">
            <a:avLst/>
          </a:prstGeom>
          <a:noFill/>
        </p:spPr>
      </p:pic>
      <p:pic>
        <p:nvPicPr>
          <p:cNvPr id="21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043284"/>
            <a:ext cx="504056" cy="609852"/>
          </a:xfrm>
          <a:prstGeom prst="rect">
            <a:avLst/>
          </a:prstGeom>
          <a:noFill/>
        </p:spPr>
      </p:pic>
      <p:pic>
        <p:nvPicPr>
          <p:cNvPr id="22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725144"/>
            <a:ext cx="504056" cy="609852"/>
          </a:xfrm>
          <a:prstGeom prst="rect">
            <a:avLst/>
          </a:prstGeom>
          <a:noFill/>
        </p:spPr>
      </p:pic>
      <p:pic>
        <p:nvPicPr>
          <p:cNvPr id="2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4797152"/>
            <a:ext cx="504056" cy="609852"/>
          </a:xfrm>
          <a:prstGeom prst="rect">
            <a:avLst/>
          </a:prstGeom>
          <a:noFill/>
        </p:spPr>
      </p:pic>
      <p:pic>
        <p:nvPicPr>
          <p:cNvPr id="24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4869160"/>
            <a:ext cx="504056" cy="609852"/>
          </a:xfrm>
          <a:prstGeom prst="rect">
            <a:avLst/>
          </a:prstGeom>
          <a:noFill/>
        </p:spPr>
      </p:pic>
      <p:pic>
        <p:nvPicPr>
          <p:cNvPr id="25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5517232"/>
            <a:ext cx="504056" cy="609852"/>
          </a:xfrm>
          <a:prstGeom prst="rect">
            <a:avLst/>
          </a:prstGeom>
          <a:noFill/>
        </p:spPr>
      </p:pic>
      <p:pic>
        <p:nvPicPr>
          <p:cNvPr id="26" name="Picture 25" descr="C:\Users\Jerico\Desktop\infinit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0312" y="5733256"/>
            <a:ext cx="662832" cy="369713"/>
          </a:xfrm>
          <a:prstGeom prst="rect">
            <a:avLst/>
          </a:prstGeom>
          <a:noFill/>
        </p:spPr>
      </p:pic>
      <p:grpSp>
        <p:nvGrpSpPr>
          <p:cNvPr id="27" name="Group 26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8" name="Round Same Side Corner Rectangle 27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9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Nuestras Opciones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3" name="Rectangle 12"/>
          <p:cNvSpPr/>
          <p:nvPr/>
        </p:nvSpPr>
        <p:spPr>
          <a:xfrm>
            <a:off x="1179240" y="1676400"/>
            <a:ext cx="68217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Contacto y asesoramiento</a:t>
            </a:r>
            <a:endParaRPr lang="es-AR" sz="4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18 CuadroTexto"/>
          <p:cNvSpPr txBox="1"/>
          <p:nvPr/>
        </p:nvSpPr>
        <p:spPr>
          <a:xfrm>
            <a:off x="1600200" y="31242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solidFill>
                  <a:schemeClr val="bg1">
                    <a:lumMod val="95000"/>
                  </a:schemeClr>
                </a:solidFill>
              </a:rPr>
              <a:t>contactenos@nuevosrumbos.com.ar</a:t>
            </a:r>
          </a:p>
          <a:p>
            <a:pPr algn="ctr"/>
            <a:r>
              <a:rPr lang="es-AR" sz="2000" b="1" dirty="0" smtClean="0">
                <a:solidFill>
                  <a:schemeClr val="bg1">
                    <a:lumMod val="95000"/>
                  </a:schemeClr>
                </a:solidFill>
              </a:rPr>
              <a:t>www.nuevosrumbos.com.ar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00795" y="2743200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b="1" u="sng" dirty="0" smtClean="0"/>
              <a:t>Escríbanos</a:t>
            </a:r>
            <a:endParaRPr lang="es-AR" sz="2400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3871327" y="3810000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b="1" u="sng" dirty="0" smtClean="0"/>
              <a:t>Llámenos</a:t>
            </a:r>
            <a:endParaRPr lang="es-AR" sz="2400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210121" y="4953000"/>
            <a:ext cx="2723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b="1" u="sng" dirty="0" smtClean="0"/>
              <a:t>Venga a conocernos</a:t>
            </a:r>
            <a:endParaRPr lang="es-AR" sz="2400" b="1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2090039" y="5410200"/>
            <a:ext cx="4963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b="1" dirty="0" smtClean="0">
                <a:solidFill>
                  <a:schemeClr val="bg1">
                    <a:lumMod val="95000"/>
                  </a:schemeClr>
                </a:solidFill>
              </a:rPr>
              <a:t>Juan B. Justo 999, CABA – Buenos Aires, Argentina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67000" y="425827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bg1">
                    <a:lumMod val="95000"/>
                  </a:schemeClr>
                </a:solidFill>
              </a:rPr>
              <a:t>0 8 0 0 – 4 4 4 – 6  8  7  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8598" y="4583668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>
                <a:solidFill>
                  <a:schemeClr val="bg1">
                    <a:lumMod val="95000"/>
                  </a:schemeClr>
                </a:solidFill>
              </a:rPr>
              <a:t>(N     U    R     U)</a:t>
            </a:r>
            <a:endParaRPr lang="es-AR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25000">
              <a:schemeClr val="tx1">
                <a:lumMod val="75000"/>
                <a:lumOff val="25000"/>
              </a:schemeClr>
            </a:gs>
            <a:gs pos="75000">
              <a:schemeClr val="tx1">
                <a:lumMod val="65000"/>
                <a:lumOff val="35000"/>
              </a:schemeClr>
            </a:gs>
            <a:gs pos="100000">
              <a:schemeClr val="bg1">
                <a:lumMod val="5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 rot="10800000">
            <a:off x="11874" y="0"/>
            <a:ext cx="9132125" cy="1981199"/>
          </a:xfrm>
          <a:prstGeom prst="round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26" name="Picture 2" descr="E:\U.B.A.Files\Materias\75.45 Taller de Desarrollo de Proyectos I\TP\Trunk\Proyecto\web\site\image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89537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88443" y="666690"/>
            <a:ext cx="3598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 smtClean="0">
                <a:solidFill>
                  <a:schemeClr val="bg1">
                    <a:lumMod val="50000"/>
                  </a:schemeClr>
                </a:solidFill>
              </a:rPr>
              <a:t>Centralización y análisis de datos</a:t>
            </a:r>
            <a:endParaRPr lang="es-A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33500" y="3810000"/>
            <a:ext cx="6819900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8800" dirty="0" smtClean="0">
                <a:ln w="1841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Muchas gracias!!!</a:t>
            </a:r>
            <a:endParaRPr lang="es-AR" sz="8800" dirty="0">
              <a:ln w="1841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50000">
                    <a:schemeClr val="bg1">
                      <a:lumMod val="6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1027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09142"/>
            <a:ext cx="1371600" cy="130565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2446865" y="2791361"/>
            <a:ext cx="250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8000" b="1" dirty="0" smtClean="0">
                <a:ln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latin typeface="Copperplate Gothic Bold" pitchFamily="34" charset="0"/>
              </a:rPr>
              <a:t>SVE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2209800"/>
            <a:ext cx="567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>
                <a:solidFill>
                  <a:schemeClr val="bg1"/>
                </a:solidFill>
                <a:latin typeface="Cooper Black" pitchFamily="18" charset="0"/>
              </a:rPr>
              <a:t>Presentación del producto</a:t>
            </a:r>
            <a:endParaRPr lang="es-AR" sz="3200" dirty="0">
              <a:solidFill>
                <a:schemeClr val="bg1"/>
              </a:solidFill>
              <a:latin typeface="Cooper Blac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20" name="Rectangle 19"/>
          <p:cNvSpPr/>
          <p:nvPr/>
        </p:nvSpPr>
        <p:spPr>
          <a:xfrm>
            <a:off x="1676400" y="1524000"/>
            <a:ext cx="5791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¿Quiénes Somos?</a:t>
            </a:r>
          </a:p>
          <a:p>
            <a:pPr algn="ctr"/>
            <a:endParaRPr lang="es-AR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2667000" y="238702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Nuevos Rumbos S.R.L.</a:t>
            </a:r>
            <a:endParaRPr lang="es-AR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8000" y="3235404"/>
            <a:ext cx="495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Un grupo de ingenieros, consultores,  analistas y especialistas, dedicados a la centralización y el análisis de datos.</a:t>
            </a:r>
            <a:endParaRPr lang="es-AR" sz="2200" dirty="0">
              <a:solidFill>
                <a:schemeClr val="bg1"/>
              </a:solidFill>
              <a:latin typeface="Bell MT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66800" y="4876800"/>
            <a:ext cx="5181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 smtClean="0">
                <a:solidFill>
                  <a:schemeClr val="bg1"/>
                </a:solidFill>
                <a:latin typeface="Bell MT" pitchFamily="18" charset="0"/>
              </a:rPr>
              <a:t>Contamos con las herramientas necesarias para brindar análisis y reportes de altísima calidad, adaptados a la necesidad del cliente.</a:t>
            </a:r>
            <a:endParaRPr lang="es-AR" sz="2200" dirty="0"/>
          </a:p>
        </p:txBody>
      </p:sp>
      <p:pic>
        <p:nvPicPr>
          <p:cNvPr id="2050" name="Picture 2" descr="C:\Users\Jerico\Desktop\HiRe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333750"/>
            <a:ext cx="1752600" cy="1314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grpSp>
        <p:nvGrpSpPr>
          <p:cNvPr id="29" name="Group 2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30" name="Round Same Side Corner Rectangle 29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1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2" name="TextBox 31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052" name="Picture 4" descr="C:\Users\Jerico\Desktop\Image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495800"/>
            <a:ext cx="1828800" cy="13614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2053" name="Picture 5" descr="C:\Users\Jerico\Desktop\Rar Repair Too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042821"/>
            <a:ext cx="838200" cy="838200"/>
          </a:xfrm>
          <a:prstGeom prst="rect">
            <a:avLst/>
          </a:prstGeom>
          <a:noFill/>
        </p:spPr>
      </p:pic>
      <p:sp>
        <p:nvSpPr>
          <p:cNvPr id="33" name="Flowchart: Decision 32"/>
          <p:cNvSpPr/>
          <p:nvPr/>
        </p:nvSpPr>
        <p:spPr>
          <a:xfrm>
            <a:off x="1981200" y="2438400"/>
            <a:ext cx="622300" cy="533400"/>
          </a:xfrm>
          <a:prstGeom prst="flowChartDecision">
            <a:avLst/>
          </a:prstGeom>
          <a:solidFill>
            <a:srgbClr val="00B0F0"/>
          </a:solidFill>
          <a:ln w="28575">
            <a:solidFill>
              <a:schemeClr val="accent6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1600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Nuestra Visión</a:t>
            </a:r>
            <a:endParaRPr lang="es-AR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5" name="Round Same Side Corner Rectangle 14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6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074" name="Picture 2" descr="C:\Users\Jerico\Desktop\Vision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343400"/>
            <a:ext cx="1600200" cy="1447800"/>
          </a:xfrm>
          <a:prstGeom prst="rect">
            <a:avLst/>
          </a:prstGeom>
          <a:noFill/>
        </p:spPr>
      </p:pic>
      <p:pic>
        <p:nvPicPr>
          <p:cNvPr id="3075" name="Picture 3" descr="C:\Users\Jerico\Desktop\misi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269559"/>
            <a:ext cx="1524000" cy="1445441"/>
          </a:xfrm>
          <a:prstGeom prst="rect">
            <a:avLst/>
          </a:prstGeom>
          <a:noFill/>
        </p:spPr>
      </p:pic>
      <p:graphicFrame>
        <p:nvGraphicFramePr>
          <p:cNvPr id="24" name="Diagram 23"/>
          <p:cNvGraphicFramePr/>
          <p:nvPr/>
        </p:nvGraphicFramePr>
        <p:xfrm>
          <a:off x="2895600" y="2286000"/>
          <a:ext cx="373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85800" y="2187476"/>
            <a:ext cx="259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bg1"/>
                </a:solidFill>
              </a:rPr>
              <a:t>Centralizar la información de datos referentes a diversos campos, de suma importancia a 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la hora de tomar decisiones en su empresa.</a:t>
            </a:r>
          </a:p>
          <a:p>
            <a:endParaRPr lang="es-AR" dirty="0"/>
          </a:p>
        </p:txBody>
      </p:sp>
      <p:sp>
        <p:nvSpPr>
          <p:cNvPr id="26" name="TextBox 25"/>
          <p:cNvSpPr txBox="1"/>
          <p:nvPr/>
        </p:nvSpPr>
        <p:spPr>
          <a:xfrm>
            <a:off x="6629400" y="2235875"/>
            <a:ext cx="213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s-AR" dirty="0" smtClean="0">
                <a:solidFill>
                  <a:schemeClr val="bg1"/>
                </a:solidFill>
              </a:rPr>
              <a:t>Proveer informes confiables y fidedignos que nuestros clientes minimicen los riesgos en la toma de decisiones.</a:t>
            </a:r>
            <a:endParaRPr lang="es-AR" dirty="0"/>
          </a:p>
        </p:txBody>
      </p:sp>
      <p:sp>
        <p:nvSpPr>
          <p:cNvPr id="28" name="TextBox 27"/>
          <p:cNvSpPr txBox="1"/>
          <p:nvPr/>
        </p:nvSpPr>
        <p:spPr>
          <a:xfrm>
            <a:off x="3505200" y="1657290"/>
            <a:ext cx="2597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Nuestros Valores</a:t>
            </a:r>
            <a:endParaRPr lang="es-AR" sz="2000" b="1" dirty="0">
              <a:latin typeface="Arial Black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008" y="1657290"/>
            <a:ext cx="2298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chemeClr val="bg1"/>
                </a:solidFill>
                <a:latin typeface="Arial Black" pitchFamily="34" charset="0"/>
              </a:rPr>
              <a:t>Nuestra Misión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750125" y="200990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81400" y="2009900"/>
            <a:ext cx="2362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77000" y="2009900"/>
            <a:ext cx="2057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pic>
        <p:nvPicPr>
          <p:cNvPr id="16386" name="Picture 2" descr="E:\U.B.A.Files\Materias\75.45 Taller de Desarrollo de Proyectos I\TP\Trunk\Proyecto\web\site\images\page2_img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850" y="5029200"/>
            <a:ext cx="742950" cy="7429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7" name="Picture 3" descr="E:\U.B.A.Files\Materias\75.45 Taller de Desarrollo de Proyectos I\TP\Trunk\Proyecto\web\site\images\page1_im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029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8" name="Picture 4" descr="E:\U.B.A.Files\Materias\75.45 Taller de Desarrollo de Proyectos I\TP\Trunk\Proyecto\web\site\images\page1_img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886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89" name="Picture 5" descr="E:\U.B.A.Files\Materias\75.45 Taller de Desarrollo de Proyectos I\TP\Trunk\Proyecto\web\site\images\page1_img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2743200"/>
            <a:ext cx="7620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90" name="Picture 6" descr="E:\U.B.A.Files\Materias\75.45 Taller de Desarrollo de Proyectos I\TP\Trunk\Proyecto\web\site\images\page2_img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2678875"/>
            <a:ext cx="838200" cy="838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6391" name="Picture 7" descr="E:\U.B.A.Files\Materias\75.45 Taller de Desarrollo de Proyectos I\TP\Trunk\Proyecto\web\site\images\page2_img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7850" y="3886200"/>
            <a:ext cx="742950" cy="7429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1524000" y="4895671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Ramiro Romero </a:t>
            </a:r>
            <a:br>
              <a:rPr lang="es-AR" b="1" dirty="0" smtClean="0"/>
            </a:br>
            <a:r>
              <a:rPr lang="es-AR" b="1" dirty="0" smtClean="0"/>
              <a:t>Actuario, especialista en seguros.</a:t>
            </a:r>
            <a:endParaRPr lang="es-AR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38100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Florencia Pereira</a:t>
            </a:r>
            <a:br>
              <a:rPr lang="es-AR" b="1" dirty="0" smtClean="0"/>
            </a:br>
            <a:r>
              <a:rPr lang="es-AR" b="1" dirty="0" smtClean="0"/>
              <a:t>Analista de riesgos financieros.</a:t>
            </a:r>
            <a:endParaRPr lang="es-AR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553201" y="2734270"/>
            <a:ext cx="228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Darío </a:t>
            </a:r>
            <a:r>
              <a:rPr lang="es-AR" b="1" dirty="0" err="1" smtClean="0"/>
              <a:t>Perez</a:t>
            </a:r>
            <a:r>
              <a:rPr lang="es-AR" b="1" dirty="0" smtClean="0"/>
              <a:t> </a:t>
            </a:r>
            <a:r>
              <a:rPr lang="es-AR" b="1" dirty="0" err="1" smtClean="0"/>
              <a:t>Staltari</a:t>
            </a:r>
            <a:r>
              <a:rPr lang="es-AR" b="1" dirty="0" smtClean="0"/>
              <a:t> </a:t>
            </a:r>
            <a:br>
              <a:rPr lang="es-AR" b="1" dirty="0" smtClean="0"/>
            </a:br>
            <a:r>
              <a:rPr lang="es-AR" b="1" dirty="0" smtClean="0"/>
              <a:t>Ingeniero, consultor de seguridad.</a:t>
            </a:r>
            <a:endParaRPr lang="es-AR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00200" y="26580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Adriana </a:t>
            </a:r>
            <a:r>
              <a:rPr lang="es-AR" b="1" dirty="0" err="1" smtClean="0"/>
              <a:t>Chelotti</a:t>
            </a:r>
            <a:endParaRPr lang="es-AR" b="1" dirty="0" smtClean="0"/>
          </a:p>
          <a:p>
            <a:r>
              <a:rPr lang="es-AR" b="1" dirty="0" smtClean="0"/>
              <a:t>Ingeniera en Software</a:t>
            </a:r>
            <a:endParaRPr lang="es-AR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553200" y="3810000"/>
            <a:ext cx="1981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Raúl De Roovers</a:t>
            </a:r>
          </a:p>
          <a:p>
            <a:r>
              <a:rPr lang="es-AR" b="1" dirty="0" smtClean="0"/>
              <a:t>Consultor de riesgos.</a:t>
            </a:r>
            <a:endParaRPr lang="es-AR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553200" y="4953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Martín </a:t>
            </a:r>
            <a:r>
              <a:rPr lang="es-AR" b="1" dirty="0" err="1" smtClean="0"/>
              <a:t>Zucchiatti</a:t>
            </a:r>
            <a:endParaRPr lang="es-AR" b="1" dirty="0" smtClean="0"/>
          </a:p>
          <a:p>
            <a:r>
              <a:rPr lang="es-AR" b="1" dirty="0" smtClean="0"/>
              <a:t>Analista de riesgos automovilísticos</a:t>
            </a:r>
            <a:endParaRPr lang="es-AR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095500" y="1524000"/>
            <a:ext cx="49530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400" b="1" u="sng" dirty="0" smtClean="0"/>
              <a:t>Nuestro Equipo</a:t>
            </a:r>
            <a:endParaRPr lang="es-AR" sz="2000" u="sng" dirty="0"/>
          </a:p>
        </p:txBody>
      </p:sp>
      <p:sp>
        <p:nvSpPr>
          <p:cNvPr id="32" name="Oval 31"/>
          <p:cNvSpPr/>
          <p:nvPr/>
        </p:nvSpPr>
        <p:spPr>
          <a:xfrm>
            <a:off x="3429000" y="3657600"/>
            <a:ext cx="1981200" cy="2133600"/>
          </a:xfrm>
          <a:prstGeom prst="ellipse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es-AR" b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4098" name="Picture 2" descr="C:\Users\Jerico\Desktop\trabajo-en-equipo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743200"/>
            <a:ext cx="22860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81000" y="1371600"/>
            <a:ext cx="8458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5000" b="1" u="sng" dirty="0" smtClean="0"/>
              <a:t>SVE</a:t>
            </a:r>
            <a:r>
              <a:rPr lang="es-AR" sz="4800" b="1" u="sng" dirty="0" smtClean="0"/>
              <a:t> </a:t>
            </a:r>
            <a:r>
              <a:rPr lang="es-AR" sz="4000" b="1" u="sng" dirty="0" smtClean="0"/>
              <a:t>– </a:t>
            </a:r>
            <a:r>
              <a:rPr lang="es-AR" sz="4000" b="1" u="sng" dirty="0" err="1" smtClean="0"/>
              <a:t>Scoring</a:t>
            </a:r>
            <a:r>
              <a:rPr lang="es-AR" sz="4000" b="1" u="sng" dirty="0" smtClean="0"/>
              <a:t> Vehicular Estadístico</a:t>
            </a:r>
            <a:endParaRPr lang="es-AR" sz="1400" u="sng" dirty="0"/>
          </a:p>
        </p:txBody>
      </p:sp>
      <p:graphicFrame>
        <p:nvGraphicFramePr>
          <p:cNvPr id="36" name="Diagram 35"/>
          <p:cNvGraphicFramePr/>
          <p:nvPr/>
        </p:nvGraphicFramePr>
        <p:xfrm>
          <a:off x="1524000" y="2286000"/>
          <a:ext cx="57912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7" name="Picture 3" descr="C:\Users\Jerico\Desktop\transito (1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43000" y="2438400"/>
            <a:ext cx="1270002" cy="990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28" name="Picture 4" descr="C:\Users\Jerico\Desktop\reglamentotrabajo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0" y="3810001"/>
            <a:ext cx="1371600" cy="838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3" name="Picture 9" descr="C:\Users\Jerico\Desktop\mapa parque sarmiento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24600" y="2438400"/>
            <a:ext cx="1371600" cy="9909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5" name="Picture 11" descr="C:\Users\Jerico\Desktop\1Target8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34200" y="2743200"/>
            <a:ext cx="314345" cy="359361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036" name="Picture 12" descr="C:\Users\Jerico\Desktop\Motivation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72200" y="5257800"/>
            <a:ext cx="1295400" cy="8595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37" name="Picture 13" descr="C:\Users\Jerico\Desktop\team3.jp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810000"/>
            <a:ext cx="1295400" cy="86225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</p:pic>
      <p:pic>
        <p:nvPicPr>
          <p:cNvPr id="1038" name="Picture 14" descr="C:\Users\Jerico\Desktop\traffic-main_full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95400" y="5257800"/>
            <a:ext cx="1295400" cy="863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381000" y="16002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" y="21336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La forma más eficiente de transformar datos en información;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Diversas fuentes de datos son integradas en una única base;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Información relevante y actualizada;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Amplia gama de factores considerados;</a:t>
            </a:r>
          </a:p>
          <a:p>
            <a:pPr algn="ctr" fontAlgn="t">
              <a:lnSpc>
                <a:spcPct val="150000"/>
              </a:lnSpc>
              <a:buClr>
                <a:srgbClr val="25FF2F"/>
              </a:buClr>
              <a:buSzPct val="70000"/>
              <a:buFont typeface="Wingdings 2" pitchFamily="18" charset="2"/>
              <a:buChar char=""/>
            </a:pPr>
            <a:r>
              <a:rPr lang="es-AR" sz="3200" b="1" dirty="0" smtClean="0">
                <a:latin typeface="DaunPenh" pitchFamily="2" charset="0"/>
                <a:cs typeface="DaunPenh" pitchFamily="2" charset="0"/>
              </a:rPr>
              <a:t> Informes detallados de niveles de riesgo.</a:t>
            </a:r>
            <a:endParaRPr lang="es-AR" sz="3200" b="1" dirty="0">
              <a:latin typeface="DaunPenh" pitchFamily="2" charset="0"/>
              <a:cs typeface="DaunPenh" pitchFamily="2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4" name="Picture 3" descr="E:\U.B.A.Files\Materias\75.45 Taller de Desarrollo de Proyectos I\TP\Trunk\Proyecto\web\site\images\page3_prod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00"/>
            <a:ext cx="1524000" cy="1450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33" name="Rounded Rectangle 32"/>
          <p:cNvSpPr/>
          <p:nvPr/>
        </p:nvSpPr>
        <p:spPr>
          <a:xfrm>
            <a:off x="838200" y="2918460"/>
            <a:ext cx="1752600" cy="990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Conductores </a:t>
            </a:r>
          </a:p>
          <a:p>
            <a:pPr algn="ctr"/>
            <a:r>
              <a:rPr lang="es-AR" b="1" dirty="0" smtClean="0"/>
              <a:t>Y</a:t>
            </a:r>
          </a:p>
          <a:p>
            <a:pPr algn="ctr"/>
            <a:r>
              <a:rPr lang="es-AR" b="1" dirty="0" smtClean="0"/>
              <a:t>vehículos</a:t>
            </a:r>
            <a:endParaRPr lang="es-AR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838200" y="4437865"/>
            <a:ext cx="1752600" cy="14121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smtClean="0"/>
              <a:t>Fuentes públicas  y</a:t>
            </a:r>
          </a:p>
          <a:p>
            <a:pPr algn="ctr"/>
            <a:r>
              <a:rPr lang="es-AR" sz="1600" b="1" dirty="0" smtClean="0"/>
              <a:t>privadas</a:t>
            </a:r>
            <a:endParaRPr lang="es-AR" sz="1600" b="1" dirty="0"/>
          </a:p>
        </p:txBody>
      </p:sp>
      <p:sp>
        <p:nvSpPr>
          <p:cNvPr id="78" name="Rounded Rectangle 77"/>
          <p:cNvSpPr/>
          <p:nvPr/>
        </p:nvSpPr>
        <p:spPr>
          <a:xfrm>
            <a:off x="3200400" y="2514600"/>
            <a:ext cx="2590800" cy="3581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ounded Rectangle 34"/>
          <p:cNvSpPr/>
          <p:nvPr/>
        </p:nvSpPr>
        <p:spPr>
          <a:xfrm>
            <a:off x="3352800" y="2819400"/>
            <a:ext cx="2209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	Perfil</a:t>
            </a:r>
            <a:endParaRPr lang="es-AR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3352800" y="5257800"/>
            <a:ext cx="22098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           Antecedentes</a:t>
            </a:r>
            <a:endParaRPr lang="es-AR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352800" y="3986150"/>
            <a:ext cx="22098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b="1" dirty="0" smtClean="0"/>
              <a:t>Análisis experto</a:t>
            </a:r>
            <a:endParaRPr lang="es-AR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6400800" y="2936175"/>
            <a:ext cx="1981200" cy="2743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b="1" dirty="0" smtClean="0"/>
              <a:t>Informe de riesgos</a:t>
            </a:r>
            <a:endParaRPr lang="es-AR" b="1" dirty="0"/>
          </a:p>
        </p:txBody>
      </p:sp>
      <p:sp>
        <p:nvSpPr>
          <p:cNvPr id="57" name="Cross 56"/>
          <p:cNvSpPr/>
          <p:nvPr/>
        </p:nvSpPr>
        <p:spPr>
          <a:xfrm>
            <a:off x="4343400" y="35814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Cross 57"/>
          <p:cNvSpPr/>
          <p:nvPr/>
        </p:nvSpPr>
        <p:spPr>
          <a:xfrm>
            <a:off x="4343400" y="4800600"/>
            <a:ext cx="304800" cy="304800"/>
          </a:xfrm>
          <a:prstGeom prst="plu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7410" name="Picture 2" descr="C:\Users\Jerico\Desktop\1197115544208915882acspike_male_user_icon.svg.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895600"/>
            <a:ext cx="457869" cy="434975"/>
          </a:xfrm>
          <a:prstGeom prst="rect">
            <a:avLst/>
          </a:prstGeom>
          <a:noFill/>
        </p:spPr>
      </p:pic>
      <p:pic>
        <p:nvPicPr>
          <p:cNvPr id="17412" name="Picture 4" descr="C:\Users\Jerico\Desktop\concepto-de-analis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038600"/>
            <a:ext cx="420632" cy="568464"/>
          </a:xfrm>
          <a:prstGeom prst="rect">
            <a:avLst/>
          </a:prstGeom>
          <a:noFill/>
        </p:spPr>
      </p:pic>
      <p:pic>
        <p:nvPicPr>
          <p:cNvPr id="17413" name="Picture 5" descr="C:\Users\Jerico\Desktop\b_open_port_report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5657" y="3657600"/>
            <a:ext cx="1524000" cy="1843872"/>
          </a:xfrm>
          <a:prstGeom prst="rect">
            <a:avLst/>
          </a:prstGeom>
          <a:noFill/>
        </p:spPr>
      </p:pic>
      <p:pic>
        <p:nvPicPr>
          <p:cNvPr id="17414" name="Picture 6" descr="C:\Users\Jerico\Desktop\Informacion Publica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5800" y="4191000"/>
            <a:ext cx="533400" cy="533400"/>
          </a:xfrm>
          <a:prstGeom prst="rect">
            <a:avLst/>
          </a:prstGeom>
          <a:noFill/>
        </p:spPr>
      </p:pic>
      <p:pic>
        <p:nvPicPr>
          <p:cNvPr id="17415" name="Picture 7" descr="C:\Users\Jerico\Desktop\informacion privada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5352265"/>
            <a:ext cx="838200" cy="667535"/>
          </a:xfrm>
          <a:prstGeom prst="rect">
            <a:avLst/>
          </a:prstGeom>
          <a:noFill/>
        </p:spPr>
      </p:pic>
      <p:pic>
        <p:nvPicPr>
          <p:cNvPr id="17416" name="Picture 8" descr="C:\Users\Jerico\Desktop\risk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2857" y="4191000"/>
            <a:ext cx="1299143" cy="1295400"/>
          </a:xfrm>
          <a:prstGeom prst="rect">
            <a:avLst/>
          </a:prstGeom>
          <a:noFill/>
        </p:spPr>
      </p:pic>
      <p:pic>
        <p:nvPicPr>
          <p:cNvPr id="17417" name="Picture 9" descr="C:\Users\Jerico\Desktop\F1giancarlofisichellahelmet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BF6FC"/>
              </a:clrFrom>
              <a:clrTo>
                <a:srgbClr val="FBF6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2613660"/>
            <a:ext cx="533826" cy="530860"/>
          </a:xfrm>
          <a:prstGeom prst="rect">
            <a:avLst/>
          </a:prstGeom>
          <a:noFill/>
        </p:spPr>
      </p:pic>
      <p:pic>
        <p:nvPicPr>
          <p:cNvPr id="17418" name="Picture 10" descr="C:\Users\Jerico\Desktop\car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3680460"/>
            <a:ext cx="762000" cy="586740"/>
          </a:xfrm>
          <a:prstGeom prst="rect">
            <a:avLst/>
          </a:prstGeom>
          <a:noFill/>
        </p:spPr>
      </p:pic>
      <p:grpSp>
        <p:nvGrpSpPr>
          <p:cNvPr id="39" name="Group 38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42" name="Round Same Side Corner Rectangle 41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44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5122" name="Picture 2" descr="C:\Users\Jerico\Desktop\doctu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5281550"/>
            <a:ext cx="519922" cy="561975"/>
          </a:xfrm>
          <a:prstGeom prst="rect">
            <a:avLst/>
          </a:prstGeom>
          <a:noFill/>
        </p:spPr>
      </p:pic>
      <p:cxnSp>
        <p:nvCxnSpPr>
          <p:cNvPr id="50" name="Straight Arrow Connector 49"/>
          <p:cNvCxnSpPr>
            <a:stCxn id="78" idx="3"/>
            <a:endCxn id="38" idx="1"/>
          </p:cNvCxnSpPr>
          <p:nvPr/>
        </p:nvCxnSpPr>
        <p:spPr>
          <a:xfrm>
            <a:off x="5791200" y="4305300"/>
            <a:ext cx="609600" cy="2475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3"/>
            <a:endCxn id="35" idx="1"/>
          </p:cNvCxnSpPr>
          <p:nvPr/>
        </p:nvCxnSpPr>
        <p:spPr>
          <a:xfrm flipV="1">
            <a:off x="2590800" y="3124200"/>
            <a:ext cx="762000" cy="28956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3"/>
            <a:endCxn id="5122" idx="1"/>
          </p:cNvCxnSpPr>
          <p:nvPr/>
        </p:nvCxnSpPr>
        <p:spPr>
          <a:xfrm>
            <a:off x="2590800" y="5143953"/>
            <a:ext cx="838200" cy="418585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3"/>
          <p:cNvSpPr/>
          <p:nvPr/>
        </p:nvSpPr>
        <p:spPr>
          <a:xfrm>
            <a:off x="381000" y="16002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6553200" y="5193268"/>
            <a:ext cx="12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SVE: 83 pts.</a:t>
            </a: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18" name="Rounded Rectangle 17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/>
            </a:p>
          </p:txBody>
        </p:sp>
      </p:grpSp>
      <p:sp>
        <p:nvSpPr>
          <p:cNvPr id="40" name="Freeform 39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b="1" dirty="0"/>
            </a:p>
          </p:txBody>
        </p:sp>
        <p:pic>
          <p:nvPicPr>
            <p:cNvPr id="20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4515457" y="685800"/>
              <a:ext cx="26291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b="1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Rectangle 13"/>
          <p:cNvSpPr/>
          <p:nvPr/>
        </p:nvSpPr>
        <p:spPr>
          <a:xfrm>
            <a:off x="381000" y="1600200"/>
            <a:ext cx="8458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b="1" u="sng" dirty="0" smtClean="0"/>
              <a:t>SVE – </a:t>
            </a:r>
            <a:r>
              <a:rPr lang="es-AR" sz="3200" b="1" u="sng" dirty="0" err="1" smtClean="0"/>
              <a:t>Scoring</a:t>
            </a:r>
            <a:r>
              <a:rPr lang="es-AR" sz="3200" b="1" u="sng" dirty="0" smtClean="0"/>
              <a:t> Vehicular Estadístico</a:t>
            </a:r>
            <a:endParaRPr lang="es-AR" sz="3200" b="1" u="sng" dirty="0"/>
          </a:p>
        </p:txBody>
      </p:sp>
      <p:sp>
        <p:nvSpPr>
          <p:cNvPr id="33" name="Rounded Rectangle 37"/>
          <p:cNvSpPr/>
          <p:nvPr/>
        </p:nvSpPr>
        <p:spPr>
          <a:xfrm>
            <a:off x="838200" y="2590800"/>
            <a:ext cx="7467600" cy="3352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sz="3200" b="1" i="1" u="sng" dirty="0" smtClean="0">
                <a:solidFill>
                  <a:schemeClr val="tx1"/>
                </a:solidFill>
              </a:rPr>
              <a:t>Informe de riesgos</a:t>
            </a:r>
            <a:endParaRPr lang="es-AR" sz="3200" b="1" i="1" u="sng" dirty="0">
              <a:solidFill>
                <a:schemeClr val="tx1"/>
              </a:solidFill>
            </a:endParaRPr>
          </a:p>
        </p:txBody>
      </p:sp>
      <p:pic>
        <p:nvPicPr>
          <p:cNvPr id="30" name="29 Imagen" descr="Informe1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4274660"/>
            <a:ext cx="1524000" cy="1287940"/>
          </a:xfrm>
          <a:prstGeom prst="rect">
            <a:avLst/>
          </a:prstGeom>
        </p:spPr>
      </p:pic>
      <p:pic>
        <p:nvPicPr>
          <p:cNvPr id="31" name="30 Imagen" descr="Informe2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24200" y="4267200"/>
            <a:ext cx="1755674" cy="1296062"/>
          </a:xfrm>
          <a:prstGeom prst="rect">
            <a:avLst/>
          </a:prstGeom>
        </p:spPr>
      </p:pic>
      <p:pic>
        <p:nvPicPr>
          <p:cNvPr id="32" name="31 Imagen" descr="Informe3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81600" y="4267200"/>
            <a:ext cx="2740400" cy="1295400"/>
          </a:xfrm>
          <a:prstGeom prst="rect">
            <a:avLst/>
          </a:prstGeom>
        </p:spPr>
      </p:pic>
      <p:sp>
        <p:nvSpPr>
          <p:cNvPr id="34" name="Rectangle 13"/>
          <p:cNvSpPr/>
          <p:nvPr/>
        </p:nvSpPr>
        <p:spPr>
          <a:xfrm>
            <a:off x="1295400" y="34290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u="sng" dirty="0" smtClean="0"/>
              <a:t>Datos personales</a:t>
            </a:r>
            <a:endParaRPr lang="es-AR" b="1" u="sng" dirty="0"/>
          </a:p>
        </p:txBody>
      </p:sp>
      <p:sp>
        <p:nvSpPr>
          <p:cNvPr id="35" name="Rectangle 13"/>
          <p:cNvSpPr/>
          <p:nvPr/>
        </p:nvSpPr>
        <p:spPr>
          <a:xfrm>
            <a:off x="3352800" y="3505200"/>
            <a:ext cx="1371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u="sng" dirty="0" smtClean="0"/>
              <a:t>Vehículos</a:t>
            </a:r>
            <a:endParaRPr lang="es-AR" b="1" u="sng" dirty="0"/>
          </a:p>
        </p:txBody>
      </p:sp>
      <p:sp>
        <p:nvSpPr>
          <p:cNvPr id="36" name="Rectangle 13"/>
          <p:cNvSpPr/>
          <p:nvPr/>
        </p:nvSpPr>
        <p:spPr>
          <a:xfrm>
            <a:off x="5562600" y="3476500"/>
            <a:ext cx="1905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u="sng" dirty="0" smtClean="0"/>
              <a:t>Información legal</a:t>
            </a:r>
            <a:endParaRPr lang="es-AR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04800" y="304800"/>
            <a:ext cx="8534400" cy="6248400"/>
            <a:chOff x="304800" y="304800"/>
            <a:chExt cx="8534400" cy="6248400"/>
          </a:xfrm>
          <a:solidFill>
            <a:schemeClr val="bg1">
              <a:lumMod val="85000"/>
            </a:schemeClr>
          </a:solidFill>
        </p:grpSpPr>
        <p:sp>
          <p:nvSpPr>
            <p:cNvPr id="4" name="Rounded Rectangle 3"/>
            <p:cNvSpPr/>
            <p:nvPr/>
          </p:nvSpPr>
          <p:spPr>
            <a:xfrm>
              <a:off x="304800" y="304800"/>
              <a:ext cx="8534400" cy="6248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0866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04800" y="3048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086600" y="4800600"/>
              <a:ext cx="1752600" cy="1752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reeform 8"/>
          <p:cNvSpPr/>
          <p:nvPr/>
        </p:nvSpPr>
        <p:spPr>
          <a:xfrm>
            <a:off x="533400" y="457200"/>
            <a:ext cx="8102599" cy="5803900"/>
          </a:xfrm>
          <a:custGeom>
            <a:avLst/>
            <a:gdLst>
              <a:gd name="connsiteX0" fmla="*/ 0 w 8077200"/>
              <a:gd name="connsiteY0" fmla="*/ 965219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965219 h 5791200"/>
              <a:gd name="connsiteX0" fmla="*/ 0 w 8077200"/>
              <a:gd name="connsiteY0" fmla="*/ 609600 h 5791200"/>
              <a:gd name="connsiteX1" fmla="*/ 282707 w 8077200"/>
              <a:gd name="connsiteY1" fmla="*/ 282706 h 5791200"/>
              <a:gd name="connsiteX2" fmla="*/ 965221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609601 h 5791201"/>
              <a:gd name="connsiteX1" fmla="*/ 282707 w 8077200"/>
              <a:gd name="connsiteY1" fmla="*/ 282707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1 h 5791201"/>
              <a:gd name="connsiteX1" fmla="*/ 152400 w 8077200"/>
              <a:gd name="connsiteY1" fmla="*/ 152402 h 5791201"/>
              <a:gd name="connsiteX2" fmla="*/ 609600 w 8077200"/>
              <a:gd name="connsiteY2" fmla="*/ 1 h 5791201"/>
              <a:gd name="connsiteX3" fmla="*/ 7111981 w 8077200"/>
              <a:gd name="connsiteY3" fmla="*/ 1 h 5791201"/>
              <a:gd name="connsiteX4" fmla="*/ 7794494 w 8077200"/>
              <a:gd name="connsiteY4" fmla="*/ 282708 h 5791201"/>
              <a:gd name="connsiteX5" fmla="*/ 8077199 w 8077200"/>
              <a:gd name="connsiteY5" fmla="*/ 965222 h 5791201"/>
              <a:gd name="connsiteX6" fmla="*/ 8077200 w 8077200"/>
              <a:gd name="connsiteY6" fmla="*/ 4825982 h 5791201"/>
              <a:gd name="connsiteX7" fmla="*/ 7794494 w 8077200"/>
              <a:gd name="connsiteY7" fmla="*/ 5508495 h 5791201"/>
              <a:gd name="connsiteX8" fmla="*/ 7111981 w 8077200"/>
              <a:gd name="connsiteY8" fmla="*/ 5791201 h 5791201"/>
              <a:gd name="connsiteX9" fmla="*/ 965219 w 8077200"/>
              <a:gd name="connsiteY9" fmla="*/ 5791201 h 5791201"/>
              <a:gd name="connsiteX10" fmla="*/ 282706 w 8077200"/>
              <a:gd name="connsiteY10" fmla="*/ 5508494 h 5791201"/>
              <a:gd name="connsiteX11" fmla="*/ 0 w 8077200"/>
              <a:gd name="connsiteY11" fmla="*/ 4825981 h 5791201"/>
              <a:gd name="connsiteX12" fmla="*/ 0 w 8077200"/>
              <a:gd name="connsiteY12" fmla="*/ 609601 h 5791201"/>
              <a:gd name="connsiteX0" fmla="*/ 0 w 8077200"/>
              <a:gd name="connsiteY0" fmla="*/ 6096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609600 h 5791200"/>
              <a:gd name="connsiteX0" fmla="*/ 0 w 8077200"/>
              <a:gd name="connsiteY0" fmla="*/ 533400 h 5791200"/>
              <a:gd name="connsiteX1" fmla="*/ 152400 w 8077200"/>
              <a:gd name="connsiteY1" fmla="*/ 152401 h 5791200"/>
              <a:gd name="connsiteX2" fmla="*/ 533400 w 8077200"/>
              <a:gd name="connsiteY2" fmla="*/ 1 h 5791200"/>
              <a:gd name="connsiteX3" fmla="*/ 7111981 w 8077200"/>
              <a:gd name="connsiteY3" fmla="*/ 0 h 5791200"/>
              <a:gd name="connsiteX4" fmla="*/ 7794494 w 8077200"/>
              <a:gd name="connsiteY4" fmla="*/ 282707 h 5791200"/>
              <a:gd name="connsiteX5" fmla="*/ 8077199 w 8077200"/>
              <a:gd name="connsiteY5" fmla="*/ 965221 h 5791200"/>
              <a:gd name="connsiteX6" fmla="*/ 8077200 w 8077200"/>
              <a:gd name="connsiteY6" fmla="*/ 4825981 h 5791200"/>
              <a:gd name="connsiteX7" fmla="*/ 7794494 w 8077200"/>
              <a:gd name="connsiteY7" fmla="*/ 5508494 h 5791200"/>
              <a:gd name="connsiteX8" fmla="*/ 7111981 w 8077200"/>
              <a:gd name="connsiteY8" fmla="*/ 5791200 h 5791200"/>
              <a:gd name="connsiteX9" fmla="*/ 965219 w 8077200"/>
              <a:gd name="connsiteY9" fmla="*/ 5791200 h 5791200"/>
              <a:gd name="connsiteX10" fmla="*/ 282706 w 8077200"/>
              <a:gd name="connsiteY10" fmla="*/ 5508493 h 5791200"/>
              <a:gd name="connsiteX11" fmla="*/ 0 w 8077200"/>
              <a:gd name="connsiteY11" fmla="*/ 4825980 h 5791200"/>
              <a:gd name="connsiteX12" fmla="*/ 0 w 8077200"/>
              <a:gd name="connsiteY12" fmla="*/ 533400 h 57912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483868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977919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295406 w 8089900"/>
              <a:gd name="connsiteY10" fmla="*/ 5521193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124681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0"/>
              <a:gd name="connsiteY0" fmla="*/ 546100 h 5803900"/>
              <a:gd name="connsiteX1" fmla="*/ 88900 w 8089900"/>
              <a:gd name="connsiteY1" fmla="*/ 88900 h 5803900"/>
              <a:gd name="connsiteX2" fmla="*/ 546100 w 8089900"/>
              <a:gd name="connsiteY2" fmla="*/ 12701 h 5803900"/>
              <a:gd name="connsiteX3" fmla="*/ 7556500 w 8089900"/>
              <a:gd name="connsiteY3" fmla="*/ 12700 h 5803900"/>
              <a:gd name="connsiteX4" fmla="*/ 7807194 w 8089900"/>
              <a:gd name="connsiteY4" fmla="*/ 295407 h 5803900"/>
              <a:gd name="connsiteX5" fmla="*/ 8089899 w 8089900"/>
              <a:gd name="connsiteY5" fmla="*/ 977921 h 5803900"/>
              <a:gd name="connsiteX6" fmla="*/ 8089900 w 8089900"/>
              <a:gd name="connsiteY6" fmla="*/ 4838681 h 5803900"/>
              <a:gd name="connsiteX7" fmla="*/ 7807194 w 8089900"/>
              <a:gd name="connsiteY7" fmla="*/ 5521194 h 5803900"/>
              <a:gd name="connsiteX8" fmla="*/ 7124681 w 8089900"/>
              <a:gd name="connsiteY8" fmla="*/ 5803900 h 5803900"/>
              <a:gd name="connsiteX9" fmla="*/ 546100 w 8089900"/>
              <a:gd name="connsiteY9" fmla="*/ 5803900 h 5803900"/>
              <a:gd name="connsiteX10" fmla="*/ 88900 w 8089900"/>
              <a:gd name="connsiteY10" fmla="*/ 5727700 h 5803900"/>
              <a:gd name="connsiteX11" fmla="*/ 12700 w 8089900"/>
              <a:gd name="connsiteY11" fmla="*/ 5346700 h 5803900"/>
              <a:gd name="connsiteX12" fmla="*/ 12700 w 8089900"/>
              <a:gd name="connsiteY12" fmla="*/ 546100 h 5803900"/>
              <a:gd name="connsiteX0" fmla="*/ 12700 w 8089901"/>
              <a:gd name="connsiteY0" fmla="*/ 546100 h 5803900"/>
              <a:gd name="connsiteX1" fmla="*/ 88900 w 8089901"/>
              <a:gd name="connsiteY1" fmla="*/ 88900 h 5803900"/>
              <a:gd name="connsiteX2" fmla="*/ 546100 w 8089901"/>
              <a:gd name="connsiteY2" fmla="*/ 12701 h 5803900"/>
              <a:gd name="connsiteX3" fmla="*/ 7556500 w 8089901"/>
              <a:gd name="connsiteY3" fmla="*/ 12700 h 5803900"/>
              <a:gd name="connsiteX4" fmla="*/ 7807194 w 8089901"/>
              <a:gd name="connsiteY4" fmla="*/ 295407 h 5803900"/>
              <a:gd name="connsiteX5" fmla="*/ 8089900 w 8089901"/>
              <a:gd name="connsiteY5" fmla="*/ 469900 h 5803900"/>
              <a:gd name="connsiteX6" fmla="*/ 8089900 w 8089901"/>
              <a:gd name="connsiteY6" fmla="*/ 4838681 h 5803900"/>
              <a:gd name="connsiteX7" fmla="*/ 7807194 w 8089901"/>
              <a:gd name="connsiteY7" fmla="*/ 5521194 h 5803900"/>
              <a:gd name="connsiteX8" fmla="*/ 7124681 w 8089901"/>
              <a:gd name="connsiteY8" fmla="*/ 5803900 h 5803900"/>
              <a:gd name="connsiteX9" fmla="*/ 546100 w 8089901"/>
              <a:gd name="connsiteY9" fmla="*/ 5803900 h 5803900"/>
              <a:gd name="connsiteX10" fmla="*/ 88900 w 8089901"/>
              <a:gd name="connsiteY10" fmla="*/ 5727700 h 5803900"/>
              <a:gd name="connsiteX11" fmla="*/ 12700 w 8089901"/>
              <a:gd name="connsiteY11" fmla="*/ 5346700 h 5803900"/>
              <a:gd name="connsiteX12" fmla="*/ 12700 w 8089901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900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600"/>
              <a:gd name="connsiteY0" fmla="*/ 546100 h 5803900"/>
              <a:gd name="connsiteX1" fmla="*/ 88900 w 8102600"/>
              <a:gd name="connsiteY1" fmla="*/ 88900 h 5803900"/>
              <a:gd name="connsiteX2" fmla="*/ 546100 w 8102600"/>
              <a:gd name="connsiteY2" fmla="*/ 12701 h 5803900"/>
              <a:gd name="connsiteX3" fmla="*/ 7556500 w 8102600"/>
              <a:gd name="connsiteY3" fmla="*/ 12700 h 5803900"/>
              <a:gd name="connsiteX4" fmla="*/ 8013700 w 8102600"/>
              <a:gd name="connsiteY4" fmla="*/ 88900 h 5803900"/>
              <a:gd name="connsiteX5" fmla="*/ 8089899 w 8102600"/>
              <a:gd name="connsiteY5" fmla="*/ 469900 h 5803900"/>
              <a:gd name="connsiteX6" fmla="*/ 8089900 w 8102600"/>
              <a:gd name="connsiteY6" fmla="*/ 4838681 h 5803900"/>
              <a:gd name="connsiteX7" fmla="*/ 7807194 w 8102600"/>
              <a:gd name="connsiteY7" fmla="*/ 5521194 h 5803900"/>
              <a:gd name="connsiteX8" fmla="*/ 7124681 w 8102600"/>
              <a:gd name="connsiteY8" fmla="*/ 5803900 h 5803900"/>
              <a:gd name="connsiteX9" fmla="*/ 546100 w 8102600"/>
              <a:gd name="connsiteY9" fmla="*/ 5803900 h 5803900"/>
              <a:gd name="connsiteX10" fmla="*/ 88900 w 8102600"/>
              <a:gd name="connsiteY10" fmla="*/ 5727700 h 5803900"/>
              <a:gd name="connsiteX11" fmla="*/ 12700 w 8102600"/>
              <a:gd name="connsiteY11" fmla="*/ 5346700 h 5803900"/>
              <a:gd name="connsiteX12" fmla="*/ 12700 w 8102600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4838681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124681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7807194 w 8102599"/>
              <a:gd name="connsiteY7" fmla="*/ 5521194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  <a:gd name="connsiteX0" fmla="*/ 12700 w 8102599"/>
              <a:gd name="connsiteY0" fmla="*/ 546100 h 5803900"/>
              <a:gd name="connsiteX1" fmla="*/ 88900 w 8102599"/>
              <a:gd name="connsiteY1" fmla="*/ 88900 h 5803900"/>
              <a:gd name="connsiteX2" fmla="*/ 546100 w 8102599"/>
              <a:gd name="connsiteY2" fmla="*/ 12701 h 5803900"/>
              <a:gd name="connsiteX3" fmla="*/ 7556500 w 8102599"/>
              <a:gd name="connsiteY3" fmla="*/ 12700 h 5803900"/>
              <a:gd name="connsiteX4" fmla="*/ 8013699 w 8102599"/>
              <a:gd name="connsiteY4" fmla="*/ 88900 h 5803900"/>
              <a:gd name="connsiteX5" fmla="*/ 8089899 w 8102599"/>
              <a:gd name="connsiteY5" fmla="*/ 469900 h 5803900"/>
              <a:gd name="connsiteX6" fmla="*/ 8089900 w 8102599"/>
              <a:gd name="connsiteY6" fmla="*/ 5346700 h 5803900"/>
              <a:gd name="connsiteX7" fmla="*/ 8013700 w 8102599"/>
              <a:gd name="connsiteY7" fmla="*/ 5727700 h 5803900"/>
              <a:gd name="connsiteX8" fmla="*/ 7632700 w 8102599"/>
              <a:gd name="connsiteY8" fmla="*/ 5803900 h 5803900"/>
              <a:gd name="connsiteX9" fmla="*/ 546100 w 8102599"/>
              <a:gd name="connsiteY9" fmla="*/ 5803900 h 5803900"/>
              <a:gd name="connsiteX10" fmla="*/ 88900 w 8102599"/>
              <a:gd name="connsiteY10" fmla="*/ 5727700 h 5803900"/>
              <a:gd name="connsiteX11" fmla="*/ 12700 w 8102599"/>
              <a:gd name="connsiteY11" fmla="*/ 5346700 h 5803900"/>
              <a:gd name="connsiteX12" fmla="*/ 12700 w 8102599"/>
              <a:gd name="connsiteY12" fmla="*/ 546100 h 580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599" h="5803900">
                <a:moveTo>
                  <a:pt x="12700" y="546100"/>
                </a:moveTo>
                <a:cubicBezTo>
                  <a:pt x="12700" y="290108"/>
                  <a:pt x="0" y="177800"/>
                  <a:pt x="88900" y="88900"/>
                </a:cubicBezTo>
                <a:cubicBezTo>
                  <a:pt x="177800" y="0"/>
                  <a:pt x="290107" y="12700"/>
                  <a:pt x="546100" y="12701"/>
                </a:cubicBezTo>
                <a:lnTo>
                  <a:pt x="7556500" y="12700"/>
                </a:lnTo>
                <a:cubicBezTo>
                  <a:pt x="7812492" y="12700"/>
                  <a:pt x="7924799" y="12700"/>
                  <a:pt x="8013699" y="88900"/>
                </a:cubicBezTo>
                <a:cubicBezTo>
                  <a:pt x="8102599" y="165100"/>
                  <a:pt x="8089900" y="213907"/>
                  <a:pt x="8089899" y="469900"/>
                </a:cubicBezTo>
                <a:cubicBezTo>
                  <a:pt x="8089899" y="1926160"/>
                  <a:pt x="8089900" y="3890440"/>
                  <a:pt x="8089900" y="5346700"/>
                </a:cubicBezTo>
                <a:cubicBezTo>
                  <a:pt x="8089900" y="5602692"/>
                  <a:pt x="8089900" y="5651500"/>
                  <a:pt x="8013700" y="5727700"/>
                </a:cubicBezTo>
                <a:cubicBezTo>
                  <a:pt x="7937500" y="5803900"/>
                  <a:pt x="7888692" y="5803900"/>
                  <a:pt x="7632700" y="5803900"/>
                </a:cubicBezTo>
                <a:lnTo>
                  <a:pt x="546100" y="5803900"/>
                </a:lnTo>
                <a:cubicBezTo>
                  <a:pt x="290108" y="5803900"/>
                  <a:pt x="177800" y="5803900"/>
                  <a:pt x="88900" y="5727700"/>
                </a:cubicBezTo>
                <a:cubicBezTo>
                  <a:pt x="0" y="5651500"/>
                  <a:pt x="12700" y="5602692"/>
                  <a:pt x="12700" y="5346700"/>
                </a:cubicBezTo>
                <a:lnTo>
                  <a:pt x="12700" y="54610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39999">
                <a:schemeClr val="bg1">
                  <a:lumMod val="65000"/>
                </a:schemeClr>
              </a:gs>
              <a:gs pos="70000">
                <a:schemeClr val="bg1">
                  <a:lumMod val="50000"/>
                  <a:alpha val="73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es-AR" b="1" dirty="0" smtClean="0"/>
          </a:p>
          <a:p>
            <a:pPr algn="ctr"/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3276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800" i="1" dirty="0">
              <a:solidFill>
                <a:schemeClr val="bg1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295400" y="544415"/>
            <a:ext cx="6553200" cy="903384"/>
            <a:chOff x="1295400" y="544415"/>
            <a:chExt cx="6553200" cy="903384"/>
          </a:xfrm>
        </p:grpSpPr>
        <p:sp>
          <p:nvSpPr>
            <p:cNvPr id="16" name="Round Same Side Corner Rectangle 15"/>
            <p:cNvSpPr/>
            <p:nvPr/>
          </p:nvSpPr>
          <p:spPr>
            <a:xfrm rot="10800000">
              <a:off x="1295400" y="544415"/>
              <a:ext cx="6553200" cy="903384"/>
            </a:xfrm>
            <a:prstGeom prst="round2Same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7" name="Picture 2" descr="E:\U.B.A.Files\Materias\75.45 Taller de Desarrollo de Proyectos I\TP\Trunk\Proyecto\web\site\images\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609600"/>
              <a:ext cx="2640904" cy="762000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515457" y="685800"/>
              <a:ext cx="3180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 smtClean="0">
                  <a:solidFill>
                    <a:schemeClr val="bg1">
                      <a:lumMod val="50000"/>
                    </a:schemeClr>
                  </a:solidFill>
                </a:rPr>
                <a:t>Centralización y análisis de datos</a:t>
              </a:r>
              <a:endParaRPr lang="es-A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5" name="14 Imagen" descr="Informe1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4600" y="2566154"/>
            <a:ext cx="4114800" cy="3477441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1179240" y="1524000"/>
            <a:ext cx="682176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b="1" u="sng" dirty="0" smtClean="0"/>
              <a:t>Datos personales</a:t>
            </a:r>
            <a:endParaRPr lang="es-AR" sz="48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1617</TotalTime>
  <Words>412</Words>
  <Application>Microsoft Office PowerPoint</Application>
  <PresentationFormat>On-screen Show (4:3)</PresentationFormat>
  <Paragraphs>111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Jerico</dc:creator>
  <cp:lastModifiedBy>Jerico</cp:lastModifiedBy>
  <cp:revision>91</cp:revision>
  <dcterms:created xsi:type="dcterms:W3CDTF">2006-08-16T00:00:00Z</dcterms:created>
  <dcterms:modified xsi:type="dcterms:W3CDTF">2011-07-13T01:34:06Z</dcterms:modified>
</cp:coreProperties>
</file>