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276600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519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743200" y="2286000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24384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¿Quiénes Somos?</a:t>
            </a:r>
          </a:p>
          <a:p>
            <a:pPr algn="ctr"/>
            <a:endParaRPr lang="es-AR" dirty="0"/>
          </a:p>
        </p:txBody>
      </p:sp>
      <p:sp>
        <p:nvSpPr>
          <p:cNvPr id="23" name="Right Arrow 22"/>
          <p:cNvSpPr/>
          <p:nvPr/>
        </p:nvSpPr>
        <p:spPr>
          <a:xfrm>
            <a:off x="1524000" y="3276600"/>
            <a:ext cx="838200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solidFill>
                  <a:schemeClr val="bg1"/>
                </a:solidFill>
              </a:rPr>
              <a:t>Nuevos Rumbos S.R.L.</a:t>
            </a:r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1600" y="3921825"/>
            <a:ext cx="6629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           </a:t>
            </a:r>
            <a:r>
              <a:rPr lang="es-AR" dirty="0" smtClean="0">
                <a:solidFill>
                  <a:schemeClr val="bg1"/>
                </a:solidFill>
              </a:rPr>
              <a:t>Un grupo de ingenieros, consultores,  analistas y especialistas, dedicados a la centralización y el análisis de datos.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4841175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</a:rPr>
              <a:t>           </a:t>
            </a:r>
            <a:r>
              <a:rPr lang="es-AR" dirty="0" smtClean="0">
                <a:solidFill>
                  <a:schemeClr val="bg1"/>
                </a:solidFill>
              </a:rPr>
              <a:t>Contamos con las herramientas necesarias para brindar análisis y reportes de altísima calidad, orientados y personalizados</a:t>
            </a:r>
            <a:r>
              <a:rPr lang="es-AR" dirty="0" smtClean="0"/>
              <a:t>.</a:t>
            </a:r>
          </a:p>
          <a:p>
            <a:endParaRPr lang="es-AR" sz="1600" dirty="0"/>
          </a:p>
        </p:txBody>
      </p:sp>
      <p:sp>
        <p:nvSpPr>
          <p:cNvPr id="27" name="Right Arrow 26"/>
          <p:cNvSpPr/>
          <p:nvPr/>
        </p:nvSpPr>
        <p:spPr>
          <a:xfrm>
            <a:off x="1485900" y="3962400"/>
            <a:ext cx="4191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27"/>
          <p:cNvSpPr/>
          <p:nvPr/>
        </p:nvSpPr>
        <p:spPr>
          <a:xfrm>
            <a:off x="1524000" y="4876800"/>
            <a:ext cx="4191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438400"/>
            <a:ext cx="7543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</a:rPr>
              <a:t>Nuestra Misión </a:t>
            </a:r>
            <a:r>
              <a:rPr lang="es-AR" sz="2000" dirty="0" smtClean="0">
                <a:solidFill>
                  <a:schemeClr val="bg1"/>
                </a:solidFill>
              </a:rPr>
              <a:t>es centralizar la información de datos referentes a diversos campos, de suma importancia a la hora de tomar decisiones en su empresa.</a:t>
            </a:r>
          </a:p>
          <a:p>
            <a:pPr fontAlgn="t"/>
            <a:endParaRPr lang="es-AR" sz="2000" b="1" dirty="0" smtClean="0">
              <a:solidFill>
                <a:schemeClr val="bg1"/>
              </a:solidFill>
            </a:endParaRPr>
          </a:p>
          <a:p>
            <a:pPr fontAlgn="t"/>
            <a:r>
              <a:rPr lang="es-AR" sz="2000" b="1" dirty="0" smtClean="0">
                <a:solidFill>
                  <a:schemeClr val="bg1"/>
                </a:solidFill>
              </a:rPr>
              <a:t>Nuestra Visión </a:t>
            </a:r>
            <a:r>
              <a:rPr lang="es-AR" sz="2000" dirty="0" smtClean="0">
                <a:solidFill>
                  <a:schemeClr val="bg1"/>
                </a:solidFill>
              </a:rPr>
              <a:t>es la de proveer informes confiables y fidedignos que los cuales nuestros clientes minimicen los riesgos en la toma de decisiones.</a:t>
            </a:r>
          </a:p>
          <a:p>
            <a:pPr fontAlgn="t"/>
            <a:endParaRPr lang="es-AR" sz="2000" dirty="0" smtClean="0">
              <a:solidFill>
                <a:schemeClr val="bg1"/>
              </a:solidFill>
            </a:endParaRPr>
          </a:p>
          <a:p>
            <a:pPr lvl="0"/>
            <a:r>
              <a:rPr lang="es-AR" sz="2000" b="1" dirty="0" smtClean="0">
                <a:solidFill>
                  <a:schemeClr val="bg1"/>
                </a:solidFill>
              </a:rPr>
              <a:t>Nuestros Valores</a:t>
            </a:r>
            <a:r>
              <a:rPr lang="es-AR" sz="2000" dirty="0" smtClean="0">
                <a:solidFill>
                  <a:schemeClr val="bg1"/>
                </a:solidFill>
              </a:rPr>
              <a:t> </a:t>
            </a:r>
            <a:r>
              <a:rPr lang="es-AR" sz="2000" dirty="0" smtClean="0">
                <a:solidFill>
                  <a:schemeClr val="bg1"/>
                </a:solidFill>
              </a:rPr>
              <a:t>comprenden la integridad y honestidad en los negocios, la constante búsqueda del perfeccionamiento, la adaptabilidad, pro actividad e innovación.</a:t>
            </a:r>
            <a:endParaRPr lang="es-AR" sz="2000" dirty="0" smtClean="0">
              <a:solidFill>
                <a:schemeClr val="bg1"/>
              </a:solidFill>
            </a:endParaRPr>
          </a:p>
          <a:p>
            <a:endParaRPr lang="es-A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24384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Nuestro Equipo</a:t>
            </a:r>
            <a:endParaRPr lang="es-AR" sz="4800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181600"/>
            <a:ext cx="742950" cy="742950"/>
          </a:xfrm>
          <a:prstGeom prst="rect">
            <a:avLst/>
          </a:prstGeom>
          <a:noFill/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352800"/>
            <a:ext cx="762000" cy="762000"/>
          </a:xfrm>
          <a:prstGeom prst="rect">
            <a:avLst/>
          </a:prstGeom>
          <a:noFill/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267200"/>
            <a:ext cx="762000" cy="762000"/>
          </a:xfrm>
          <a:prstGeom prst="rect">
            <a:avLst/>
          </a:prstGeom>
          <a:noFill/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181600"/>
            <a:ext cx="762000" cy="762000"/>
          </a:xfrm>
          <a:prstGeom prst="rect">
            <a:avLst/>
          </a:prstGeom>
          <a:noFill/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3352800"/>
            <a:ext cx="742950" cy="742950"/>
          </a:xfrm>
          <a:prstGeom prst="rect">
            <a:avLst/>
          </a:prstGeom>
          <a:noFill/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4267200"/>
            <a:ext cx="742950" cy="7429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438400" y="3276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Ramiro Romero </a:t>
            </a:r>
            <a:br>
              <a:rPr lang="es-AR" dirty="0" smtClean="0"/>
            </a:br>
            <a:r>
              <a:rPr lang="es-AR" dirty="0" smtClean="0"/>
              <a:t>Actuario, especialista en </a:t>
            </a:r>
            <a:r>
              <a:rPr lang="es-AR" dirty="0" smtClean="0"/>
              <a:t>seguros.</a:t>
            </a:r>
            <a:endParaRPr lang="es-AR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4191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Florencia Pereira</a:t>
            </a:r>
            <a:br>
              <a:rPr lang="es-AR" dirty="0" smtClean="0"/>
            </a:br>
            <a:r>
              <a:rPr lang="es-AR" dirty="0" smtClean="0"/>
              <a:t>Analista de riesgos financieros.</a:t>
            </a:r>
            <a:endParaRPr lang="es-AR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510540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Darío </a:t>
            </a:r>
            <a:r>
              <a:rPr lang="es-AR" dirty="0" err="1" smtClean="0"/>
              <a:t>Perez</a:t>
            </a:r>
            <a:r>
              <a:rPr lang="es-AR" dirty="0" smtClean="0"/>
              <a:t> </a:t>
            </a:r>
            <a:r>
              <a:rPr lang="es-AR" dirty="0" err="1" smtClean="0"/>
              <a:t>Staltari</a:t>
            </a:r>
            <a:r>
              <a:rPr lang="es-AR" dirty="0" smtClean="0"/>
              <a:t> </a:t>
            </a:r>
            <a:br>
              <a:rPr lang="es-AR" dirty="0" smtClean="0"/>
            </a:br>
            <a:r>
              <a:rPr lang="es-AR" dirty="0" smtClean="0"/>
              <a:t>Ingeniero, especialista en </a:t>
            </a:r>
            <a:r>
              <a:rPr lang="es-AR" dirty="0" smtClean="0"/>
              <a:t>seguridad.</a:t>
            </a:r>
            <a:endParaRPr lang="es-AR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276600"/>
            <a:ext cx="224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Adriana </a:t>
            </a:r>
            <a:r>
              <a:rPr lang="es-AR" dirty="0" err="1" smtClean="0"/>
              <a:t>Cheloti</a:t>
            </a:r>
            <a:endParaRPr lang="es-AR" dirty="0" smtClean="0"/>
          </a:p>
          <a:p>
            <a:r>
              <a:rPr lang="es-AR" dirty="0" smtClean="0"/>
              <a:t>Ingeniera en Software</a:t>
            </a:r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4191000"/>
            <a:ext cx="215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Raúl De Roovers</a:t>
            </a:r>
          </a:p>
          <a:p>
            <a:r>
              <a:rPr lang="es-AR" dirty="0" smtClean="0"/>
              <a:t>Consultor de riesgos.</a:t>
            </a:r>
            <a:endParaRPr lang="es-AR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5105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Martín </a:t>
            </a:r>
            <a:r>
              <a:rPr lang="es-AR" dirty="0" err="1" smtClean="0"/>
              <a:t>Zucchiatti</a:t>
            </a:r>
            <a:endParaRPr lang="es-AR" dirty="0" smtClean="0"/>
          </a:p>
          <a:p>
            <a:r>
              <a:rPr lang="es-AR" dirty="0" smtClean="0"/>
              <a:t>Analista de riesgos automovilísticos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438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3352800"/>
            <a:ext cx="76962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/>
              <a:t> </a:t>
            </a:r>
            <a:r>
              <a:rPr lang="es-AR" sz="2200" dirty="0" smtClean="0">
                <a:solidFill>
                  <a:schemeClr val="bg1"/>
                </a:solidFill>
              </a:rPr>
              <a:t>La </a:t>
            </a:r>
            <a:r>
              <a:rPr lang="es-AR" sz="2200" dirty="0" smtClean="0">
                <a:solidFill>
                  <a:schemeClr val="bg1"/>
                </a:solidFill>
              </a:rPr>
              <a:t>forma más eficiente de transformar </a:t>
            </a:r>
            <a:r>
              <a:rPr lang="es-AR" sz="2200" dirty="0" smtClean="0">
                <a:solidFill>
                  <a:schemeClr val="bg1"/>
                </a:solidFill>
              </a:rPr>
              <a:t>datos </a:t>
            </a:r>
            <a:r>
              <a:rPr lang="es-AR" sz="2200" dirty="0" smtClean="0">
                <a:solidFill>
                  <a:schemeClr val="bg1"/>
                </a:solidFill>
              </a:rPr>
              <a:t>en </a:t>
            </a:r>
            <a:r>
              <a:rPr lang="es-AR" sz="2200" dirty="0" smtClean="0">
                <a:solidFill>
                  <a:schemeClr val="bg1"/>
                </a:solidFill>
              </a:rPr>
              <a:t>información;</a:t>
            </a:r>
          </a:p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>
                <a:solidFill>
                  <a:schemeClr val="bg1"/>
                </a:solidFill>
              </a:rPr>
              <a:t> Diversas </a:t>
            </a:r>
            <a:r>
              <a:rPr lang="es-AR" sz="2200" dirty="0" smtClean="0">
                <a:solidFill>
                  <a:schemeClr val="bg1"/>
                </a:solidFill>
              </a:rPr>
              <a:t>fuentes </a:t>
            </a:r>
            <a:r>
              <a:rPr lang="es-AR" sz="2200" dirty="0" smtClean="0">
                <a:solidFill>
                  <a:schemeClr val="bg1"/>
                </a:solidFill>
              </a:rPr>
              <a:t>de datos son integradas </a:t>
            </a:r>
            <a:r>
              <a:rPr lang="es-AR" sz="2200" dirty="0" smtClean="0">
                <a:solidFill>
                  <a:schemeClr val="bg1"/>
                </a:solidFill>
              </a:rPr>
              <a:t>en una única </a:t>
            </a:r>
            <a:r>
              <a:rPr lang="es-AR" sz="2200" dirty="0" smtClean="0">
                <a:solidFill>
                  <a:schemeClr val="bg1"/>
                </a:solidFill>
              </a:rPr>
              <a:t>base;</a:t>
            </a:r>
          </a:p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>
                <a:solidFill>
                  <a:schemeClr val="bg1"/>
                </a:solidFill>
              </a:rPr>
              <a:t> Información </a:t>
            </a:r>
            <a:r>
              <a:rPr lang="es-AR" sz="2200" dirty="0" smtClean="0">
                <a:solidFill>
                  <a:schemeClr val="bg1"/>
                </a:solidFill>
              </a:rPr>
              <a:t>relevante y </a:t>
            </a:r>
            <a:r>
              <a:rPr lang="es-AR" sz="2200" dirty="0" smtClean="0">
                <a:solidFill>
                  <a:schemeClr val="bg1"/>
                </a:solidFill>
              </a:rPr>
              <a:t>actualizada;</a:t>
            </a:r>
          </a:p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>
                <a:solidFill>
                  <a:schemeClr val="bg1"/>
                </a:solidFill>
              </a:rPr>
              <a:t> Amplia gama de factores considerados;</a:t>
            </a:r>
            <a:endParaRPr lang="es-AR" sz="2200" dirty="0" smtClean="0">
              <a:solidFill>
                <a:schemeClr val="bg1"/>
              </a:solidFill>
            </a:endParaRPr>
          </a:p>
          <a:p>
            <a:pPr algn="ctr" fontAlgn="t">
              <a:lnSpc>
                <a:spcPct val="1500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v"/>
            </a:pPr>
            <a:r>
              <a:rPr lang="es-AR" sz="2200" dirty="0" smtClean="0">
                <a:solidFill>
                  <a:schemeClr val="bg1"/>
                </a:solidFill>
              </a:rPr>
              <a:t> Informes detallados de niveles de riesgo.</a:t>
            </a:r>
            <a:endParaRPr lang="es-AR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1219200" y="544417"/>
            <a:ext cx="6781800" cy="1741582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3540"/>
            <a:ext cx="2640904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343400" y="1001408"/>
            <a:ext cx="318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1219200" y="3200400"/>
            <a:ext cx="1371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Conductores y vehículos</a:t>
            </a:r>
            <a:endParaRPr lang="es-AR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1219200" y="4648200"/>
            <a:ext cx="1371600" cy="1412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Fuentes publicas  y privadas</a:t>
            </a:r>
            <a:endParaRPr lang="es-AR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971800"/>
            <a:ext cx="2590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733800" y="32004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    Perfil</a:t>
            </a:r>
            <a:endParaRPr lang="es-AR" dirty="0"/>
          </a:p>
        </p:txBody>
      </p:sp>
      <p:sp>
        <p:nvSpPr>
          <p:cNvPr id="36" name="Rounded Rectangle 35"/>
          <p:cNvSpPr/>
          <p:nvPr/>
        </p:nvSpPr>
        <p:spPr>
          <a:xfrm>
            <a:off x="3733800" y="53340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Antecedentes</a:t>
            </a:r>
            <a:endParaRPr lang="es-AR" dirty="0"/>
          </a:p>
        </p:txBody>
      </p:sp>
      <p:sp>
        <p:nvSpPr>
          <p:cNvPr id="37" name="Rounded Rectangle 36"/>
          <p:cNvSpPr/>
          <p:nvPr/>
        </p:nvSpPr>
        <p:spPr>
          <a:xfrm>
            <a:off x="3505200" y="42672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Análisis experto</a:t>
            </a:r>
            <a:endParaRPr lang="es-AR" dirty="0"/>
          </a:p>
        </p:txBody>
      </p:sp>
      <p:sp>
        <p:nvSpPr>
          <p:cNvPr id="38" name="Rounded Rectangle 37"/>
          <p:cNvSpPr/>
          <p:nvPr/>
        </p:nvSpPr>
        <p:spPr>
          <a:xfrm>
            <a:off x="6172200" y="3200400"/>
            <a:ext cx="19050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smtClean="0"/>
              <a:t>Informe de riesgos</a:t>
            </a:r>
            <a:endParaRPr lang="es-AR" dirty="0"/>
          </a:p>
        </p:txBody>
      </p:sp>
      <p:cxnSp>
        <p:nvCxnSpPr>
          <p:cNvPr id="41" name="Straight Arrow Connector 40"/>
          <p:cNvCxnSpPr>
            <a:stCxn id="33" idx="3"/>
            <a:endCxn id="35" idx="1"/>
          </p:cNvCxnSpPr>
          <p:nvPr/>
        </p:nvCxnSpPr>
        <p:spPr>
          <a:xfrm flipV="1">
            <a:off x="2590800" y="3505200"/>
            <a:ext cx="1143000" cy="190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36" idx="1"/>
          </p:cNvCxnSpPr>
          <p:nvPr/>
        </p:nvCxnSpPr>
        <p:spPr>
          <a:xfrm>
            <a:off x="2590800" y="5354288"/>
            <a:ext cx="1143000" cy="2845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Cross 56"/>
          <p:cNvSpPr/>
          <p:nvPr/>
        </p:nvSpPr>
        <p:spPr>
          <a:xfrm>
            <a:off x="4343400" y="38862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9530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276600"/>
            <a:ext cx="457869" cy="434975"/>
          </a:xfrm>
          <a:prstGeom prst="rect">
            <a:avLst/>
          </a:prstGeom>
          <a:noFill/>
        </p:spPr>
      </p:pic>
      <p:pic>
        <p:nvPicPr>
          <p:cNvPr id="17411" name="Picture 3" descr="C:\Users\Jerico\Desktop\investigador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181600"/>
            <a:ext cx="899160" cy="709863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191000"/>
            <a:ext cx="533400" cy="7208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39624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4648200"/>
            <a:ext cx="638175" cy="638175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410200"/>
            <a:ext cx="1168400" cy="930504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44958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895600"/>
            <a:ext cx="685800" cy="68199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733800"/>
            <a:ext cx="1237013" cy="952500"/>
          </a:xfrm>
          <a:prstGeom prst="rect">
            <a:avLst/>
          </a:prstGeom>
          <a:noFill/>
        </p:spPr>
      </p:pic>
      <p:cxnSp>
        <p:nvCxnSpPr>
          <p:cNvPr id="81" name="Straight Arrow Connector 80"/>
          <p:cNvCxnSpPr>
            <a:stCxn id="78" idx="3"/>
            <a:endCxn id="38" idx="1"/>
          </p:cNvCxnSpPr>
          <p:nvPr/>
        </p:nvCxnSpPr>
        <p:spPr>
          <a:xfrm>
            <a:off x="5791200" y="4533900"/>
            <a:ext cx="381000" cy="38100"/>
          </a:xfrm>
          <a:prstGeom prst="straightConnector1">
            <a:avLst/>
          </a:prstGeom>
          <a:ln cmpd="dbl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179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Jerico</cp:lastModifiedBy>
  <cp:revision>30</cp:revision>
  <dcterms:created xsi:type="dcterms:W3CDTF">2006-08-16T00:00:00Z</dcterms:created>
  <dcterms:modified xsi:type="dcterms:W3CDTF">2011-06-18T20:37:28Z</dcterms:modified>
</cp:coreProperties>
</file>