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3276600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519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743200" y="2286000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  <a:endParaRPr lang="es-AR" sz="8000" b="1" dirty="0" smtClean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000" y="24384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¿Quiénes Somos?</a:t>
            </a:r>
          </a:p>
          <a:p>
            <a:pPr algn="ctr"/>
            <a:endParaRPr lang="es-AR" dirty="0"/>
          </a:p>
        </p:txBody>
      </p:sp>
      <p:sp>
        <p:nvSpPr>
          <p:cNvPr id="23" name="Right Arrow 22"/>
          <p:cNvSpPr/>
          <p:nvPr/>
        </p:nvSpPr>
        <p:spPr>
          <a:xfrm>
            <a:off x="1524000" y="3276600"/>
            <a:ext cx="838200" cy="609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 smtClean="0">
                <a:solidFill>
                  <a:schemeClr val="bg1"/>
                </a:solidFill>
              </a:rPr>
              <a:t>Nuevos Rumbos S.R.L.</a:t>
            </a:r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1600" y="3921825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</a:t>
            </a:r>
            <a:r>
              <a:rPr lang="es-AR" dirty="0" smtClean="0"/>
              <a:t>          Un </a:t>
            </a:r>
            <a:r>
              <a:rPr lang="es-AR" dirty="0" smtClean="0"/>
              <a:t>grupo de ingenieros, consultores,  analistas y especialistas, dedicados a la centralización y el análisis de </a:t>
            </a:r>
            <a:r>
              <a:rPr lang="es-AR" dirty="0" smtClean="0"/>
              <a:t>datos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1371600" y="4841175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</a:t>
            </a:r>
            <a:r>
              <a:rPr lang="es-AR" dirty="0" smtClean="0"/>
              <a:t>          Contamos </a:t>
            </a:r>
            <a:r>
              <a:rPr lang="es-AR" dirty="0" smtClean="0"/>
              <a:t>con las herramientas necesarias para </a:t>
            </a:r>
            <a:r>
              <a:rPr lang="es-AR" dirty="0" smtClean="0"/>
              <a:t>brindar </a:t>
            </a:r>
            <a:r>
              <a:rPr lang="es-AR" dirty="0" smtClean="0"/>
              <a:t>análisis y reportes de altísima calidad, orientados y </a:t>
            </a:r>
            <a:r>
              <a:rPr lang="es-AR" dirty="0" smtClean="0"/>
              <a:t>personalizados.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27" name="Right Arrow 26"/>
          <p:cNvSpPr/>
          <p:nvPr/>
        </p:nvSpPr>
        <p:spPr>
          <a:xfrm>
            <a:off x="1485900" y="3962400"/>
            <a:ext cx="4191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ight Arrow 27"/>
          <p:cNvSpPr/>
          <p:nvPr/>
        </p:nvSpPr>
        <p:spPr>
          <a:xfrm>
            <a:off x="1524000" y="4876800"/>
            <a:ext cx="4191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24384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b="1" dirty="0" smtClean="0"/>
              <a:t>Nuestra Misión </a:t>
            </a:r>
            <a:r>
              <a:rPr lang="es-AR" dirty="0" smtClean="0"/>
              <a:t>es centralizar la información de datos referentes a diversos campos, de suma importancia a la hora de tomar decisiones en su empresa.</a:t>
            </a:r>
          </a:p>
          <a:p>
            <a:pPr fontAlgn="t"/>
            <a:endParaRPr lang="es-AR" b="1" dirty="0" smtClean="0"/>
          </a:p>
          <a:p>
            <a:pPr fontAlgn="t"/>
            <a:r>
              <a:rPr lang="es-AR" b="1" dirty="0" smtClean="0"/>
              <a:t>Nuestra Visión </a:t>
            </a:r>
            <a:r>
              <a:rPr lang="es-AR" dirty="0" smtClean="0"/>
              <a:t>es la de proveer informes confiables y fidedignos que los cuales nuestros clientes minimicen los riesgos en la toma de decisiones.</a:t>
            </a:r>
          </a:p>
          <a:p>
            <a:pPr fontAlgn="t"/>
            <a:endParaRPr lang="es-AR" dirty="0" smtClean="0"/>
          </a:p>
          <a:p>
            <a:pPr fontAlgn="t"/>
            <a:r>
              <a:rPr lang="es-AR" b="1" dirty="0" smtClean="0"/>
              <a:t>Nuestros Valores</a:t>
            </a:r>
            <a:r>
              <a:rPr lang="es-AR" dirty="0" smtClean="0"/>
              <a:t> </a:t>
            </a:r>
            <a:r>
              <a:rPr lang="es-AR" dirty="0" err="1" smtClean="0"/>
              <a:t>asdasdasfdgs</a:t>
            </a:r>
            <a:r>
              <a:rPr lang="es-AR" dirty="0" smtClean="0"/>
              <a:t> </a:t>
            </a:r>
            <a:r>
              <a:rPr lang="es-AR" dirty="0" err="1" smtClean="0"/>
              <a:t>afasdf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68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Jerico</cp:lastModifiedBy>
  <cp:revision>17</cp:revision>
  <dcterms:created xsi:type="dcterms:W3CDTF">2006-08-16T00:00:00Z</dcterms:created>
  <dcterms:modified xsi:type="dcterms:W3CDTF">2011-06-18T18:45:57Z</dcterms:modified>
</cp:coreProperties>
</file>