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5" r:id="rId6"/>
    <p:sldId id="267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27/06/2011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971800" y="20574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</a:t>
            </a:r>
          </a:p>
          <a:p>
            <a:pPr algn="ctr"/>
            <a:r>
              <a:rPr lang="es-AR" sz="5400" b="1" u="sng" dirty="0" smtClean="0"/>
              <a:t>De</a:t>
            </a:r>
          </a:p>
          <a:p>
            <a:pPr algn="ctr"/>
            <a:r>
              <a:rPr lang="es-AR" sz="5400" b="1" u="sng" dirty="0" smtClean="0"/>
              <a:t> Usos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Documentacion\Diagramas\diagrama_de_casos_de_us_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3200400" cy="4584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pic>
        <p:nvPicPr>
          <p:cNvPr id="2050" name="Picture 2" descr="C:\Users\Dario\Desktop\Taller Desarrollo I\Documentacion\Diagramas\arquitec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3733800" cy="343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718</TotalTime>
  <Words>58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79</cp:revision>
  <dcterms:created xsi:type="dcterms:W3CDTF">2006-08-16T00:00:00Z</dcterms:created>
  <dcterms:modified xsi:type="dcterms:W3CDTF">2011-06-27T21:38:52Z</dcterms:modified>
</cp:coreProperties>
</file>