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7" r:id="rId10"/>
    <p:sldId id="268" r:id="rId11"/>
    <p:sldId id="269" r:id="rId12"/>
    <p:sldId id="264" r:id="rId13"/>
    <p:sldId id="262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7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 lIns="0" tIns="0" rIns="0" bIns="0"/>
        <a:lstStyle/>
        <a:p>
          <a:r>
            <a:rPr lang="es-AR" sz="1400" b="1" dirty="0" smtClean="0">
              <a:solidFill>
                <a:schemeClr val="tx1"/>
              </a:solidFill>
            </a:rPr>
            <a:t>Falta de monitoreo</a:t>
          </a:r>
          <a:endParaRPr lang="es-AR" sz="125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17236" custRadScaleInc="18288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16211" custRadScaleInc="1293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2704" custRadScaleInc="1712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2593" custRadScaleInc="12471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387429" y="102618"/>
          <a:ext cx="3008293" cy="3008293"/>
        </a:xfrm>
        <a:prstGeom prst="blockArc">
          <a:avLst>
            <a:gd name="adj1" fmla="val 13547581"/>
            <a:gd name="adj2" fmla="val 18892275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213502" y="247487"/>
          <a:ext cx="3008293" cy="3008293"/>
        </a:xfrm>
        <a:prstGeom prst="blockArc">
          <a:avLst>
            <a:gd name="adj1" fmla="val 10626167"/>
            <a:gd name="adj2" fmla="val 14077396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9911" y="594272"/>
          <a:ext cx="3008293" cy="3008293"/>
        </a:xfrm>
        <a:prstGeom prst="blockArc">
          <a:avLst>
            <a:gd name="adj1" fmla="val 7661050"/>
            <a:gd name="adj2" fmla="val 11440834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357901" y="746064"/>
          <a:ext cx="3008293" cy="3008293"/>
        </a:xfrm>
        <a:prstGeom prst="blockArc">
          <a:avLst>
            <a:gd name="adj1" fmla="val 2608814"/>
            <a:gd name="adj2" fmla="val 8190988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643834" y="512025"/>
          <a:ext cx="3008293" cy="3008293"/>
        </a:xfrm>
        <a:prstGeom prst="blockArc">
          <a:avLst>
            <a:gd name="adj1" fmla="val 21153941"/>
            <a:gd name="adj2" fmla="val 3475111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631657" y="298680"/>
          <a:ext cx="3008293" cy="3008293"/>
        </a:xfrm>
        <a:prstGeom prst="blockArc">
          <a:avLst>
            <a:gd name="adj1" fmla="val 18158554"/>
            <a:gd name="adj2" fmla="val 54060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50390" y="997656"/>
          <a:ext cx="1902671" cy="190267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50390" y="997656"/>
        <a:ext cx="1902671" cy="1902671"/>
      </dsp:txXfrm>
    </dsp:sp>
    <dsp:sp modelId="{BA71BB88-5E01-43E5-9AAB-4E808AA17CD1}">
      <dsp:nvSpPr>
        <dsp:cNvPr id="0" name=""/>
        <dsp:cNvSpPr/>
      </dsp:nvSpPr>
      <dsp:spPr>
        <a:xfrm>
          <a:off x="3350667" y="-13303"/>
          <a:ext cx="1156304" cy="11563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monitoreo</a:t>
          </a:r>
          <a:endParaRPr lang="es-AR" sz="1250" b="1" kern="1200" dirty="0">
            <a:solidFill>
              <a:schemeClr val="tx1"/>
            </a:solidFill>
          </a:endParaRPr>
        </a:p>
      </dsp:txBody>
      <dsp:txXfrm>
        <a:off x="3350667" y="-13303"/>
        <a:ext cx="1156304" cy="1156304"/>
      </dsp:txXfrm>
    </dsp:sp>
    <dsp:sp modelId="{882611AB-940C-4B3F-9C4C-28D546E0E109}">
      <dsp:nvSpPr>
        <dsp:cNvPr id="0" name=""/>
        <dsp:cNvSpPr/>
      </dsp:nvSpPr>
      <dsp:spPr>
        <a:xfrm>
          <a:off x="4038602" y="1258733"/>
          <a:ext cx="1134422" cy="11344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038602" y="1258733"/>
        <a:ext cx="1134422" cy="1134422"/>
      </dsp:txXfrm>
    </dsp:sp>
    <dsp:sp modelId="{D1F6BD9A-608E-480A-9023-BA76B351B99D}">
      <dsp:nvSpPr>
        <dsp:cNvPr id="0" name=""/>
        <dsp:cNvSpPr/>
      </dsp:nvSpPr>
      <dsp:spPr>
        <a:xfrm>
          <a:off x="3365765" y="2698785"/>
          <a:ext cx="1126141" cy="112614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65765" y="2698785"/>
        <a:ext cx="1126141" cy="1126141"/>
      </dsp:txXfrm>
    </dsp:sp>
    <dsp:sp modelId="{8021DE91-D5AA-470F-AE9D-D412B1946DD0}">
      <dsp:nvSpPr>
        <dsp:cNvPr id="0" name=""/>
        <dsp:cNvSpPr/>
      </dsp:nvSpPr>
      <dsp:spPr>
        <a:xfrm>
          <a:off x="1228950" y="2695550"/>
          <a:ext cx="1132734" cy="113273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28950" y="2695550"/>
        <a:ext cx="1132734" cy="1132734"/>
      </dsp:txXfrm>
    </dsp:sp>
    <dsp:sp modelId="{7EEA23B7-2C55-467E-BEBF-8EB10682F77A}">
      <dsp:nvSpPr>
        <dsp:cNvPr id="0" name=""/>
        <dsp:cNvSpPr/>
      </dsp:nvSpPr>
      <dsp:spPr>
        <a:xfrm>
          <a:off x="669872" y="1246480"/>
          <a:ext cx="1158926" cy="115892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69872" y="1246480"/>
        <a:ext cx="1158926" cy="1158926"/>
      </dsp:txXfrm>
    </dsp:sp>
    <dsp:sp modelId="{E9305E95-DA6B-4A69-A9FA-EF364BB65629}">
      <dsp:nvSpPr>
        <dsp:cNvPr id="0" name=""/>
        <dsp:cNvSpPr/>
      </dsp:nvSpPr>
      <dsp:spPr>
        <a:xfrm>
          <a:off x="1313587" y="0"/>
          <a:ext cx="1105787" cy="11057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313587" y="0"/>
        <a:ext cx="1105787" cy="1105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14/07/2011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diagramData" Target="../diagrams/data2.xml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9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jpeg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1.jpeg"/><Relationship Id="rId5" Type="http://schemas.openxmlformats.org/officeDocument/2006/relationships/image" Target="../media/image26.jpeg"/><Relationship Id="rId10" Type="http://schemas.openxmlformats.org/officeDocument/2006/relationships/image" Target="../media/image1.png"/><Relationship Id="rId4" Type="http://schemas.openxmlformats.org/officeDocument/2006/relationships/image" Target="../media/image25.gif"/><Relationship Id="rId9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0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Informe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7356" y="2543341"/>
            <a:ext cx="4709288" cy="347645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Vehículos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3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0500" y="2577092"/>
            <a:ext cx="7283000" cy="344270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Información legal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7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3200" b="1" i="1" u="sng" dirty="0" smtClean="0">
                <a:solidFill>
                  <a:schemeClr val="tx1"/>
                </a:solidFill>
              </a:rPr>
              <a:t>Marco legal</a:t>
            </a:r>
            <a:endParaRPr lang="es-AR" sz="3200" b="1" i="1" u="sng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://toustodo.files.wordpress.com/2010/12/justici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657600"/>
            <a:ext cx="1754312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25 CuadroTexto"/>
          <p:cNvSpPr txBox="1"/>
          <p:nvPr/>
        </p:nvSpPr>
        <p:spPr>
          <a:xfrm>
            <a:off x="4038600" y="3657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</a:t>
            </a: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Privacidad</a:t>
            </a:r>
          </a:p>
          <a:p>
            <a:endParaRPr lang="es-AR" sz="2000" b="1" dirty="0" smtClean="0">
              <a:solidFill>
                <a:schemeClr val="bg1"/>
              </a:solidFill>
              <a:latin typeface="Rockwell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 Confidencialidad</a:t>
            </a:r>
          </a:p>
          <a:p>
            <a:endParaRPr lang="es-AR" sz="2000" b="1" dirty="0" smtClean="0">
              <a:solidFill>
                <a:schemeClr val="bg1"/>
              </a:solidFill>
              <a:latin typeface="Rockwell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 Ley Habeas Data 25.326</a:t>
            </a:r>
          </a:p>
          <a:p>
            <a:pPr>
              <a:buFont typeface="Wingdings" pitchFamily="2" charset="2"/>
              <a:buChar char="Ø"/>
            </a:pPr>
            <a:endParaRPr lang="es-A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124200"/>
            <a:ext cx="5806526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Nuestras Opciones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79240" y="16764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Contacto y asesoramiento</a:t>
            </a:r>
            <a:endParaRPr lang="es-AR" sz="4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1600200" y="3124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contactenos@nuevosrumbos.com.ar</a:t>
            </a:r>
          </a:p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www.nuevosrumbos.com.ar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0795" y="274320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Escríbanos</a:t>
            </a:r>
            <a:endParaRPr lang="es-AR" sz="24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871327" y="38100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Llámenos</a:t>
            </a:r>
            <a:endParaRPr lang="es-AR" sz="24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210121" y="4953000"/>
            <a:ext cx="272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Venga a conocernos</a:t>
            </a:r>
            <a:endParaRPr lang="es-AR" sz="2400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2090039" y="5410200"/>
            <a:ext cx="496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>
                    <a:lumMod val="95000"/>
                  </a:schemeClr>
                </a:solidFill>
              </a:rPr>
              <a:t>Juan B. Justo 999, CABA – Buenos Aires, Argentina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67000" y="425827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>
                    <a:lumMod val="95000"/>
                  </a:schemeClr>
                </a:solidFill>
              </a:rPr>
              <a:t>0 8 0 0 – 4 4 4 – 6  8  7 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8598" y="458366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chemeClr val="bg1">
                    <a:lumMod val="95000"/>
                  </a:schemeClr>
                </a:solidFill>
              </a:rPr>
              <a:t>(N     U    R     U)</a:t>
            </a:r>
            <a:endParaRPr lang="es-A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3500" y="3810000"/>
            <a:ext cx="68199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88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Muchas gracias!!!</a:t>
            </a:r>
            <a:endParaRPr lang="es-AR" sz="88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4876800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adaptados a la necesidad del cliente.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66700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50202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  <p:pic>
        <p:nvPicPr>
          <p:cNvPr id="33" name="32 Imagen" descr="Adrian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667000"/>
            <a:ext cx="838200" cy="847005"/>
          </a:xfrm>
          <a:prstGeom prst="rect">
            <a:avLst/>
          </a:prstGeom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4" name="33 Imagen" descr="Flo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810000"/>
            <a:ext cx="838200" cy="838200"/>
          </a:xfrm>
          <a:prstGeom prst="rect">
            <a:avLst/>
          </a:prstGeom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" name="34 Imagen" descr="RamaM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5029200"/>
            <a:ext cx="85322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" name="35 Imagen" descr="Dari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2677333"/>
            <a:ext cx="838200" cy="904067"/>
          </a:xfrm>
          <a:prstGeom prst="rect">
            <a:avLst/>
          </a:prstGeom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7" name="36 Imagen" descr="Rau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800" y="3810000"/>
            <a:ext cx="838200" cy="990599"/>
          </a:xfrm>
          <a:prstGeom prst="rect">
            <a:avLst/>
          </a:prstGeom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8" name="37 Imagen" descr="Martin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8800" y="5029200"/>
            <a:ext cx="861060" cy="914400"/>
          </a:xfrm>
          <a:prstGeom prst="rect">
            <a:avLst/>
          </a:prstGeom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286000"/>
          <a:ext cx="5791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246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1336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0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públicas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519326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SVE: 83 pts.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2629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b="1" u="sng" dirty="0"/>
          </a:p>
        </p:txBody>
      </p:sp>
      <p:sp>
        <p:nvSpPr>
          <p:cNvPr id="33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3200" b="1" i="1" u="sng" dirty="0" smtClean="0">
                <a:solidFill>
                  <a:schemeClr val="tx1"/>
                </a:solidFill>
              </a:rPr>
              <a:t>Informe de riesgos</a:t>
            </a:r>
            <a:endParaRPr lang="es-AR" sz="3200" b="1" i="1" u="sng" dirty="0">
              <a:solidFill>
                <a:schemeClr val="tx1"/>
              </a:solidFill>
            </a:endParaRPr>
          </a:p>
        </p:txBody>
      </p:sp>
      <p:pic>
        <p:nvPicPr>
          <p:cNvPr id="30" name="29 Imagen" descr="Informe1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4274660"/>
            <a:ext cx="1524000" cy="1287940"/>
          </a:xfrm>
          <a:prstGeom prst="rect">
            <a:avLst/>
          </a:prstGeom>
        </p:spPr>
      </p:pic>
      <p:pic>
        <p:nvPicPr>
          <p:cNvPr id="31" name="30 Imagen" descr="Informe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4267200"/>
            <a:ext cx="1755674" cy="1296062"/>
          </a:xfrm>
          <a:prstGeom prst="rect">
            <a:avLst/>
          </a:prstGeom>
        </p:spPr>
      </p:pic>
      <p:pic>
        <p:nvPicPr>
          <p:cNvPr id="32" name="31 Imagen" descr="Informe3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1600" y="4267200"/>
            <a:ext cx="2740400" cy="1295400"/>
          </a:xfrm>
          <a:prstGeom prst="rect">
            <a:avLst/>
          </a:prstGeom>
        </p:spPr>
      </p:pic>
      <p:sp>
        <p:nvSpPr>
          <p:cNvPr id="34" name="Rectangle 13"/>
          <p:cNvSpPr/>
          <p:nvPr/>
        </p:nvSpPr>
        <p:spPr>
          <a:xfrm>
            <a:off x="1295400" y="34290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Datos personales</a:t>
            </a:r>
            <a:endParaRPr lang="es-AR" b="1" u="sng" dirty="0"/>
          </a:p>
        </p:txBody>
      </p:sp>
      <p:sp>
        <p:nvSpPr>
          <p:cNvPr id="35" name="Rectangle 13"/>
          <p:cNvSpPr/>
          <p:nvPr/>
        </p:nvSpPr>
        <p:spPr>
          <a:xfrm>
            <a:off x="3352800" y="3505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Vehículos</a:t>
            </a:r>
            <a:endParaRPr lang="es-AR" b="1" u="sng" dirty="0"/>
          </a:p>
        </p:txBody>
      </p:sp>
      <p:sp>
        <p:nvSpPr>
          <p:cNvPr id="36" name="Rectangle 13"/>
          <p:cNvSpPr/>
          <p:nvPr/>
        </p:nvSpPr>
        <p:spPr>
          <a:xfrm>
            <a:off x="5562600" y="34765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Información legal</a:t>
            </a:r>
            <a:endParaRPr lang="es-A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1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4600" y="2566154"/>
            <a:ext cx="4114800" cy="3477441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Datos personales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1695</TotalTime>
  <Words>413</Words>
  <Application>Microsoft Office PowerPoint</Application>
  <PresentationFormat>Presentación en pantalla (4:3)</PresentationFormat>
  <Paragraphs>112</Paragraphs>
  <Slides>15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Rama</cp:lastModifiedBy>
  <cp:revision>92</cp:revision>
  <dcterms:created xsi:type="dcterms:W3CDTF">2006-08-16T00:00:00Z</dcterms:created>
  <dcterms:modified xsi:type="dcterms:W3CDTF">2011-07-14T15:06:25Z</dcterms:modified>
</cp:coreProperties>
</file>