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7" r:id="rId10"/>
    <p:sldId id="268" r:id="rId11"/>
    <p:sldId id="269" r:id="rId12"/>
    <p:sldId id="264" r:id="rId13"/>
    <p:sldId id="262" r:id="rId14"/>
    <p:sldId id="265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seguimiento</a:t>
          </a:r>
          <a:endParaRPr lang="es-AR" sz="140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  <dgm:t>
        <a:bodyPr/>
        <a:lstStyle/>
        <a:p>
          <a:endParaRPr lang="es-AR"/>
        </a:p>
      </dgm:t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22059" custRadScaleInc="1745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  <dgm:t>
        <a:bodyPr/>
        <a:lstStyle/>
        <a:p>
          <a:endParaRPr lang="es-AR"/>
        </a:p>
      </dgm:t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24649" custRadScaleInc="1307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  <dgm:t>
        <a:bodyPr/>
        <a:lstStyle/>
        <a:p>
          <a:endParaRPr lang="es-AR"/>
        </a:p>
      </dgm:t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  <dgm:t>
        <a:bodyPr/>
        <a:lstStyle/>
        <a:p>
          <a:endParaRPr lang="es-AR"/>
        </a:p>
      </dgm:t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  <dgm:t>
        <a:bodyPr/>
        <a:lstStyle/>
        <a:p>
          <a:endParaRPr lang="es-AR"/>
        </a:p>
      </dgm:t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8714" custRadScaleInc="17021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  <dgm:t>
        <a:bodyPr/>
        <a:lstStyle/>
        <a:p>
          <a:endParaRPr lang="es-AR"/>
        </a:p>
      </dgm:t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1302" custRadScaleInc="106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  <dgm:t>
        <a:bodyPr/>
        <a:lstStyle/>
        <a:p>
          <a:endParaRPr lang="es-AR"/>
        </a:p>
      </dgm:t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449682" y="19062"/>
          <a:ext cx="2889983" cy="2889983"/>
        </a:xfrm>
        <a:prstGeom prst="blockArc">
          <a:avLst>
            <a:gd name="adj1" fmla="val 13267479"/>
            <a:gd name="adj2" fmla="val 1888219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195014" y="247694"/>
          <a:ext cx="2889983" cy="2889983"/>
        </a:xfrm>
        <a:prstGeom prst="blockArc">
          <a:avLst>
            <a:gd name="adj1" fmla="val 10649858"/>
            <a:gd name="adj2" fmla="val 1410256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1101" y="516410"/>
          <a:ext cx="2889983" cy="2889983"/>
        </a:xfrm>
        <a:prstGeom prst="blockArc">
          <a:avLst>
            <a:gd name="adj1" fmla="val 7433278"/>
            <a:gd name="adj2" fmla="val 1130579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418379" y="716940"/>
          <a:ext cx="2889983" cy="2889983"/>
        </a:xfrm>
        <a:prstGeom prst="blockArc">
          <a:avLst>
            <a:gd name="adj1" fmla="val 2608814"/>
            <a:gd name="adj2" fmla="val 8190988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805688" y="428500"/>
          <a:ext cx="2889983" cy="2889983"/>
        </a:xfrm>
        <a:prstGeom prst="blockArc">
          <a:avLst>
            <a:gd name="adj1" fmla="val 21309672"/>
            <a:gd name="adj2" fmla="val 3790056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801118" y="273191"/>
          <a:ext cx="2889983" cy="2889983"/>
        </a:xfrm>
        <a:prstGeom prst="blockArc">
          <a:avLst>
            <a:gd name="adj1" fmla="val 17822374"/>
            <a:gd name="adj2" fmla="val 8805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87087" y="958163"/>
          <a:ext cx="1828801" cy="182880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87087" y="958163"/>
        <a:ext cx="1828801" cy="1828801"/>
      </dsp:txXfrm>
    </dsp:sp>
    <dsp:sp modelId="{BA71BB88-5E01-43E5-9AAB-4E808AA17CD1}">
      <dsp:nvSpPr>
        <dsp:cNvPr id="0" name=""/>
        <dsp:cNvSpPr/>
      </dsp:nvSpPr>
      <dsp:spPr>
        <a:xfrm>
          <a:off x="3332468" y="-95497"/>
          <a:ext cx="1111411" cy="11114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seguimiento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32468" y="-95497"/>
        <a:ext cx="1111411" cy="1111411"/>
      </dsp:txXfrm>
    </dsp:sp>
    <dsp:sp modelId="{882611AB-940C-4B3F-9C4C-28D546E0E109}">
      <dsp:nvSpPr>
        <dsp:cNvPr id="0" name=""/>
        <dsp:cNvSpPr/>
      </dsp:nvSpPr>
      <dsp:spPr>
        <a:xfrm>
          <a:off x="4112812" y="1209167"/>
          <a:ext cx="1090379" cy="1090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112812" y="1209167"/>
        <a:ext cx="1090379" cy="1090379"/>
      </dsp:txXfrm>
    </dsp:sp>
    <dsp:sp modelId="{D1F6BD9A-608E-480A-9023-BA76B351B99D}">
      <dsp:nvSpPr>
        <dsp:cNvPr id="0" name=""/>
        <dsp:cNvSpPr/>
      </dsp:nvSpPr>
      <dsp:spPr>
        <a:xfrm>
          <a:off x="3346982" y="2592570"/>
          <a:ext cx="1082419" cy="10824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46982" y="2592570"/>
        <a:ext cx="1082419" cy="1082419"/>
      </dsp:txXfrm>
    </dsp:sp>
    <dsp:sp modelId="{8021DE91-D5AA-470F-AE9D-D412B1946DD0}">
      <dsp:nvSpPr>
        <dsp:cNvPr id="0" name=""/>
        <dsp:cNvSpPr/>
      </dsp:nvSpPr>
      <dsp:spPr>
        <a:xfrm>
          <a:off x="1294227" y="2589461"/>
          <a:ext cx="1088756" cy="10887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4227" y="2589461"/>
        <a:ext cx="1088756" cy="1088756"/>
      </dsp:txXfrm>
    </dsp:sp>
    <dsp:sp modelId="{7EEA23B7-2C55-467E-BEBF-8EB10682F77A}">
      <dsp:nvSpPr>
        <dsp:cNvPr id="0" name=""/>
        <dsp:cNvSpPr/>
      </dsp:nvSpPr>
      <dsp:spPr>
        <a:xfrm>
          <a:off x="672031" y="1197384"/>
          <a:ext cx="1113931" cy="11139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72031" y="1197384"/>
        <a:ext cx="1113931" cy="1113931"/>
      </dsp:txXfrm>
    </dsp:sp>
    <dsp:sp modelId="{E9305E95-DA6B-4A69-A9FA-EF364BB65629}">
      <dsp:nvSpPr>
        <dsp:cNvPr id="0" name=""/>
        <dsp:cNvSpPr/>
      </dsp:nvSpPr>
      <dsp:spPr>
        <a:xfrm>
          <a:off x="1299347" y="3720"/>
          <a:ext cx="1062855" cy="10628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9347" y="3720"/>
        <a:ext cx="1062855" cy="106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08/07/2011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diagramData" Target="../diagrams/data2.xml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0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9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jpeg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1.jpeg"/><Relationship Id="rId5" Type="http://schemas.openxmlformats.org/officeDocument/2006/relationships/image" Target="../media/image26.jpeg"/><Relationship Id="rId10" Type="http://schemas.openxmlformats.org/officeDocument/2006/relationships/image" Target="../media/image1.png"/><Relationship Id="rId4" Type="http://schemas.openxmlformats.org/officeDocument/2006/relationships/image" Target="../media/image25.gif"/><Relationship Id="rId9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0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Informe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356" y="2543341"/>
            <a:ext cx="4709288" cy="347645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Vehículos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3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00" y="2577092"/>
            <a:ext cx="7283000" cy="344270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Información legal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7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800" b="1" i="1" u="sng" dirty="0" smtClean="0">
                <a:solidFill>
                  <a:schemeClr val="tx1"/>
                </a:solidFill>
              </a:rPr>
              <a:t>Marco legal</a:t>
            </a:r>
            <a:endParaRPr lang="es-AR" sz="2800" b="1" i="1" u="sng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://toustodo.files.wordpress.com/2010/12/justici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288" y="3657600"/>
            <a:ext cx="1754312" cy="1752600"/>
          </a:xfrm>
          <a:prstGeom prst="rect">
            <a:avLst/>
          </a:prstGeom>
          <a:noFill/>
        </p:spPr>
      </p:pic>
      <p:sp>
        <p:nvSpPr>
          <p:cNvPr id="26" name="25 CuadroTexto"/>
          <p:cNvSpPr txBox="1"/>
          <p:nvPr/>
        </p:nvSpPr>
        <p:spPr>
          <a:xfrm>
            <a:off x="4114800" y="36576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Privacidad</a:t>
            </a:r>
          </a:p>
          <a:p>
            <a:endParaRPr lang="es-AR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Confidencialidad</a:t>
            </a:r>
          </a:p>
          <a:p>
            <a:endParaRPr lang="es-AR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Ley Habeas Data 25.326</a:t>
            </a:r>
          </a:p>
          <a:p>
            <a:pPr>
              <a:buFont typeface="Wingdings" pitchFamily="2" charset="2"/>
              <a:buChar char="Ø"/>
            </a:pPr>
            <a:endParaRPr lang="es-A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124200"/>
            <a:ext cx="5806526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Nuestras Opciones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79240" y="16764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Contacto y asesoramiento</a:t>
            </a:r>
            <a:endParaRPr lang="es-AR" sz="4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1600200" y="31242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contactenos@nuevosrumbos.com.ar</a:t>
            </a:r>
          </a:p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www.nuevosrumbos.com.ar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0795" y="274320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Escríbanos</a:t>
            </a:r>
            <a:endParaRPr lang="es-AR" sz="24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871327" y="38100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Llámenos</a:t>
            </a:r>
            <a:endParaRPr lang="es-AR" sz="24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210121" y="4953000"/>
            <a:ext cx="272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Venga a conocernos</a:t>
            </a:r>
            <a:endParaRPr lang="es-AR" sz="2400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5410200"/>
            <a:ext cx="519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</a:rPr>
              <a:t> Juan B. Justo 999, CABA – Buenos Aires, Argentina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67000" y="425827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>
                    <a:lumMod val="95000"/>
                  </a:schemeClr>
                </a:solidFill>
              </a:rPr>
              <a:t>0 8 0 0 – 4 4 4 – 6  8  7 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8598" y="458366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chemeClr val="bg1">
                    <a:lumMod val="95000"/>
                  </a:schemeClr>
                </a:solidFill>
              </a:rPr>
              <a:t>(N     U    R     U)</a:t>
            </a:r>
            <a:endParaRPr lang="es-A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900" y="4343400"/>
            <a:ext cx="76962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88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Consultas?</a:t>
            </a:r>
            <a:endParaRPr lang="es-AR" sz="88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3500" y="3810000"/>
            <a:ext cx="68199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88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Muchas gracias!!!</a:t>
            </a:r>
            <a:endParaRPr lang="es-AR" sz="88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4876800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</a:t>
            </a:r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adaptados a la necesidad del cliente.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que nuestros clientes 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438400"/>
          <a:ext cx="5791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598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1336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0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públicas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5122" idx="1"/>
          </p:cNvCxnSpPr>
          <p:nvPr/>
        </p:nvCxnSpPr>
        <p:spPr>
          <a:xfrm>
            <a:off x="2590800" y="5143953"/>
            <a:ext cx="838200" cy="41858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2629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b="1" u="sng" dirty="0"/>
          </a:p>
        </p:txBody>
      </p:sp>
      <p:sp>
        <p:nvSpPr>
          <p:cNvPr id="33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800" b="1" i="1" u="sng" dirty="0" smtClean="0">
                <a:solidFill>
                  <a:schemeClr val="tx1"/>
                </a:solidFill>
              </a:rPr>
              <a:t>Informe de riesgos</a:t>
            </a:r>
            <a:endParaRPr lang="es-AR" sz="2800" b="1" i="1" u="sng" dirty="0">
              <a:solidFill>
                <a:schemeClr val="tx1"/>
              </a:solidFill>
            </a:endParaRPr>
          </a:p>
        </p:txBody>
      </p:sp>
      <p:pic>
        <p:nvPicPr>
          <p:cNvPr id="30" name="29 Imagen" descr="Informe1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4274660"/>
            <a:ext cx="1524000" cy="1287940"/>
          </a:xfrm>
          <a:prstGeom prst="rect">
            <a:avLst/>
          </a:prstGeom>
        </p:spPr>
      </p:pic>
      <p:pic>
        <p:nvPicPr>
          <p:cNvPr id="31" name="30 Imagen" descr="Informe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4200" y="4267200"/>
            <a:ext cx="1755674" cy="1296062"/>
          </a:xfrm>
          <a:prstGeom prst="rect">
            <a:avLst/>
          </a:prstGeom>
        </p:spPr>
      </p:pic>
      <p:pic>
        <p:nvPicPr>
          <p:cNvPr id="32" name="31 Imagen" descr="Informe3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1600" y="4267200"/>
            <a:ext cx="2740400" cy="1295400"/>
          </a:xfrm>
          <a:prstGeom prst="rect">
            <a:avLst/>
          </a:prstGeom>
        </p:spPr>
      </p:pic>
      <p:sp>
        <p:nvSpPr>
          <p:cNvPr id="34" name="Rectangle 13"/>
          <p:cNvSpPr/>
          <p:nvPr/>
        </p:nvSpPr>
        <p:spPr>
          <a:xfrm>
            <a:off x="1295400" y="34290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Datos personales</a:t>
            </a:r>
            <a:endParaRPr lang="es-AR" b="1" dirty="0"/>
          </a:p>
        </p:txBody>
      </p:sp>
      <p:sp>
        <p:nvSpPr>
          <p:cNvPr id="35" name="Rectangle 13"/>
          <p:cNvSpPr/>
          <p:nvPr/>
        </p:nvSpPr>
        <p:spPr>
          <a:xfrm>
            <a:off x="3352800" y="35052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6" name="Rectangle 13"/>
          <p:cNvSpPr/>
          <p:nvPr/>
        </p:nvSpPr>
        <p:spPr>
          <a:xfrm>
            <a:off x="5562600" y="34765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Información legal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1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566154"/>
            <a:ext cx="4114800" cy="34774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Datos personales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1592</TotalTime>
  <Words>419</Words>
  <Application>Microsoft Office PowerPoint</Application>
  <PresentationFormat>On-screen Show (4:3)</PresentationFormat>
  <Paragraphs>114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Raúl A. De Roovers</cp:lastModifiedBy>
  <cp:revision>86</cp:revision>
  <dcterms:created xsi:type="dcterms:W3CDTF">2006-08-16T00:00:00Z</dcterms:created>
  <dcterms:modified xsi:type="dcterms:W3CDTF">2011-07-08T21:43:40Z</dcterms:modified>
</cp:coreProperties>
</file>