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68" r:id="rId2"/>
    <p:sldId id="569" r:id="rId3"/>
    <p:sldId id="319" r:id="rId4"/>
    <p:sldId id="570" r:id="rId5"/>
    <p:sldId id="566" r:id="rId6"/>
    <p:sldId id="391" r:id="rId7"/>
    <p:sldId id="392" r:id="rId8"/>
    <p:sldId id="393" r:id="rId9"/>
    <p:sldId id="464" r:id="rId10"/>
    <p:sldId id="567" r:id="rId11"/>
    <p:sldId id="313" r:id="rId12"/>
    <p:sldId id="444" r:id="rId13"/>
    <p:sldId id="326" r:id="rId14"/>
    <p:sldId id="324" r:id="rId15"/>
    <p:sldId id="445" r:id="rId16"/>
    <p:sldId id="565" r:id="rId17"/>
    <p:sldId id="446" r:id="rId18"/>
    <p:sldId id="563" r:id="rId19"/>
    <p:sldId id="564" r:id="rId20"/>
    <p:sldId id="454" r:id="rId21"/>
    <p:sldId id="455" r:id="rId22"/>
    <p:sldId id="449" r:id="rId23"/>
    <p:sldId id="450" r:id="rId24"/>
    <p:sldId id="451" r:id="rId25"/>
    <p:sldId id="375" r:id="rId26"/>
    <p:sldId id="320" r:id="rId27"/>
    <p:sldId id="376" r:id="rId28"/>
    <p:sldId id="571" r:id="rId29"/>
    <p:sldId id="321" r:id="rId30"/>
    <p:sldId id="322" r:id="rId31"/>
    <p:sldId id="323" r:id="rId32"/>
  </p:sldIdLst>
  <p:sldSz cx="9144000" cy="6858000" type="screen4x3"/>
  <p:notesSz cx="73152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4" autoAdjust="0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D20A7E9-FEA9-4522-8E1A-12BFCACB37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678E48-CE8D-4062-8E68-140778E737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91725A-D74E-4791-AC65-4054ECDAE7DC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9F3765B8-8D9C-49E7-A25A-2A316F50FC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54EBF72-1EE3-4D80-863E-C08E182EB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F9DAD9-999B-446E-919C-10E0B8085A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9DB542-EC00-4E5D-860E-637CC4185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6BD00133-6833-41B7-ACB1-2917507544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Imagem de Slide 1">
            <a:extLst>
              <a:ext uri="{FF2B5EF4-FFF2-40B4-BE49-F238E27FC236}">
                <a16:creationId xmlns:a16="http://schemas.microsoft.com/office/drawing/2014/main" id="{5E80B836-8EC1-47AF-A63F-22888183EC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Espaço Reservado para Anotações 2">
            <a:extLst>
              <a:ext uri="{FF2B5EF4-FFF2-40B4-BE49-F238E27FC236}">
                <a16:creationId xmlns:a16="http://schemas.microsoft.com/office/drawing/2014/main" id="{FA98AF35-E5B7-4096-B949-C95D037C7E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62924613-7E0E-46F8-8BF8-2A1328E87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280EAB-F912-452E-809D-12FE84457B52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>
            <a:extLst>
              <a:ext uri="{FF2B5EF4-FFF2-40B4-BE49-F238E27FC236}">
                <a16:creationId xmlns:a16="http://schemas.microsoft.com/office/drawing/2014/main" id="{A74E82E2-0EE5-4EB1-AFA4-18126735B8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>
            <a:extLst>
              <a:ext uri="{FF2B5EF4-FFF2-40B4-BE49-F238E27FC236}">
                <a16:creationId xmlns:a16="http://schemas.microsoft.com/office/drawing/2014/main" id="{E968E70B-29E6-4021-A6B0-701127FE44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32772" name="Espaço Reservado para Número de Slide 3">
            <a:extLst>
              <a:ext uri="{FF2B5EF4-FFF2-40B4-BE49-F238E27FC236}">
                <a16:creationId xmlns:a16="http://schemas.microsoft.com/office/drawing/2014/main" id="{44188255-A7A6-4C95-9EC0-1BDE4CC6C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9DB7B0F-E739-4F8D-91E5-44B97201CF70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Imagem de Slide 1">
            <a:extLst>
              <a:ext uri="{FF2B5EF4-FFF2-40B4-BE49-F238E27FC236}">
                <a16:creationId xmlns:a16="http://schemas.microsoft.com/office/drawing/2014/main" id="{E17F70F8-1622-447A-87B5-D0CD42AA19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Espaço Reservado para Anotações 2">
            <a:extLst>
              <a:ext uri="{FF2B5EF4-FFF2-40B4-BE49-F238E27FC236}">
                <a16:creationId xmlns:a16="http://schemas.microsoft.com/office/drawing/2014/main" id="{D6130A1A-FC64-4881-B5E5-A1C9381DA9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34820" name="Espaço Reservado para Número de Slide 3">
            <a:extLst>
              <a:ext uri="{FF2B5EF4-FFF2-40B4-BE49-F238E27FC236}">
                <a16:creationId xmlns:a16="http://schemas.microsoft.com/office/drawing/2014/main" id="{8D2396A7-EA22-4693-9B2C-DAECD2222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F6EBE2-3D02-4B71-BF8A-847F8B3F5DFD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>
            <a:extLst>
              <a:ext uri="{FF2B5EF4-FFF2-40B4-BE49-F238E27FC236}">
                <a16:creationId xmlns:a16="http://schemas.microsoft.com/office/drawing/2014/main" id="{44DC587B-14B4-400B-83EE-E6DA8EFDEA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Espaço Reservado para Anotações 2">
            <a:extLst>
              <a:ext uri="{FF2B5EF4-FFF2-40B4-BE49-F238E27FC236}">
                <a16:creationId xmlns:a16="http://schemas.microsoft.com/office/drawing/2014/main" id="{9C74E90B-B2E5-493F-86FD-CDD8DDC6E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36868" name="Espaço Reservado para Número de Slide 3">
            <a:extLst>
              <a:ext uri="{FF2B5EF4-FFF2-40B4-BE49-F238E27FC236}">
                <a16:creationId xmlns:a16="http://schemas.microsoft.com/office/drawing/2014/main" id="{E75C14BC-78AB-45AC-B4B7-AC6C31B0F0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877928-F47E-482A-8E1D-D48504A867B4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>
            <a:extLst>
              <a:ext uri="{FF2B5EF4-FFF2-40B4-BE49-F238E27FC236}">
                <a16:creationId xmlns:a16="http://schemas.microsoft.com/office/drawing/2014/main" id="{DBAFD3B0-9802-4B0F-8801-EBBB8679CD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Espaço Reservado para Anotações 2">
            <a:extLst>
              <a:ext uri="{FF2B5EF4-FFF2-40B4-BE49-F238E27FC236}">
                <a16:creationId xmlns:a16="http://schemas.microsoft.com/office/drawing/2014/main" id="{FD2FDC65-BF73-4A28-B1C1-D80415368D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38916" name="Espaço Reservado para Número de Slide 3">
            <a:extLst>
              <a:ext uri="{FF2B5EF4-FFF2-40B4-BE49-F238E27FC236}">
                <a16:creationId xmlns:a16="http://schemas.microsoft.com/office/drawing/2014/main" id="{DFE52CCA-E939-44D0-B870-BB96C61E0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C61A22-EEE8-4BC9-9BF5-76D5B3611CBA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Imagem de Slide 1">
            <a:extLst>
              <a:ext uri="{FF2B5EF4-FFF2-40B4-BE49-F238E27FC236}">
                <a16:creationId xmlns:a16="http://schemas.microsoft.com/office/drawing/2014/main" id="{0EC99C5A-F93C-4755-B562-71EFEFB759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Espaço Reservado para Anotações 2">
            <a:extLst>
              <a:ext uri="{FF2B5EF4-FFF2-40B4-BE49-F238E27FC236}">
                <a16:creationId xmlns:a16="http://schemas.microsoft.com/office/drawing/2014/main" id="{480AE942-9AF9-406E-8DDE-B97AA1C251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0964" name="Espaço Reservado para Número de Slide 3">
            <a:extLst>
              <a:ext uri="{FF2B5EF4-FFF2-40B4-BE49-F238E27FC236}">
                <a16:creationId xmlns:a16="http://schemas.microsoft.com/office/drawing/2014/main" id="{78F9BD4E-CBF0-4926-9F89-88B019A0F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6A1FD4-D649-4757-A07E-83AF4FDF286F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>
            <a:extLst>
              <a:ext uri="{FF2B5EF4-FFF2-40B4-BE49-F238E27FC236}">
                <a16:creationId xmlns:a16="http://schemas.microsoft.com/office/drawing/2014/main" id="{EFE23C5C-A93A-4ED6-BBB2-AA8CF8FFA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Espaço Reservado para Anotações 2">
            <a:extLst>
              <a:ext uri="{FF2B5EF4-FFF2-40B4-BE49-F238E27FC236}">
                <a16:creationId xmlns:a16="http://schemas.microsoft.com/office/drawing/2014/main" id="{7ACE2CEF-CF42-4DDC-B651-9C7E2EF5A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6084" name="Espaço Reservado para Número de Slide 3">
            <a:extLst>
              <a:ext uri="{FF2B5EF4-FFF2-40B4-BE49-F238E27FC236}">
                <a16:creationId xmlns:a16="http://schemas.microsoft.com/office/drawing/2014/main" id="{5F1653D2-BD72-4E7F-A6E0-171B259F7D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8354792-BC82-4D3E-B821-EA80705EEB9E}" type="slidenum">
              <a:rPr lang="pt-BR" altLang="pt-BR" smtClean="0"/>
              <a:pPr/>
              <a:t>29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>
            <a:extLst>
              <a:ext uri="{FF2B5EF4-FFF2-40B4-BE49-F238E27FC236}">
                <a16:creationId xmlns:a16="http://schemas.microsoft.com/office/drawing/2014/main" id="{926EDD11-707D-4A44-995E-C8B3AA99C5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ço Reservado para Anotações 2">
            <a:extLst>
              <a:ext uri="{FF2B5EF4-FFF2-40B4-BE49-F238E27FC236}">
                <a16:creationId xmlns:a16="http://schemas.microsoft.com/office/drawing/2014/main" id="{BBF8A462-C261-46A3-813E-52814F8BC9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6388" name="Espaço Reservado para Número de Slide 3">
            <a:extLst>
              <a:ext uri="{FF2B5EF4-FFF2-40B4-BE49-F238E27FC236}">
                <a16:creationId xmlns:a16="http://schemas.microsoft.com/office/drawing/2014/main" id="{75CFC432-E8BB-4BFB-9F1A-D299F344C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3F39D8-ED59-48EA-81AD-014B9203C3FD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>
            <a:extLst>
              <a:ext uri="{FF2B5EF4-FFF2-40B4-BE49-F238E27FC236}">
                <a16:creationId xmlns:a16="http://schemas.microsoft.com/office/drawing/2014/main" id="{B294AF49-51A4-4A98-BF87-7E1704F6C6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Espaço Reservado para Anotações 2">
            <a:extLst>
              <a:ext uri="{FF2B5EF4-FFF2-40B4-BE49-F238E27FC236}">
                <a16:creationId xmlns:a16="http://schemas.microsoft.com/office/drawing/2014/main" id="{EA7EA5E0-9DFA-493E-AC09-F847384275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8436" name="Espaço Reservado para Número de Slide 3">
            <a:extLst>
              <a:ext uri="{FF2B5EF4-FFF2-40B4-BE49-F238E27FC236}">
                <a16:creationId xmlns:a16="http://schemas.microsoft.com/office/drawing/2014/main" id="{7AD51D21-E938-48F5-8F36-2BE7BD864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E98B60-D93D-43F3-B854-75FAB875F8E4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>
            <a:extLst>
              <a:ext uri="{FF2B5EF4-FFF2-40B4-BE49-F238E27FC236}">
                <a16:creationId xmlns:a16="http://schemas.microsoft.com/office/drawing/2014/main" id="{DCC6BA5B-A552-42EA-90C2-5ED73B4BBA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>
            <a:extLst>
              <a:ext uri="{FF2B5EF4-FFF2-40B4-BE49-F238E27FC236}">
                <a16:creationId xmlns:a16="http://schemas.microsoft.com/office/drawing/2014/main" id="{8C8D304A-7A68-45FA-8829-F726EAC2F4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20484" name="Espaço Reservado para Número de Slide 3">
            <a:extLst>
              <a:ext uri="{FF2B5EF4-FFF2-40B4-BE49-F238E27FC236}">
                <a16:creationId xmlns:a16="http://schemas.microsoft.com/office/drawing/2014/main" id="{E1548456-8F54-49CF-A664-41E50D2A9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6F465F-2577-4855-8AC0-18E80F12CFCB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>
            <a:extLst>
              <a:ext uri="{FF2B5EF4-FFF2-40B4-BE49-F238E27FC236}">
                <a16:creationId xmlns:a16="http://schemas.microsoft.com/office/drawing/2014/main" id="{A56FFF93-C69D-41EF-8133-E3EA7DBAAC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>
            <a:extLst>
              <a:ext uri="{FF2B5EF4-FFF2-40B4-BE49-F238E27FC236}">
                <a16:creationId xmlns:a16="http://schemas.microsoft.com/office/drawing/2014/main" id="{73D62A40-6BF4-4069-84AB-85283B649A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22532" name="Espaço Reservado para Número de Slide 3">
            <a:extLst>
              <a:ext uri="{FF2B5EF4-FFF2-40B4-BE49-F238E27FC236}">
                <a16:creationId xmlns:a16="http://schemas.microsoft.com/office/drawing/2014/main" id="{3217B85C-9883-44F8-950B-5504DC156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EF3520-45A5-43C7-B831-3F293C416546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>
            <a:extLst>
              <a:ext uri="{FF2B5EF4-FFF2-40B4-BE49-F238E27FC236}">
                <a16:creationId xmlns:a16="http://schemas.microsoft.com/office/drawing/2014/main" id="{B3119FC1-DC06-4024-9B08-0803A8AFBC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ço Reservado para Anotações 2">
            <a:extLst>
              <a:ext uri="{FF2B5EF4-FFF2-40B4-BE49-F238E27FC236}">
                <a16:creationId xmlns:a16="http://schemas.microsoft.com/office/drawing/2014/main" id="{3F8568CB-F3CC-4BA0-BDAA-6D0CE5E660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24580" name="Espaço Reservado para Número de Slide 3">
            <a:extLst>
              <a:ext uri="{FF2B5EF4-FFF2-40B4-BE49-F238E27FC236}">
                <a16:creationId xmlns:a16="http://schemas.microsoft.com/office/drawing/2014/main" id="{D8B10DDD-B924-4B3C-86A0-FC06AC69B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466F12-A5A1-4714-8136-392AC11971F6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>
            <a:extLst>
              <a:ext uri="{FF2B5EF4-FFF2-40B4-BE49-F238E27FC236}">
                <a16:creationId xmlns:a16="http://schemas.microsoft.com/office/drawing/2014/main" id="{0019C95C-54A7-4B6A-9F1A-2386F07880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ço Reservado para Anotações 2">
            <a:extLst>
              <a:ext uri="{FF2B5EF4-FFF2-40B4-BE49-F238E27FC236}">
                <a16:creationId xmlns:a16="http://schemas.microsoft.com/office/drawing/2014/main" id="{35CE1046-AEF0-4AD8-8E78-E9BE0A9596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26628" name="Espaço Reservado para Número de Slide 3">
            <a:extLst>
              <a:ext uri="{FF2B5EF4-FFF2-40B4-BE49-F238E27FC236}">
                <a16:creationId xmlns:a16="http://schemas.microsoft.com/office/drawing/2014/main" id="{22DFF152-492E-4CC2-9A1A-15B25114D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7771AD-E0B4-4E85-84A5-C1BC7129A03F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FF474D81-DBA9-4C9E-BAAC-3CC0DBC211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56784795-94B7-467B-88EA-25051539F6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5D7FF53C-AD92-4E59-AF79-553355A9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2B55FE-4E97-451F-A042-E0CD1AE7FF1E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>
            <a:extLst>
              <a:ext uri="{FF2B5EF4-FFF2-40B4-BE49-F238E27FC236}">
                <a16:creationId xmlns:a16="http://schemas.microsoft.com/office/drawing/2014/main" id="{58D6F04B-42F8-46F6-96E6-C04BFB033B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ço Reservado para Anotações 2">
            <a:extLst>
              <a:ext uri="{FF2B5EF4-FFF2-40B4-BE49-F238E27FC236}">
                <a16:creationId xmlns:a16="http://schemas.microsoft.com/office/drawing/2014/main" id="{A874C94E-EB20-4AB1-B476-4E969EB148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30724" name="Espaço Reservado para Número de Slide 3">
            <a:extLst>
              <a:ext uri="{FF2B5EF4-FFF2-40B4-BE49-F238E27FC236}">
                <a16:creationId xmlns:a16="http://schemas.microsoft.com/office/drawing/2014/main" id="{CF52D57C-6424-48D9-A58A-8BFDD7EA2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20D8BA-B896-441B-9F5A-F2EC98FCB501}" type="slidenum">
              <a:rPr lang="pt-BR" altLang="pt-BR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pt-BR" altLang="pt-BR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1EACA0-7AA5-4EC9-8157-9C24A7DB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38E-652A-4A27-9CD5-1D8FD2DD3311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E7436-E839-4019-A22C-25E42BCB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E16FC7-812E-486C-9FF3-76071904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90F2A-EE7E-4A14-87A6-8CBBCEADFF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16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3A83B-7AB9-4EEF-8875-AC9B315F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82203-37BD-4326-8F41-D0D9B1A3F641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7DE60B-A0CE-457A-A7DC-562E9274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96C9A9-85B5-4CBC-9537-16589B88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4A0E1-522D-4D55-A08A-5D34EF4D650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2834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18CA6D-F705-4E0C-9F35-9BC5CCA6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6A358-515B-452A-BDD8-4F702B10DAF1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8B1CEC-9896-48F4-B1D7-FCE5CA29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382401-70B4-4FBA-9B9D-8C3E0967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CEB0D-1EBE-483B-8F1F-077FA0FCB7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381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6E7D4-D1AE-4213-9469-A5AE83F6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ED6B6-447F-48D7-92F9-BCF8F127588B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D0441D-AAD5-40F2-92DE-0707771F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77F77A-F5B8-4F53-881F-6FAA0FBA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9D804-7301-4579-A288-F6B40B2D06C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878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F6A3DB-0B4D-4CD4-97DD-0AAE0C8B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FE2D4-9BE0-40EC-AA99-94A807BA47E0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79D76E-878B-44FA-9E33-F86BFB98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2B4978-2826-4E9E-959D-80512B2C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08473-2F50-4EAA-A1A3-13FB1B59D44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721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25E5B1EE-810F-4060-B4C7-3F830227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534AB-22D3-42BC-A069-0CEAEA1B397A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C3AD04B3-0463-463A-9039-B599EFDF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9ACFD19-A667-4620-B912-59AC2DFA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01DB6-3D66-4EC5-ADC5-F6B6E8C8D7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0994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0D71DD8A-A773-490B-A1F3-47CB7CE4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25922-E319-4F1F-9E79-80E848C3F7CA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CF620496-D269-43F7-B1C2-C21FD220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650B157E-F61C-4B8C-9A5D-AC045506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EBC52-0039-46A3-B9C5-308652D0367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964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F9516EAA-AD9E-43BB-9FA5-DDE4E237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F813B-1AAE-416C-8709-737FDE30A74D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7B24353F-677E-4C68-B9BC-30868D4B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47A5D0F-530E-42A4-B810-303C1450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23470-290F-4DCB-9F22-F65691726B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28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912A0ACB-F400-4F08-9C69-DD649C2B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A197E-D328-4700-B64D-B5FEBAD3C019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44BC7F6E-0117-4BCF-B27E-C72BA43B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8B0CF686-9192-4EDC-815C-61FBEE65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5548E-940A-42A5-B543-882383505CE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3785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BE1D823-CED7-4E60-82DE-F751DC73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3B7A-DE5B-46A6-BDEC-F65859E483C8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051D33A4-4122-49AE-BA1B-7FB32CCB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CA8D4BBE-8C15-4243-9FA1-5BE9470B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DF5DA-7D3F-4685-BA81-80173F5AB5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02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3B9C5F4B-7492-4054-9D3B-C1C53EF6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F7C19-39B6-4650-AFD7-2EA8C818732B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1179C0EE-FA63-48AF-9BFB-C9F2CDA8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CBA3500-C787-4A61-9871-E00C6A76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03CF0-4DF9-4D29-8EFC-834476C83E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7087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97A4BE8F-E0F4-45CC-9683-4C245E33DB1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082B1851-EBAC-4F55-A667-27ADB6E0CF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FE5630-C619-4EFD-8BB4-1CA191D8B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978797-C983-4FE0-AEF5-D8217E210731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55202B-9083-473B-9A7D-0A58C055D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4950F4-37A2-4668-9CD0-4CAA7AAD0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7E1CDB2-4E79-4E6E-AFA6-808603A244B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371FBF74-9EF3-4A4F-A226-114E9F7C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Estruturas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48CE7-EE62-4163-A033-9F9E1D1A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563"/>
            <a:ext cx="8229600" cy="5257800"/>
          </a:xfrm>
        </p:spPr>
        <p:txBody>
          <a:bodyPr/>
          <a:lstStyle/>
          <a:p>
            <a:r>
              <a:rPr lang="pt-BR" altLang="pt-BR" dirty="0"/>
              <a:t>Lineares</a:t>
            </a:r>
          </a:p>
          <a:p>
            <a:pPr lvl="1"/>
            <a:r>
              <a:rPr lang="pt-BR" altLang="pt-BR" dirty="0"/>
              <a:t>Lista	</a:t>
            </a:r>
          </a:p>
          <a:p>
            <a:pPr lvl="2"/>
            <a:r>
              <a:rPr lang="pt-BR" altLang="pt-BR" dirty="0"/>
              <a:t>Estática (com </a:t>
            </a:r>
            <a:r>
              <a:rPr lang="pt-BR" altLang="pt-BR" dirty="0" err="1"/>
              <a:t>array</a:t>
            </a:r>
            <a:r>
              <a:rPr lang="pt-BR" altLang="pt-BR" dirty="0"/>
              <a:t>)</a:t>
            </a:r>
          </a:p>
          <a:p>
            <a:pPr lvl="2"/>
            <a:r>
              <a:rPr lang="pt-BR" altLang="pt-BR" dirty="0"/>
              <a:t>Dinâmica (encadeada)</a:t>
            </a:r>
          </a:p>
          <a:p>
            <a:pPr lvl="1"/>
            <a:r>
              <a:rPr lang="pt-BR" altLang="pt-BR" dirty="0"/>
              <a:t>Filas, Pilhas, Deque</a:t>
            </a:r>
          </a:p>
          <a:p>
            <a:r>
              <a:rPr lang="pt-BR" altLang="pt-BR" dirty="0"/>
              <a:t>Hierárquicas</a:t>
            </a:r>
          </a:p>
          <a:p>
            <a:pPr lvl="1"/>
            <a:r>
              <a:rPr lang="pt-BR" altLang="pt-BR" dirty="0"/>
              <a:t>Árvores</a:t>
            </a:r>
          </a:p>
          <a:p>
            <a:pPr lvl="2"/>
            <a:r>
              <a:rPr lang="pt-BR" altLang="pt-BR" dirty="0"/>
              <a:t>Árvores Binárias</a:t>
            </a:r>
          </a:p>
          <a:p>
            <a:pPr lvl="2"/>
            <a:r>
              <a:rPr lang="pt-BR" altLang="pt-BR" dirty="0"/>
              <a:t>Árvores Binárias de Busca</a:t>
            </a:r>
          </a:p>
          <a:p>
            <a:pPr lvl="2"/>
            <a:r>
              <a:rPr lang="pt-BR" altLang="pt-BR" dirty="0"/>
              <a:t>Árvores Binárias de Busca Balanceada</a:t>
            </a:r>
          </a:p>
          <a:p>
            <a:pPr lvl="2"/>
            <a:r>
              <a:rPr lang="pt-BR" altLang="pt-BR" dirty="0"/>
              <a:t>Árvores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D0B97D55-0A11-4025-8CBE-53BDCCD01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470025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Árvores de Busca Binária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2CA14AAC-1A9B-4E02-A913-8C0A2DA4B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192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Árvores Binárias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0E0DB48F-89ED-40B3-B2DE-90CEA7000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latin typeface="Arial" panose="020B0604020202020204" pitchFamily="34" charset="0"/>
              </a:rPr>
              <a:t>Definição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Uma árvore binária é uma coleção de zero ou mais elementos. Para árvores binárias não vazias, a árvore é formada por um nó especial (raiz) e zero, uma ou duas sub-árvores binárias. Cada sub-árvore possui uma ligação direta com o nó raiz.</a:t>
            </a:r>
          </a:p>
        </p:txBody>
      </p:sp>
      <p:grpSp>
        <p:nvGrpSpPr>
          <p:cNvPr id="2" name="Grupo 9">
            <a:extLst>
              <a:ext uri="{FF2B5EF4-FFF2-40B4-BE49-F238E27FC236}">
                <a16:creationId xmlns:a16="http://schemas.microsoft.com/office/drawing/2014/main" id="{AFF17354-35D9-4017-8BC5-371267B4231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76600"/>
            <a:ext cx="4038600" cy="2209800"/>
            <a:chOff x="1828800" y="3276600"/>
            <a:chExt cx="4038600" cy="22098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48DED20-C374-4170-94F5-511C92B9011F}"/>
                </a:ext>
              </a:extLst>
            </p:cNvPr>
            <p:cNvSpPr/>
            <p:nvPr/>
          </p:nvSpPr>
          <p:spPr>
            <a:xfrm>
              <a:off x="3429000" y="3276600"/>
              <a:ext cx="8382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Raiz</a:t>
              </a:r>
            </a:p>
          </p:txBody>
        </p:sp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172FA28D-8D81-425E-B5D6-084867BCC2C6}"/>
                </a:ext>
              </a:extLst>
            </p:cNvPr>
            <p:cNvSpPr/>
            <p:nvPr/>
          </p:nvSpPr>
          <p:spPr bwMode="auto">
            <a:xfrm>
              <a:off x="1828800" y="4800600"/>
              <a:ext cx="838200" cy="6858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A</a:t>
              </a:r>
              <a:r>
                <a:rPr lang="pt-BR" baseline="-250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6B7538BC-C5F9-43C3-9AE2-B0341354DF3E}"/>
                </a:ext>
              </a:extLst>
            </p:cNvPr>
            <p:cNvSpPr/>
            <p:nvPr/>
          </p:nvSpPr>
          <p:spPr bwMode="auto">
            <a:xfrm>
              <a:off x="5029200" y="4800600"/>
              <a:ext cx="838200" cy="6858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A</a:t>
              </a:r>
              <a:r>
                <a:rPr lang="pt-BR" baseline="-250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E5D6F63-F260-4294-A165-9E32F126D0CD}"/>
                </a:ext>
              </a:extLst>
            </p:cNvPr>
            <p:cNvCxnSpPr>
              <a:stCxn id="6" idx="0"/>
              <a:endCxn id="4" idx="4"/>
            </p:cNvCxnSpPr>
            <p:nvPr/>
          </p:nvCxnSpPr>
          <p:spPr bwMode="auto">
            <a:xfrm rot="5400000" flipH="1" flipV="1">
              <a:off x="2590800" y="3543300"/>
              <a:ext cx="9144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CF4B6A65-26E6-4EF7-BA50-9D66315E5CF0}"/>
                </a:ext>
              </a:extLst>
            </p:cNvPr>
            <p:cNvCxnSpPr>
              <a:stCxn id="8" idx="0"/>
              <a:endCxn id="4" idx="4"/>
            </p:cNvCxnSpPr>
            <p:nvPr/>
          </p:nvCxnSpPr>
          <p:spPr bwMode="auto">
            <a:xfrm rot="16200000" flipV="1">
              <a:off x="4191000" y="3543300"/>
              <a:ext cx="9144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ultiplicar 34">
            <a:extLst>
              <a:ext uri="{FF2B5EF4-FFF2-40B4-BE49-F238E27FC236}">
                <a16:creationId xmlns:a16="http://schemas.microsoft.com/office/drawing/2014/main" id="{684AE2F6-63AE-4705-9171-1A467D2B17C5}"/>
              </a:ext>
            </a:extLst>
          </p:cNvPr>
          <p:cNvSpPr/>
          <p:nvPr/>
        </p:nvSpPr>
        <p:spPr>
          <a:xfrm>
            <a:off x="7696200" y="5486400"/>
            <a:ext cx="7620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5363" name="CaixaDeTexto 2">
            <a:extLst>
              <a:ext uri="{FF2B5EF4-FFF2-40B4-BE49-F238E27FC236}">
                <a16:creationId xmlns:a16="http://schemas.microsoft.com/office/drawing/2014/main" id="{BDB4E5F7-C005-48C6-8B59-B4CDF43A5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603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Árvore de Busca Binária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09AF68A-B62C-42C2-B558-B69D0A715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4863"/>
            <a:ext cx="89916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400" dirty="0">
                <a:latin typeface="Arial" charset="0"/>
                <a:cs typeface="Arial" charset="0"/>
              </a:rPr>
              <a:t>Uma importante aplicação de árvores binárias é o processo de busca.</a:t>
            </a:r>
          </a:p>
          <a:p>
            <a:pPr eaLnBrk="1" hangingPunct="1">
              <a:defRPr/>
            </a:pPr>
            <a:r>
              <a:rPr lang="pt-BR" sz="2400" dirty="0">
                <a:latin typeface="Arial" charset="0"/>
                <a:cs typeface="Arial" charset="0"/>
              </a:rPr>
              <a:t>Uma árvore binária de busca possui a seguinte propriedade:</a:t>
            </a: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Para qualquer elemento X na árvore:</a:t>
            </a:r>
          </a:p>
          <a:p>
            <a:pPr marL="812800" lvl="1" indent="-3556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 os elementos na sub-árvore esquerda são menores que X</a:t>
            </a:r>
          </a:p>
          <a:p>
            <a:pPr marL="812800" lvl="1" indent="-3556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 os elementos na sub-árvore direita são maiores que X. </a:t>
            </a:r>
          </a:p>
        </p:txBody>
      </p:sp>
      <p:grpSp>
        <p:nvGrpSpPr>
          <p:cNvPr id="2" name="Grupo 29">
            <a:extLst>
              <a:ext uri="{FF2B5EF4-FFF2-40B4-BE49-F238E27FC236}">
                <a16:creationId xmlns:a16="http://schemas.microsoft.com/office/drawing/2014/main" id="{3FDA6B5C-0E84-4553-B9B9-EACA6C6FE64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200400"/>
            <a:ext cx="2590800" cy="2895600"/>
            <a:chOff x="838200" y="3200400"/>
            <a:chExt cx="2590800" cy="28956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7B9FF85-53D8-443C-8433-26AF9AE75447}"/>
                </a:ext>
              </a:extLst>
            </p:cNvPr>
            <p:cNvSpPr/>
            <p:nvPr/>
          </p:nvSpPr>
          <p:spPr>
            <a:xfrm>
              <a:off x="2286000" y="3200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26766FF7-9BF7-481E-ADF1-01426FA9CFC8}"/>
                </a:ext>
              </a:extLst>
            </p:cNvPr>
            <p:cNvCxnSpPr>
              <a:stCxn id="7" idx="1"/>
              <a:endCxn id="4" idx="5"/>
            </p:cNvCxnSpPr>
            <p:nvPr/>
          </p:nvCxnSpPr>
          <p:spPr bwMode="auto">
            <a:xfrm rot="16200000" flipV="1">
              <a:off x="2665413" y="3732213"/>
              <a:ext cx="3841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39F1064-C523-48C5-BF87-74BB2444E8DE}"/>
                </a:ext>
              </a:extLst>
            </p:cNvPr>
            <p:cNvSpPr/>
            <p:nvPr/>
          </p:nvSpPr>
          <p:spPr>
            <a:xfrm>
              <a:off x="2895600" y="3962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9A097CA-8A0D-4969-B3FB-38288958A3F2}"/>
                </a:ext>
              </a:extLst>
            </p:cNvPr>
            <p:cNvCxnSpPr>
              <a:stCxn id="9" idx="7"/>
              <a:endCxn id="4" idx="3"/>
            </p:cNvCxnSpPr>
            <p:nvPr/>
          </p:nvCxnSpPr>
          <p:spPr bwMode="auto">
            <a:xfrm rot="5400000" flipH="1" flipV="1">
              <a:off x="2017713" y="3694113"/>
              <a:ext cx="384175" cy="30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7E7603B-886F-4BF5-AEA6-E21C11166070}"/>
                </a:ext>
              </a:extLst>
            </p:cNvPr>
            <p:cNvSpPr/>
            <p:nvPr/>
          </p:nvSpPr>
          <p:spPr>
            <a:xfrm>
              <a:off x="1600200" y="3962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83BE890-43B3-4329-BC04-94FADDF1DC25}"/>
                </a:ext>
              </a:extLst>
            </p:cNvPr>
            <p:cNvCxnSpPr>
              <a:stCxn id="11" idx="1"/>
              <a:endCxn id="9" idx="5"/>
            </p:cNvCxnSpPr>
            <p:nvPr/>
          </p:nvCxnSpPr>
          <p:spPr bwMode="auto">
            <a:xfrm rot="16200000" flipV="1">
              <a:off x="2017713" y="4456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931B50E-A99A-45DF-B0B2-52273973E169}"/>
                </a:ext>
              </a:extLst>
            </p:cNvPr>
            <p:cNvSpPr/>
            <p:nvPr/>
          </p:nvSpPr>
          <p:spPr>
            <a:xfrm>
              <a:off x="2362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124322A-A2CF-4C5D-B9DB-D018BFB1283E}"/>
                </a:ext>
              </a:extLst>
            </p:cNvPr>
            <p:cNvCxnSpPr>
              <a:stCxn id="13" idx="7"/>
              <a:endCxn id="11" idx="3"/>
            </p:cNvCxnSpPr>
            <p:nvPr/>
          </p:nvCxnSpPr>
          <p:spPr bwMode="auto">
            <a:xfrm rot="5400000" flipH="1" flipV="1">
              <a:off x="2055813" y="5256213"/>
              <a:ext cx="3841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C032AFE-A896-433D-BA88-488D721ABE1D}"/>
                </a:ext>
              </a:extLst>
            </p:cNvPr>
            <p:cNvSpPr/>
            <p:nvPr/>
          </p:nvSpPr>
          <p:spPr>
            <a:xfrm>
              <a:off x="1600200" y="5562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F47666B3-9EEB-4037-8CF1-5CF756391ADD}"/>
                </a:ext>
              </a:extLst>
            </p:cNvPr>
            <p:cNvSpPr/>
            <p:nvPr/>
          </p:nvSpPr>
          <p:spPr>
            <a:xfrm>
              <a:off x="838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94192A15-3170-4AEC-877B-A2100441AB1F}"/>
                </a:ext>
              </a:extLst>
            </p:cNvPr>
            <p:cNvCxnSpPr>
              <a:stCxn id="34" idx="7"/>
              <a:endCxn id="9" idx="3"/>
            </p:cNvCxnSpPr>
            <p:nvPr/>
          </p:nvCxnSpPr>
          <p:spPr>
            <a:xfrm rot="5400000" flipH="1" flipV="1">
              <a:off x="1255713" y="4456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30">
            <a:extLst>
              <a:ext uri="{FF2B5EF4-FFF2-40B4-BE49-F238E27FC236}">
                <a16:creationId xmlns:a16="http://schemas.microsoft.com/office/drawing/2014/main" id="{283EE2A6-B333-4929-B7F4-BB35CDEA97F4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276600"/>
            <a:ext cx="2819400" cy="2895600"/>
            <a:chOff x="5486400" y="3276600"/>
            <a:chExt cx="2819400" cy="289560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9A6D8929-564C-4B05-9AA0-7B0913CFD805}"/>
                </a:ext>
              </a:extLst>
            </p:cNvPr>
            <p:cNvSpPr/>
            <p:nvPr/>
          </p:nvSpPr>
          <p:spPr>
            <a:xfrm>
              <a:off x="6934200" y="3276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8510634F-B462-4A07-B04B-1FB8C5804355}"/>
                </a:ext>
              </a:extLst>
            </p:cNvPr>
            <p:cNvCxnSpPr>
              <a:stCxn id="39" idx="1"/>
              <a:endCxn id="37" idx="5"/>
            </p:cNvCxnSpPr>
            <p:nvPr/>
          </p:nvCxnSpPr>
          <p:spPr bwMode="auto">
            <a:xfrm rot="16200000" flipV="1">
              <a:off x="7313613" y="3808413"/>
              <a:ext cx="3841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D50C256-E714-4534-8DC2-E8CDB1E07CA5}"/>
                </a:ext>
              </a:extLst>
            </p:cNvPr>
            <p:cNvSpPr/>
            <p:nvPr/>
          </p:nvSpPr>
          <p:spPr>
            <a:xfrm>
              <a:off x="7543800" y="4038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00EB6C46-5C21-48C1-92B5-990AE6FE0A27}"/>
                </a:ext>
              </a:extLst>
            </p:cNvPr>
            <p:cNvCxnSpPr>
              <a:stCxn id="41" idx="7"/>
              <a:endCxn id="37" idx="3"/>
            </p:cNvCxnSpPr>
            <p:nvPr/>
          </p:nvCxnSpPr>
          <p:spPr bwMode="auto">
            <a:xfrm rot="5400000" flipH="1" flipV="1">
              <a:off x="6665913" y="3770313"/>
              <a:ext cx="384175" cy="30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BE2876A-EFB0-4642-B3FE-9B84D5BB8921}"/>
                </a:ext>
              </a:extLst>
            </p:cNvPr>
            <p:cNvSpPr/>
            <p:nvPr/>
          </p:nvSpPr>
          <p:spPr>
            <a:xfrm>
              <a:off x="6248400" y="4038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6559D2C4-7292-4AC2-B1D5-4307B2D5D6AB}"/>
                </a:ext>
              </a:extLst>
            </p:cNvPr>
            <p:cNvCxnSpPr>
              <a:stCxn id="43" idx="1"/>
              <a:endCxn id="41" idx="5"/>
            </p:cNvCxnSpPr>
            <p:nvPr/>
          </p:nvCxnSpPr>
          <p:spPr bwMode="auto">
            <a:xfrm rot="16200000" flipV="1">
              <a:off x="6665913" y="45323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639A7F-D822-4B59-A17E-20BAD94B1191}"/>
                </a:ext>
              </a:extLst>
            </p:cNvPr>
            <p:cNvSpPr/>
            <p:nvPr/>
          </p:nvSpPr>
          <p:spPr>
            <a:xfrm>
              <a:off x="7010400" y="4876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4698FF81-3481-4212-A032-ED39E19AC646}"/>
                </a:ext>
              </a:extLst>
            </p:cNvPr>
            <p:cNvCxnSpPr>
              <a:stCxn id="45" idx="7"/>
              <a:endCxn id="43" idx="3"/>
            </p:cNvCxnSpPr>
            <p:nvPr/>
          </p:nvCxnSpPr>
          <p:spPr bwMode="auto">
            <a:xfrm rot="5400000" flipH="1" flipV="1">
              <a:off x="6704013" y="5332413"/>
              <a:ext cx="3841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5C85018D-C5B7-4E4A-8402-5089391C34BF}"/>
                </a:ext>
              </a:extLst>
            </p:cNvPr>
            <p:cNvSpPr/>
            <p:nvPr/>
          </p:nvSpPr>
          <p:spPr>
            <a:xfrm>
              <a:off x="6248400" y="5638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7F5FBC5-F30F-4244-9B93-8271F8DB134B}"/>
                </a:ext>
              </a:extLst>
            </p:cNvPr>
            <p:cNvSpPr/>
            <p:nvPr/>
          </p:nvSpPr>
          <p:spPr>
            <a:xfrm>
              <a:off x="5486400" y="4876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573796F5-51AA-4E8F-AAAD-6C4C1D4A2B04}"/>
                </a:ext>
              </a:extLst>
            </p:cNvPr>
            <p:cNvCxnSpPr>
              <a:stCxn id="46" idx="7"/>
              <a:endCxn id="41" idx="3"/>
            </p:cNvCxnSpPr>
            <p:nvPr/>
          </p:nvCxnSpPr>
          <p:spPr>
            <a:xfrm rot="5400000" flipH="1" flipV="1">
              <a:off x="5903913" y="45323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5B40F5C2-B762-4D34-9331-8CAC1CC19280}"/>
                </a:ext>
              </a:extLst>
            </p:cNvPr>
            <p:cNvSpPr/>
            <p:nvPr/>
          </p:nvSpPr>
          <p:spPr>
            <a:xfrm>
              <a:off x="7772400" y="56388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8226474B-8082-4716-ACDD-7725048DBDB2}"/>
                </a:ext>
              </a:extLst>
            </p:cNvPr>
            <p:cNvCxnSpPr>
              <a:stCxn id="48" idx="1"/>
              <a:endCxn id="43" idx="5"/>
            </p:cNvCxnSpPr>
            <p:nvPr/>
          </p:nvCxnSpPr>
          <p:spPr>
            <a:xfrm rot="16200000" flipV="1">
              <a:off x="7466013" y="5332413"/>
              <a:ext cx="3841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1929AF0-C6AE-4262-A97E-830F1F992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6400800"/>
            <a:ext cx="2671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Árvore Binária de Busca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EBEAF27-2377-48ED-B842-09900CD59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400800"/>
            <a:ext cx="164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Árvore Binária</a:t>
            </a:r>
          </a:p>
        </p:txBody>
      </p:sp>
      <p:grpSp>
        <p:nvGrpSpPr>
          <p:cNvPr id="14" name="Grupo 60">
            <a:extLst>
              <a:ext uri="{FF2B5EF4-FFF2-40B4-BE49-F238E27FC236}">
                <a16:creationId xmlns:a16="http://schemas.microsoft.com/office/drawing/2014/main" id="{78298AF5-F4DD-4D86-9EBB-386C8568093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81400"/>
            <a:ext cx="2667000" cy="2667000"/>
            <a:chOff x="457200" y="3581400"/>
            <a:chExt cx="2667000" cy="2667000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75B133CB-187B-4A91-96A4-8D37D83C1DB4}"/>
                </a:ext>
              </a:extLst>
            </p:cNvPr>
            <p:cNvSpPr/>
            <p:nvPr/>
          </p:nvSpPr>
          <p:spPr>
            <a:xfrm>
              <a:off x="457200" y="3886200"/>
              <a:ext cx="2667000" cy="2362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5386" name="CaixaDeTexto 51">
              <a:extLst>
                <a:ext uri="{FF2B5EF4-FFF2-40B4-BE49-F238E27FC236}">
                  <a16:creationId xmlns:a16="http://schemas.microsoft.com/office/drawing/2014/main" id="{E9C57AAD-67EF-45FA-94F4-7DB446898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3581400"/>
              <a:ext cx="447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&lt;6</a:t>
              </a:r>
            </a:p>
          </p:txBody>
        </p:sp>
      </p:grpSp>
      <p:grpSp>
        <p:nvGrpSpPr>
          <p:cNvPr id="15" name="Grupo 61">
            <a:extLst>
              <a:ext uri="{FF2B5EF4-FFF2-40B4-BE49-F238E27FC236}">
                <a16:creationId xmlns:a16="http://schemas.microsoft.com/office/drawing/2014/main" id="{7C36C1EB-3240-4AE1-A44D-94CAD2D9716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367088"/>
            <a:ext cx="990600" cy="1281112"/>
            <a:chOff x="2819400" y="3366448"/>
            <a:chExt cx="990600" cy="1281752"/>
          </a:xfrm>
        </p:grpSpPr>
        <p:sp>
          <p:nvSpPr>
            <p:cNvPr id="15383" name="CaixaDeTexto 52">
              <a:extLst>
                <a:ext uri="{FF2B5EF4-FFF2-40B4-BE49-F238E27FC236}">
                  <a16:creationId xmlns:a16="http://schemas.microsoft.com/office/drawing/2014/main" id="{CB02773F-928F-40A6-A01C-B0788FF00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366448"/>
              <a:ext cx="447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&gt;6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068A823A-F997-4B68-97FF-6E056103DA74}"/>
                </a:ext>
              </a:extLst>
            </p:cNvPr>
            <p:cNvSpPr/>
            <p:nvPr/>
          </p:nvSpPr>
          <p:spPr>
            <a:xfrm>
              <a:off x="2819400" y="3657105"/>
              <a:ext cx="990600" cy="9910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grpSp>
        <p:nvGrpSpPr>
          <p:cNvPr id="16" name="Grupo 62">
            <a:extLst>
              <a:ext uri="{FF2B5EF4-FFF2-40B4-BE49-F238E27FC236}">
                <a16:creationId xmlns:a16="http://schemas.microsoft.com/office/drawing/2014/main" id="{89443324-94F7-4FDC-94D8-4C8D0BEA922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73550"/>
            <a:ext cx="1219200" cy="1289050"/>
            <a:chOff x="533400" y="4272888"/>
            <a:chExt cx="1219200" cy="1289712"/>
          </a:xfrm>
        </p:grpSpPr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09C28DC2-FEA4-4179-A299-570051D8F38A}"/>
                </a:ext>
              </a:extLst>
            </p:cNvPr>
            <p:cNvSpPr/>
            <p:nvPr/>
          </p:nvSpPr>
          <p:spPr>
            <a:xfrm>
              <a:off x="533400" y="4571491"/>
              <a:ext cx="1219200" cy="9911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5382" name="CaixaDeTexto 55">
              <a:extLst>
                <a:ext uri="{FF2B5EF4-FFF2-40B4-BE49-F238E27FC236}">
                  <a16:creationId xmlns:a16="http://schemas.microsoft.com/office/drawing/2014/main" id="{BA5861E8-127A-4C88-AB35-5EB153757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272888"/>
              <a:ext cx="447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&lt;2</a:t>
              </a:r>
            </a:p>
          </p:txBody>
        </p:sp>
      </p:grpSp>
      <p:grpSp>
        <p:nvGrpSpPr>
          <p:cNvPr id="17" name="Grupo 63">
            <a:extLst>
              <a:ext uri="{FF2B5EF4-FFF2-40B4-BE49-F238E27FC236}">
                <a16:creationId xmlns:a16="http://schemas.microsoft.com/office/drawing/2014/main" id="{3CD4D742-38B7-42E3-9805-E2C5F1A293E1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4278313"/>
            <a:ext cx="1055687" cy="2051050"/>
            <a:chOff x="1763069" y="4278868"/>
            <a:chExt cx="1056331" cy="204974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ECBA3752-FE76-40C4-B990-B63323FB441A}"/>
                </a:ext>
              </a:extLst>
            </p:cNvPr>
            <p:cNvSpPr/>
            <p:nvPr/>
          </p:nvSpPr>
          <p:spPr>
            <a:xfrm rot="18504673">
              <a:off x="1310745" y="4885081"/>
              <a:ext cx="1895852" cy="99120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5380" name="CaixaDeTexto 57">
              <a:extLst>
                <a:ext uri="{FF2B5EF4-FFF2-40B4-BE49-F238E27FC236}">
                  <a16:creationId xmlns:a16="http://schemas.microsoft.com/office/drawing/2014/main" id="{BF720ABD-E345-4057-B9E6-5BD55B5C8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842" y="4278868"/>
              <a:ext cx="447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&gt;2</a:t>
              </a:r>
            </a:p>
          </p:txBody>
        </p:sp>
      </p:grpSp>
      <p:grpSp>
        <p:nvGrpSpPr>
          <p:cNvPr id="18" name="Grupo 64">
            <a:extLst>
              <a:ext uri="{FF2B5EF4-FFF2-40B4-BE49-F238E27FC236}">
                <a16:creationId xmlns:a16="http://schemas.microsoft.com/office/drawing/2014/main" id="{4437A290-D29A-4CEC-BAD5-6A499621D609}"/>
              </a:ext>
            </a:extLst>
          </p:cNvPr>
          <p:cNvGrpSpPr>
            <a:grpSpLocks/>
          </p:cNvGrpSpPr>
          <p:nvPr/>
        </p:nvGrpSpPr>
        <p:grpSpPr bwMode="auto">
          <a:xfrm>
            <a:off x="1558925" y="5192713"/>
            <a:ext cx="685800" cy="979487"/>
            <a:chOff x="1559256" y="5193268"/>
            <a:chExt cx="685800" cy="978932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3A0335FD-8B09-44B8-ADAC-AF11CF26E89D}"/>
                </a:ext>
              </a:extLst>
            </p:cNvPr>
            <p:cNvSpPr/>
            <p:nvPr/>
          </p:nvSpPr>
          <p:spPr>
            <a:xfrm>
              <a:off x="1559256" y="5486789"/>
              <a:ext cx="685800" cy="68541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5378" name="CaixaDeTexto 59">
              <a:extLst>
                <a:ext uri="{FF2B5EF4-FFF2-40B4-BE49-F238E27FC236}">
                  <a16:creationId xmlns:a16="http://schemas.microsoft.com/office/drawing/2014/main" id="{D4A43CEA-F65D-4B5A-8EC3-81421D804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5193268"/>
              <a:ext cx="447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&lt;4</a:t>
              </a:r>
            </a:p>
          </p:txBody>
        </p:sp>
      </p:grpSp>
      <p:grpSp>
        <p:nvGrpSpPr>
          <p:cNvPr id="19" name="Grupo 67">
            <a:extLst>
              <a:ext uri="{FF2B5EF4-FFF2-40B4-BE49-F238E27FC236}">
                <a16:creationId xmlns:a16="http://schemas.microsoft.com/office/drawing/2014/main" id="{81346E4D-545A-4BDC-B8E0-919FE12A7C3E}"/>
              </a:ext>
            </a:extLst>
          </p:cNvPr>
          <p:cNvGrpSpPr>
            <a:grpSpLocks/>
          </p:cNvGrpSpPr>
          <p:nvPr/>
        </p:nvGrpSpPr>
        <p:grpSpPr bwMode="auto">
          <a:xfrm>
            <a:off x="4827588" y="3581400"/>
            <a:ext cx="3886200" cy="2655888"/>
            <a:chOff x="4827535" y="3581400"/>
            <a:chExt cx="3886200" cy="265627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BBDAA812-9980-4AB6-AFA5-A761E7228377}"/>
                </a:ext>
              </a:extLst>
            </p:cNvPr>
            <p:cNvSpPr/>
            <p:nvPr/>
          </p:nvSpPr>
          <p:spPr>
            <a:xfrm rot="1771523">
              <a:off x="4827535" y="4176799"/>
              <a:ext cx="3886200" cy="206087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5376" name="CaixaDeTexto 66">
              <a:extLst>
                <a:ext uri="{FF2B5EF4-FFF2-40B4-BE49-F238E27FC236}">
                  <a16:creationId xmlns:a16="http://schemas.microsoft.com/office/drawing/2014/main" id="{A890E1EA-9710-42DF-A0E7-9743F5FE1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581400"/>
              <a:ext cx="44755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&lt;6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aixaDeTexto 2">
            <a:extLst>
              <a:ext uri="{FF2B5EF4-FFF2-40B4-BE49-F238E27FC236}">
                <a16:creationId xmlns:a16="http://schemas.microsoft.com/office/drawing/2014/main" id="{46409AFA-8716-45DA-B1A5-571B90B0F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404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Operações em Árvore de Busca Binária</a:t>
            </a:r>
          </a:p>
        </p:txBody>
      </p:sp>
      <p:sp>
        <p:nvSpPr>
          <p:cNvPr id="24579" name="Retângulo 4">
            <a:extLst>
              <a:ext uri="{FF2B5EF4-FFF2-40B4-BE49-F238E27FC236}">
                <a16:creationId xmlns:a16="http://schemas.microsoft.com/office/drawing/2014/main" id="{BB6390FD-F280-487C-A8F2-483805369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7467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793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Esvaziar a árvore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Testar se a árvore está vazia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Procurar um elemento na árvore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Procurar o menor elemento na árvore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Procurar o maior elemento na árvore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Inserir um elemento na árvore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Remover um elemento da árvore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Imprimir a árvore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aixaDeTexto 2">
            <a:extLst>
              <a:ext uri="{FF2B5EF4-FFF2-40B4-BE49-F238E27FC236}">
                <a16:creationId xmlns:a16="http://schemas.microsoft.com/office/drawing/2014/main" id="{0FDC6888-A0D1-49CA-B181-317C0FA83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6400"/>
            <a:ext cx="87137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Especificação do TAD Árvore de Busca Binária</a:t>
            </a:r>
          </a:p>
        </p:txBody>
      </p:sp>
      <p:sp>
        <p:nvSpPr>
          <p:cNvPr id="34819" name="Retângulo 4">
            <a:extLst>
              <a:ext uri="{FF2B5EF4-FFF2-40B4-BE49-F238E27FC236}">
                <a16:creationId xmlns:a16="http://schemas.microsoft.com/office/drawing/2014/main" id="{CCADF3DD-F70E-4B8A-977B-41AB391F7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class BinarySearchTree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BinarySearchTree(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</a:t>
            </a:r>
            <a:r>
              <a:rPr lang="en-US" altLang="pt-BR" sz="1800">
                <a:latin typeface="Arial" panose="020B0604020202020204" pitchFamily="34" charset="0"/>
              </a:rPr>
              <a:t>// Efeito: Inicializa </a:t>
            </a:r>
            <a:r>
              <a:rPr lang="en-US" altLang="pt-BR" sz="1800" i="1">
                <a:latin typeface="Arial" panose="020B0604020202020204" pitchFamily="34" charset="0"/>
              </a:rPr>
              <a:t>this</a:t>
            </a:r>
            <a:r>
              <a:rPr lang="en-US" altLang="pt-BR" sz="1800">
                <a:latin typeface="Arial" panose="020B0604020202020204" pitchFamily="34" charset="0"/>
              </a:rPr>
              <a:t> como uma arvore vazia de Objects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void clear(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// Efeito: Esvazia a árvore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bool isEmpty(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 // Efeito: </a:t>
            </a:r>
            <a:r>
              <a:rPr lang="pt-BR" altLang="pt-BR" sz="1800">
                <a:latin typeface="Arial" panose="020B0604020202020204" pitchFamily="34" charset="0"/>
              </a:rPr>
              <a:t>testa se a árvore está vazia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 b="1">
                <a:latin typeface="Arial" panose="020B0604020202020204" pitchFamily="34" charset="0"/>
              </a:rPr>
              <a:t>bool find(x)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 // Efeito :</a:t>
            </a:r>
            <a:r>
              <a:rPr lang="pt-BR" altLang="pt-BR" sz="1800">
                <a:latin typeface="Arial" panose="020B0604020202020204" pitchFamily="34" charset="0"/>
              </a:rPr>
              <a:t>Retorna o elemento true caso x esteja na árvore e false, caso contrário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int findMin(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 // Efeito: </a:t>
            </a:r>
            <a:r>
              <a:rPr lang="pt-BR" altLang="pt-BR" sz="1800">
                <a:latin typeface="Arial" panose="020B0604020202020204" pitchFamily="34" charset="0"/>
              </a:rPr>
              <a:t>Retorna o elemento com o menor valor na árvore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int findMax(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 // Efeito: </a:t>
            </a:r>
            <a:r>
              <a:rPr lang="pt-BR" altLang="pt-BR" sz="1800">
                <a:latin typeface="Arial" panose="020B0604020202020204" pitchFamily="34" charset="0"/>
              </a:rPr>
              <a:t>Retorna o elemento com o maior valor na árvore</a:t>
            </a:r>
            <a:r>
              <a:rPr lang="pt-BR" altLang="pt-BR" sz="18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void insert(x)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 // Efeito: </a:t>
            </a:r>
            <a:r>
              <a:rPr lang="pt-BR" altLang="pt-BR" sz="1800">
                <a:latin typeface="Arial" panose="020B0604020202020204" pitchFamily="34" charset="0"/>
              </a:rPr>
              <a:t>Insere um nó com o elemento x na árvore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void remove(x)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 // Efeito: </a:t>
            </a:r>
            <a:r>
              <a:rPr lang="pt-BR" altLang="pt-BR" sz="1800">
                <a:latin typeface="Arial" panose="020B0604020202020204" pitchFamily="34" charset="0"/>
              </a:rPr>
              <a:t>Remove o nó contendo o elemento x na árvore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void print(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</a:t>
            </a:r>
            <a:r>
              <a:rPr lang="en-US" altLang="pt-BR" sz="1800">
                <a:latin typeface="Arial" panose="020B0604020202020204" pitchFamily="34" charset="0"/>
              </a:rPr>
              <a:t> // Efeito: </a:t>
            </a:r>
            <a:r>
              <a:rPr lang="pt-BR" altLang="pt-BR" sz="1800">
                <a:latin typeface="Arial" panose="020B0604020202020204" pitchFamily="34" charset="0"/>
              </a:rPr>
              <a:t>Imprime os elementos da árvore em ordem crescente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}</a:t>
            </a:r>
            <a:endParaRPr lang="en-US" altLang="pt-BR" sz="18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52">
            <a:extLst>
              <a:ext uri="{FF2B5EF4-FFF2-40B4-BE49-F238E27FC236}">
                <a16:creationId xmlns:a16="http://schemas.microsoft.com/office/drawing/2014/main" id="{3642851D-28E4-46B0-A151-36966A43E79A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600200"/>
            <a:ext cx="609600" cy="685800"/>
            <a:chOff x="7162800" y="1600200"/>
            <a:chExt cx="609600" cy="685798"/>
          </a:xfrm>
        </p:grpSpPr>
        <p:grpSp>
          <p:nvGrpSpPr>
            <p:cNvPr id="21510" name="Grupo 51">
              <a:extLst>
                <a:ext uri="{FF2B5EF4-FFF2-40B4-BE49-F238E27FC236}">
                  <a16:creationId xmlns:a16="http://schemas.microsoft.com/office/drawing/2014/main" id="{10A4CEFC-0A5E-4369-9E9D-8EA0172F7D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2800" y="1600200"/>
              <a:ext cx="533400" cy="685798"/>
              <a:chOff x="7162800" y="1600200"/>
              <a:chExt cx="533400" cy="685798"/>
            </a:xfrm>
          </p:grpSpPr>
          <p:cxnSp>
            <p:nvCxnSpPr>
              <p:cNvPr id="36" name="Conector angulado 35">
                <a:extLst>
                  <a:ext uri="{FF2B5EF4-FFF2-40B4-BE49-F238E27FC236}">
                    <a16:creationId xmlns:a16="http://schemas.microsoft.com/office/drawing/2014/main" id="{EDA473C0-5C07-4EAA-9CF3-D39DB8CE1FE3}"/>
                  </a:ext>
                </a:extLst>
              </p:cNvPr>
              <p:cNvCxnSpPr/>
              <p:nvPr/>
            </p:nvCxnSpPr>
            <p:spPr bwMode="auto">
              <a:xfrm rot="16200000" flipH="1">
                <a:off x="7054851" y="1708149"/>
                <a:ext cx="595311" cy="379413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4BF1EFF9-517E-4901-982F-774D34E00D68}"/>
                  </a:ext>
                </a:extLst>
              </p:cNvPr>
              <p:cNvCxnSpPr/>
              <p:nvPr/>
            </p:nvCxnSpPr>
            <p:spPr bwMode="auto">
              <a:xfrm>
                <a:off x="7391400" y="2282823"/>
                <a:ext cx="304800" cy="3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AB3DE940-2622-4B6F-A569-46F8E23C98F1}"/>
                </a:ext>
              </a:extLst>
            </p:cNvPr>
            <p:cNvCxnSpPr/>
            <p:nvPr/>
          </p:nvCxnSpPr>
          <p:spPr bwMode="auto">
            <a:xfrm>
              <a:off x="7239000" y="2193923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07" name="CaixaDeTexto 2">
            <a:extLst>
              <a:ext uri="{FF2B5EF4-FFF2-40B4-BE49-F238E27FC236}">
                <a16:creationId xmlns:a16="http://schemas.microsoft.com/office/drawing/2014/main" id="{8D00FD47-2DEC-4311-8E42-2F6954018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4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Criação de Árvores de Busca Binária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6A176C2-4DF5-48D2-81F4-D8CC8AD77D5A}"/>
              </a:ext>
            </a:extLst>
          </p:cNvPr>
          <p:cNvSpPr/>
          <p:nvPr/>
        </p:nvSpPr>
        <p:spPr>
          <a:xfrm>
            <a:off x="6248400" y="1219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 err="1"/>
              <a:t>MinhaABB</a:t>
            </a:r>
            <a:endParaRPr lang="pt-BR" dirty="0"/>
          </a:p>
          <a:p>
            <a:pPr algn="ctr" eaLnBrk="1" hangingPunct="1">
              <a:defRPr/>
            </a:pPr>
            <a:r>
              <a:rPr lang="pt-BR" dirty="0" err="1"/>
              <a:t>root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65C14EF-2585-4E56-A6C0-909E29756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00163"/>
            <a:ext cx="6316663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int main(int argc, char** argv) 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800">
                <a:latin typeface="Arial" panose="020B0604020202020204" pitchFamily="34" charset="0"/>
              </a:rPr>
              <a:t>	BinarySearchTree MinhaABB=BinarySearchTree();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 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52">
            <a:extLst>
              <a:ext uri="{FF2B5EF4-FFF2-40B4-BE49-F238E27FC236}">
                <a16:creationId xmlns:a16="http://schemas.microsoft.com/office/drawing/2014/main" id="{294B06CA-2A03-4D22-B8F0-607D5EA98A96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600200"/>
            <a:ext cx="609600" cy="685800"/>
            <a:chOff x="7162800" y="1600200"/>
            <a:chExt cx="609600" cy="685798"/>
          </a:xfrm>
        </p:grpSpPr>
        <p:grpSp>
          <p:nvGrpSpPr>
            <p:cNvPr id="23571" name="Grupo 51">
              <a:extLst>
                <a:ext uri="{FF2B5EF4-FFF2-40B4-BE49-F238E27FC236}">
                  <a16:creationId xmlns:a16="http://schemas.microsoft.com/office/drawing/2014/main" id="{F6A07D6F-E651-4502-8D5B-BB0C249AD7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2800" y="1600200"/>
              <a:ext cx="533400" cy="685798"/>
              <a:chOff x="7162800" y="1600200"/>
              <a:chExt cx="533400" cy="685798"/>
            </a:xfrm>
          </p:grpSpPr>
          <p:cxnSp>
            <p:nvCxnSpPr>
              <p:cNvPr id="36" name="Conector angulado 35">
                <a:extLst>
                  <a:ext uri="{FF2B5EF4-FFF2-40B4-BE49-F238E27FC236}">
                    <a16:creationId xmlns:a16="http://schemas.microsoft.com/office/drawing/2014/main" id="{AD326901-853C-401F-A3B2-6A2439FD2D6B}"/>
                  </a:ext>
                </a:extLst>
              </p:cNvPr>
              <p:cNvCxnSpPr/>
              <p:nvPr/>
            </p:nvCxnSpPr>
            <p:spPr bwMode="auto">
              <a:xfrm rot="16200000" flipH="1">
                <a:off x="7054851" y="1708149"/>
                <a:ext cx="595311" cy="379413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1CC2939B-EFC8-4468-8C0C-0B6F61A704EA}"/>
                  </a:ext>
                </a:extLst>
              </p:cNvPr>
              <p:cNvCxnSpPr/>
              <p:nvPr/>
            </p:nvCxnSpPr>
            <p:spPr bwMode="auto">
              <a:xfrm>
                <a:off x="7391400" y="2282823"/>
                <a:ext cx="304800" cy="3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9D032C3E-48BA-48CE-AB2A-E72AFACE74D9}"/>
                </a:ext>
              </a:extLst>
            </p:cNvPr>
            <p:cNvCxnSpPr/>
            <p:nvPr/>
          </p:nvCxnSpPr>
          <p:spPr bwMode="auto">
            <a:xfrm>
              <a:off x="7239000" y="2193923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55" name="CaixaDeTexto 2">
            <a:extLst>
              <a:ext uri="{FF2B5EF4-FFF2-40B4-BE49-F238E27FC236}">
                <a16:creationId xmlns:a16="http://schemas.microsoft.com/office/drawing/2014/main" id="{31CBEC32-5B09-4DBC-9B0D-5243D455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177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Inserção em Árvores de Busca Binária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73A0D6A-6FDB-4035-A11E-D5640CD03A8A}"/>
              </a:ext>
            </a:extLst>
          </p:cNvPr>
          <p:cNvSpPr/>
          <p:nvPr/>
        </p:nvSpPr>
        <p:spPr>
          <a:xfrm>
            <a:off x="6248400" y="1219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 err="1"/>
              <a:t>MinhaABB</a:t>
            </a:r>
            <a:endParaRPr lang="pt-BR" dirty="0"/>
          </a:p>
          <a:p>
            <a:pPr algn="ctr" eaLnBrk="1" hangingPunct="1">
              <a:defRPr/>
            </a:pPr>
            <a:r>
              <a:rPr lang="pt-BR" dirty="0" err="1"/>
              <a:t>root</a:t>
            </a:r>
            <a:endParaRPr lang="pt-BR" dirty="0"/>
          </a:p>
        </p:txBody>
      </p:sp>
      <p:grpSp>
        <p:nvGrpSpPr>
          <p:cNvPr id="4" name="Grupo 53">
            <a:extLst>
              <a:ext uri="{FF2B5EF4-FFF2-40B4-BE49-F238E27FC236}">
                <a16:creationId xmlns:a16="http://schemas.microsoft.com/office/drawing/2014/main" id="{68FA69F7-AE82-4064-8738-C50B0E59532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286000"/>
            <a:ext cx="1600200" cy="1308100"/>
            <a:chOff x="6172200" y="2668588"/>
            <a:chExt cx="1600200" cy="1308101"/>
          </a:xfrm>
        </p:grpSpPr>
        <p:grpSp>
          <p:nvGrpSpPr>
            <p:cNvPr id="23560" name="Grupo 43">
              <a:extLst>
                <a:ext uri="{FF2B5EF4-FFF2-40B4-BE49-F238E27FC236}">
                  <a16:creationId xmlns:a16="http://schemas.microsoft.com/office/drawing/2014/main" id="{1A88CED9-BE55-439D-986B-1470DEA13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5900" y="2668588"/>
              <a:ext cx="914400" cy="914400"/>
              <a:chOff x="4814248" y="3075296"/>
              <a:chExt cx="914400" cy="914400"/>
            </a:xfrm>
          </p:grpSpPr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05AF989B-C182-4285-ACFA-D69113F70BF7}"/>
                  </a:ext>
                </a:extLst>
              </p:cNvPr>
              <p:cNvSpPr/>
              <p:nvPr/>
            </p:nvSpPr>
            <p:spPr>
              <a:xfrm>
                <a:off x="4814248" y="3075296"/>
                <a:ext cx="914400" cy="91440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</p:txBody>
          </p:sp>
          <p:sp>
            <p:nvSpPr>
              <p:cNvPr id="23568" name="CaixaDeTexto 45">
                <a:extLst>
                  <a:ext uri="{FF2B5EF4-FFF2-40B4-BE49-F238E27FC236}">
                    <a16:creationId xmlns:a16="http://schemas.microsoft.com/office/drawing/2014/main" id="{569E7301-D4D3-4CFA-943F-FB23AF4B00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5559" y="3124200"/>
                <a:ext cx="7620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B085E765-B27A-4554-A5DB-DAAFD8D5500A}"/>
                  </a:ext>
                </a:extLst>
              </p:cNvPr>
              <p:cNvSpPr/>
              <p:nvPr/>
            </p:nvSpPr>
            <p:spPr>
              <a:xfrm>
                <a:off x="4876161" y="3505509"/>
                <a:ext cx="360362" cy="36036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CE2CA844-D272-4B4A-83FC-32359AA4F925}"/>
                  </a:ext>
                </a:extLst>
              </p:cNvPr>
              <p:cNvSpPr/>
              <p:nvPr/>
            </p:nvSpPr>
            <p:spPr>
              <a:xfrm>
                <a:off x="5333361" y="3505509"/>
                <a:ext cx="360362" cy="36036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</p:grpSp>
        <p:cxnSp>
          <p:nvCxnSpPr>
            <p:cNvPr id="19" name="Conector angulado 18">
              <a:extLst>
                <a:ext uri="{FF2B5EF4-FFF2-40B4-BE49-F238E27FC236}">
                  <a16:creationId xmlns:a16="http://schemas.microsoft.com/office/drawing/2014/main" id="{B8B4867E-D395-40B3-8F01-A70B364D43A3}"/>
                </a:ext>
              </a:extLst>
            </p:cNvPr>
            <p:cNvCxnSpPr>
              <a:stCxn id="47" idx="3"/>
            </p:cNvCxnSpPr>
            <p:nvPr/>
          </p:nvCxnSpPr>
          <p:spPr bwMode="auto">
            <a:xfrm rot="5400000">
              <a:off x="6338094" y="3544096"/>
              <a:ext cx="479425" cy="2047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8CEC2A0-2EB2-4CFD-94BE-CE92EFD44773}"/>
                </a:ext>
              </a:extLst>
            </p:cNvPr>
            <p:cNvCxnSpPr/>
            <p:nvPr/>
          </p:nvCxnSpPr>
          <p:spPr bwMode="auto">
            <a:xfrm>
              <a:off x="6172200" y="3884614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2012F6F3-038C-41E9-917F-B08EC841C361}"/>
                </a:ext>
              </a:extLst>
            </p:cNvPr>
            <p:cNvCxnSpPr/>
            <p:nvPr/>
          </p:nvCxnSpPr>
          <p:spPr bwMode="auto">
            <a:xfrm>
              <a:off x="6324600" y="3973514"/>
              <a:ext cx="304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angulado 22">
              <a:extLst>
                <a:ext uri="{FF2B5EF4-FFF2-40B4-BE49-F238E27FC236}">
                  <a16:creationId xmlns:a16="http://schemas.microsoft.com/office/drawing/2014/main" id="{18066D72-EE07-4489-B212-73A51CB52395}"/>
                </a:ext>
              </a:extLst>
            </p:cNvPr>
            <p:cNvCxnSpPr>
              <a:stCxn id="48" idx="5"/>
            </p:cNvCxnSpPr>
            <p:nvPr/>
          </p:nvCxnSpPr>
          <p:spPr bwMode="auto">
            <a:xfrm rot="16200000" flipH="1">
              <a:off x="7227888" y="3571877"/>
              <a:ext cx="479425" cy="1492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D5462ED-648E-425D-A842-2704206BD31C}"/>
                </a:ext>
              </a:extLst>
            </p:cNvPr>
            <p:cNvCxnSpPr/>
            <p:nvPr/>
          </p:nvCxnSpPr>
          <p:spPr bwMode="auto">
            <a:xfrm>
              <a:off x="7239000" y="3884614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EC12FC81-E14E-45F4-919B-CC8DAA7CB7BE}"/>
                </a:ext>
              </a:extLst>
            </p:cNvPr>
            <p:cNvCxnSpPr/>
            <p:nvPr/>
          </p:nvCxnSpPr>
          <p:spPr bwMode="auto">
            <a:xfrm>
              <a:off x="7391400" y="3973514"/>
              <a:ext cx="304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0B5AFDF-2833-43FE-A5E2-BC774D18647B}"/>
              </a:ext>
            </a:extLst>
          </p:cNvPr>
          <p:cNvCxnSpPr>
            <a:stCxn id="25" idx="2"/>
          </p:cNvCxnSpPr>
          <p:nvPr/>
        </p:nvCxnSpPr>
        <p:spPr>
          <a:xfrm rot="5400000">
            <a:off x="6743701" y="2019300"/>
            <a:ext cx="533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36DE1F3-ECAE-4F20-A4BC-4A8739455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00163"/>
            <a:ext cx="63166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int main(int argc, char** argv) 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800">
                <a:latin typeface="Arial" panose="020B0604020202020204" pitchFamily="34" charset="0"/>
              </a:rPr>
              <a:t>	BinarySearchTree MinhaABB=BinarySearchTree();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pt-BR" sz="1800">
                <a:latin typeface="Arial" panose="020B0604020202020204" pitchFamily="34" charset="0"/>
              </a:rPr>
              <a:t>    	</a:t>
            </a:r>
            <a:r>
              <a:rPr lang="pt-BR" altLang="pt-BR" sz="1800">
                <a:latin typeface="Arial" panose="020B0604020202020204" pitchFamily="34" charset="0"/>
              </a:rPr>
              <a:t>MinhaABB.insert(6);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2">
            <a:extLst>
              <a:ext uri="{FF2B5EF4-FFF2-40B4-BE49-F238E27FC236}">
                <a16:creationId xmlns:a16="http://schemas.microsoft.com/office/drawing/2014/main" id="{070F4FFF-EF7D-470E-A1C5-B09A16BCD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177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Inserção em Árvores de Busca Binária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952670B-1651-453E-A44F-CD0CC434A283}"/>
              </a:ext>
            </a:extLst>
          </p:cNvPr>
          <p:cNvSpPr/>
          <p:nvPr/>
        </p:nvSpPr>
        <p:spPr>
          <a:xfrm>
            <a:off x="6248400" y="1219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 err="1"/>
              <a:t>MinhaABB</a:t>
            </a:r>
            <a:endParaRPr lang="pt-BR" dirty="0"/>
          </a:p>
          <a:p>
            <a:pPr algn="ctr" eaLnBrk="1" hangingPunct="1">
              <a:defRPr/>
            </a:pPr>
            <a:r>
              <a:rPr lang="pt-BR" dirty="0" err="1"/>
              <a:t>root</a:t>
            </a:r>
            <a:endParaRPr lang="pt-BR" dirty="0"/>
          </a:p>
        </p:txBody>
      </p:sp>
      <p:grpSp>
        <p:nvGrpSpPr>
          <p:cNvPr id="25604" name="Grupo 43">
            <a:extLst>
              <a:ext uri="{FF2B5EF4-FFF2-40B4-BE49-F238E27FC236}">
                <a16:creationId xmlns:a16="http://schemas.microsoft.com/office/drawing/2014/main" id="{8EE55436-305A-4209-8DE4-EBD62EF919D5}"/>
              </a:ext>
            </a:extLst>
          </p:cNvPr>
          <p:cNvGrpSpPr>
            <a:grpSpLocks/>
          </p:cNvGrpSpPr>
          <p:nvPr/>
        </p:nvGrpSpPr>
        <p:grpSpPr bwMode="auto">
          <a:xfrm>
            <a:off x="6565900" y="2286000"/>
            <a:ext cx="914400" cy="914400"/>
            <a:chOff x="4814248" y="3075296"/>
            <a:chExt cx="914400" cy="91440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E472626-A66E-4B7B-BF41-E808B7D033DE}"/>
                </a:ext>
              </a:extLst>
            </p:cNvPr>
            <p:cNvSpPr/>
            <p:nvPr/>
          </p:nvSpPr>
          <p:spPr>
            <a:xfrm>
              <a:off x="4814248" y="307529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</p:txBody>
        </p:sp>
        <p:sp>
          <p:nvSpPr>
            <p:cNvPr id="25628" name="CaixaDeTexto 45">
              <a:extLst>
                <a:ext uri="{FF2B5EF4-FFF2-40B4-BE49-F238E27FC236}">
                  <a16:creationId xmlns:a16="http://schemas.microsoft.com/office/drawing/2014/main" id="{27FEF47B-65E4-494B-86E9-EBB04AEDE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559" y="3124200"/>
              <a:ext cx="762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7960ED3-7F9E-4591-8FA3-6E74DD4CF19E}"/>
                </a:ext>
              </a:extLst>
            </p:cNvPr>
            <p:cNvSpPr/>
            <p:nvPr/>
          </p:nvSpPr>
          <p:spPr>
            <a:xfrm>
              <a:off x="4876161" y="3505509"/>
              <a:ext cx="360362" cy="3603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85AE46D7-E066-44B6-BD55-361D355851F3}"/>
                </a:ext>
              </a:extLst>
            </p:cNvPr>
            <p:cNvSpPr/>
            <p:nvPr/>
          </p:nvSpPr>
          <p:spPr>
            <a:xfrm>
              <a:off x="5333361" y="3505509"/>
              <a:ext cx="360362" cy="3603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</a:rPr>
                <a:t>R</a:t>
              </a:r>
            </a:p>
          </p:txBody>
        </p:sp>
      </p:grpSp>
      <p:cxnSp>
        <p:nvCxnSpPr>
          <p:cNvPr id="19" name="Conector angulado 18">
            <a:extLst>
              <a:ext uri="{FF2B5EF4-FFF2-40B4-BE49-F238E27FC236}">
                <a16:creationId xmlns:a16="http://schemas.microsoft.com/office/drawing/2014/main" id="{CAEE6B64-FD4A-437A-8B9A-497C6BFB79E2}"/>
              </a:ext>
            </a:extLst>
          </p:cNvPr>
          <p:cNvCxnSpPr/>
          <p:nvPr/>
        </p:nvCxnSpPr>
        <p:spPr bwMode="auto">
          <a:xfrm rot="5400000">
            <a:off x="6338094" y="3161507"/>
            <a:ext cx="479425" cy="2047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A393A55-B939-45C6-9994-0A3B761130DA}"/>
              </a:ext>
            </a:extLst>
          </p:cNvPr>
          <p:cNvCxnSpPr/>
          <p:nvPr/>
        </p:nvCxnSpPr>
        <p:spPr bwMode="auto">
          <a:xfrm>
            <a:off x="6172200" y="3502025"/>
            <a:ext cx="533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6890D8F-2B65-484E-98D0-C97AADEE01A9}"/>
              </a:ext>
            </a:extLst>
          </p:cNvPr>
          <p:cNvCxnSpPr/>
          <p:nvPr/>
        </p:nvCxnSpPr>
        <p:spPr bwMode="auto">
          <a:xfrm>
            <a:off x="6324600" y="3590925"/>
            <a:ext cx="304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68">
            <a:extLst>
              <a:ext uri="{FF2B5EF4-FFF2-40B4-BE49-F238E27FC236}">
                <a16:creationId xmlns:a16="http://schemas.microsoft.com/office/drawing/2014/main" id="{7B448F4E-1727-4AEE-9D6D-62A194A95796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025775"/>
            <a:ext cx="533400" cy="555625"/>
            <a:chOff x="7239000" y="3077389"/>
            <a:chExt cx="533400" cy="556012"/>
          </a:xfrm>
        </p:grpSpPr>
        <p:cxnSp>
          <p:nvCxnSpPr>
            <p:cNvPr id="23" name="Conector angulado 22">
              <a:extLst>
                <a:ext uri="{FF2B5EF4-FFF2-40B4-BE49-F238E27FC236}">
                  <a16:creationId xmlns:a16="http://schemas.microsoft.com/office/drawing/2014/main" id="{EA9BE263-42DD-4CDE-BDB3-F54E0DBF0F18}"/>
                </a:ext>
              </a:extLst>
            </p:cNvPr>
            <p:cNvCxnSpPr/>
            <p:nvPr/>
          </p:nvCxnSpPr>
          <p:spPr bwMode="auto">
            <a:xfrm rot="16200000" flipH="1">
              <a:off x="7227721" y="3242656"/>
              <a:ext cx="479759" cy="1492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475DD3E7-A819-47C9-89DE-AAEA3F66E9EE}"/>
                </a:ext>
              </a:extLst>
            </p:cNvPr>
            <p:cNvCxnSpPr/>
            <p:nvPr/>
          </p:nvCxnSpPr>
          <p:spPr bwMode="auto">
            <a:xfrm>
              <a:off x="7239000" y="3541262"/>
              <a:ext cx="533400" cy="3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2384BE95-52AC-49ED-AAF2-C544F1056925}"/>
                </a:ext>
              </a:extLst>
            </p:cNvPr>
            <p:cNvCxnSpPr/>
            <p:nvPr/>
          </p:nvCxnSpPr>
          <p:spPr bwMode="auto">
            <a:xfrm>
              <a:off x="7391400" y="3630224"/>
              <a:ext cx="304800" cy="3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53">
            <a:extLst>
              <a:ext uri="{FF2B5EF4-FFF2-40B4-BE49-F238E27FC236}">
                <a16:creationId xmlns:a16="http://schemas.microsoft.com/office/drawing/2014/main" id="{F55B50BE-D2C2-4B67-85A4-0E2208FC0DA3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948113"/>
            <a:ext cx="1600200" cy="1308100"/>
            <a:chOff x="6172200" y="2668588"/>
            <a:chExt cx="1600200" cy="1308101"/>
          </a:xfrm>
        </p:grpSpPr>
        <p:grpSp>
          <p:nvGrpSpPr>
            <p:cNvPr id="25613" name="Grupo 43">
              <a:extLst>
                <a:ext uri="{FF2B5EF4-FFF2-40B4-BE49-F238E27FC236}">
                  <a16:creationId xmlns:a16="http://schemas.microsoft.com/office/drawing/2014/main" id="{07049F1D-D4CD-4E90-9E0D-659B8EE89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5900" y="2668588"/>
              <a:ext cx="914400" cy="914400"/>
              <a:chOff x="4814248" y="3075296"/>
              <a:chExt cx="914400" cy="914400"/>
            </a:xfrm>
          </p:grpSpPr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5DB49758-BD07-4F48-B1CC-177E4654CFA0}"/>
                  </a:ext>
                </a:extLst>
              </p:cNvPr>
              <p:cNvSpPr/>
              <p:nvPr/>
            </p:nvSpPr>
            <p:spPr>
              <a:xfrm>
                <a:off x="4814248" y="3075296"/>
                <a:ext cx="914400" cy="9144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</p:txBody>
          </p:sp>
          <p:sp>
            <p:nvSpPr>
              <p:cNvPr id="25621" name="CaixaDeTexto 45">
                <a:extLst>
                  <a:ext uri="{FF2B5EF4-FFF2-40B4-BE49-F238E27FC236}">
                    <a16:creationId xmlns:a16="http://schemas.microsoft.com/office/drawing/2014/main" id="{05099FB6-90A6-48A7-933E-207B84745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5559" y="3124200"/>
                <a:ext cx="7620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87EB2FAF-82DC-401C-BBB8-82A3B2B2BAB0}"/>
                  </a:ext>
                </a:extLst>
              </p:cNvPr>
              <p:cNvSpPr/>
              <p:nvPr/>
            </p:nvSpPr>
            <p:spPr>
              <a:xfrm>
                <a:off x="4876161" y="3505508"/>
                <a:ext cx="360362" cy="36036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9EB4E3CE-A8E0-47FF-ADE0-AC8B77C25965}"/>
                  </a:ext>
                </a:extLst>
              </p:cNvPr>
              <p:cNvSpPr/>
              <p:nvPr/>
            </p:nvSpPr>
            <p:spPr>
              <a:xfrm>
                <a:off x="5333361" y="3505508"/>
                <a:ext cx="360362" cy="36036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</p:grpSp>
        <p:cxnSp>
          <p:nvCxnSpPr>
            <p:cNvPr id="44" name="Conector angulado 43">
              <a:extLst>
                <a:ext uri="{FF2B5EF4-FFF2-40B4-BE49-F238E27FC236}">
                  <a16:creationId xmlns:a16="http://schemas.microsoft.com/office/drawing/2014/main" id="{178106CD-4590-4061-8C72-34E08651645C}"/>
                </a:ext>
              </a:extLst>
            </p:cNvPr>
            <p:cNvCxnSpPr>
              <a:stCxn id="59" idx="3"/>
            </p:cNvCxnSpPr>
            <p:nvPr/>
          </p:nvCxnSpPr>
          <p:spPr bwMode="auto">
            <a:xfrm rot="5400000">
              <a:off x="6338094" y="3544095"/>
              <a:ext cx="479425" cy="2047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C8F8F656-31DF-424E-825D-B75950695005}"/>
                </a:ext>
              </a:extLst>
            </p:cNvPr>
            <p:cNvCxnSpPr/>
            <p:nvPr/>
          </p:nvCxnSpPr>
          <p:spPr bwMode="auto">
            <a:xfrm>
              <a:off x="6172200" y="3884614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5B8A4770-E502-44D4-98E1-A886A47A93A4}"/>
                </a:ext>
              </a:extLst>
            </p:cNvPr>
            <p:cNvCxnSpPr/>
            <p:nvPr/>
          </p:nvCxnSpPr>
          <p:spPr bwMode="auto">
            <a:xfrm>
              <a:off x="6324600" y="3973514"/>
              <a:ext cx="304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angulado 52">
              <a:extLst>
                <a:ext uri="{FF2B5EF4-FFF2-40B4-BE49-F238E27FC236}">
                  <a16:creationId xmlns:a16="http://schemas.microsoft.com/office/drawing/2014/main" id="{702D8E2C-8E7F-4146-9C88-5277EAC2A196}"/>
                </a:ext>
              </a:extLst>
            </p:cNvPr>
            <p:cNvCxnSpPr>
              <a:stCxn id="60" idx="5"/>
            </p:cNvCxnSpPr>
            <p:nvPr/>
          </p:nvCxnSpPr>
          <p:spPr bwMode="auto">
            <a:xfrm rot="16200000" flipH="1">
              <a:off x="7227888" y="3571876"/>
              <a:ext cx="479425" cy="1492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45CD4F07-2559-429E-A95D-9B61D29EA063}"/>
                </a:ext>
              </a:extLst>
            </p:cNvPr>
            <p:cNvCxnSpPr/>
            <p:nvPr/>
          </p:nvCxnSpPr>
          <p:spPr bwMode="auto">
            <a:xfrm>
              <a:off x="7239000" y="3884614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3A3FD59B-AF73-44D2-B791-B50A46FE1817}"/>
                </a:ext>
              </a:extLst>
            </p:cNvPr>
            <p:cNvCxnSpPr/>
            <p:nvPr/>
          </p:nvCxnSpPr>
          <p:spPr bwMode="auto">
            <a:xfrm>
              <a:off x="7391400" y="3973514"/>
              <a:ext cx="304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Conector angulado 62">
            <a:extLst>
              <a:ext uri="{FF2B5EF4-FFF2-40B4-BE49-F238E27FC236}">
                <a16:creationId xmlns:a16="http://schemas.microsoft.com/office/drawing/2014/main" id="{F099C0F3-B8FB-4188-ADC5-D1658E718688}"/>
              </a:ext>
            </a:extLst>
          </p:cNvPr>
          <p:cNvCxnSpPr/>
          <p:nvPr/>
        </p:nvCxnSpPr>
        <p:spPr bwMode="auto">
          <a:xfrm rot="16200000" flipH="1">
            <a:off x="7317581" y="3099595"/>
            <a:ext cx="923925" cy="773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D7FAAA41-6FF3-4F21-B6FF-A0A472CD595E}"/>
              </a:ext>
            </a:extLst>
          </p:cNvPr>
          <p:cNvCxnSpPr/>
          <p:nvPr/>
        </p:nvCxnSpPr>
        <p:spPr>
          <a:xfrm rot="5400000">
            <a:off x="6743701" y="2019300"/>
            <a:ext cx="533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B1EFEDF-22F5-48EA-8EEB-002E4FB62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00163"/>
            <a:ext cx="63166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int main(int argc, char** argv) 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800">
                <a:latin typeface="Arial" panose="020B0604020202020204" pitchFamily="34" charset="0"/>
              </a:rPr>
              <a:t>	BinarySearchTree MinhaABB=BinarySearchTree();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pt-BR" sz="1800">
                <a:latin typeface="Arial" panose="020B0604020202020204" pitchFamily="34" charset="0"/>
              </a:rPr>
              <a:t>    	</a:t>
            </a:r>
            <a:r>
              <a:rPr lang="pt-BR" altLang="pt-BR" sz="1800">
                <a:latin typeface="Arial" panose="020B0604020202020204" pitchFamily="34" charset="0"/>
              </a:rPr>
              <a:t>MinhaABB.insert(6);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	</a:t>
            </a:r>
            <a:r>
              <a:rPr lang="pt-BR" altLang="pt-BR" sz="1800">
                <a:latin typeface="Arial" panose="020B0604020202020204" pitchFamily="34" charset="0"/>
              </a:rPr>
              <a:t>MinhaABB.insert(8);</a:t>
            </a: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aixaDeTexto 2">
            <a:extLst>
              <a:ext uri="{FF2B5EF4-FFF2-40B4-BE49-F238E27FC236}">
                <a16:creationId xmlns:a16="http://schemas.microsoft.com/office/drawing/2014/main" id="{1AE95AB5-2EF7-42AB-B231-230F59120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177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Inserção em Árvores de Busca Binária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B76E9AE-7DB9-4E11-BE8B-22FFA7071E17}"/>
              </a:ext>
            </a:extLst>
          </p:cNvPr>
          <p:cNvSpPr/>
          <p:nvPr/>
        </p:nvSpPr>
        <p:spPr>
          <a:xfrm>
            <a:off x="6248400" y="1219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 err="1"/>
              <a:t>MinhaABB</a:t>
            </a:r>
            <a:endParaRPr lang="pt-BR" dirty="0"/>
          </a:p>
          <a:p>
            <a:pPr algn="ctr" eaLnBrk="1" hangingPunct="1">
              <a:defRPr/>
            </a:pPr>
            <a:r>
              <a:rPr lang="pt-BR" dirty="0" err="1"/>
              <a:t>root</a:t>
            </a:r>
            <a:endParaRPr lang="pt-BR" dirty="0"/>
          </a:p>
        </p:txBody>
      </p:sp>
      <p:grpSp>
        <p:nvGrpSpPr>
          <p:cNvPr id="27652" name="Grupo 43">
            <a:extLst>
              <a:ext uri="{FF2B5EF4-FFF2-40B4-BE49-F238E27FC236}">
                <a16:creationId xmlns:a16="http://schemas.microsoft.com/office/drawing/2014/main" id="{A9B45590-0C76-4DD4-B9D9-545F51D5451C}"/>
              </a:ext>
            </a:extLst>
          </p:cNvPr>
          <p:cNvGrpSpPr>
            <a:grpSpLocks/>
          </p:cNvGrpSpPr>
          <p:nvPr/>
        </p:nvGrpSpPr>
        <p:grpSpPr bwMode="auto">
          <a:xfrm>
            <a:off x="6565900" y="2286000"/>
            <a:ext cx="914400" cy="914400"/>
            <a:chOff x="4814248" y="3075296"/>
            <a:chExt cx="914400" cy="91440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1D2A8B41-BE2C-4190-B9D2-2CA41026D8F3}"/>
                </a:ext>
              </a:extLst>
            </p:cNvPr>
            <p:cNvSpPr/>
            <p:nvPr/>
          </p:nvSpPr>
          <p:spPr>
            <a:xfrm>
              <a:off x="4814248" y="307529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</p:txBody>
        </p:sp>
        <p:sp>
          <p:nvSpPr>
            <p:cNvPr id="27686" name="CaixaDeTexto 45">
              <a:extLst>
                <a:ext uri="{FF2B5EF4-FFF2-40B4-BE49-F238E27FC236}">
                  <a16:creationId xmlns:a16="http://schemas.microsoft.com/office/drawing/2014/main" id="{04C3B412-E30C-4D65-8C61-37ABA01A3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559" y="3124200"/>
              <a:ext cx="762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026670F2-BED9-40D2-B1ED-2DFAC4AC0CE2}"/>
                </a:ext>
              </a:extLst>
            </p:cNvPr>
            <p:cNvSpPr/>
            <p:nvPr/>
          </p:nvSpPr>
          <p:spPr>
            <a:xfrm>
              <a:off x="4876161" y="3505509"/>
              <a:ext cx="360362" cy="3603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EC3284D9-303A-42E5-AC96-C3228D345ED0}"/>
                </a:ext>
              </a:extLst>
            </p:cNvPr>
            <p:cNvSpPr/>
            <p:nvPr/>
          </p:nvSpPr>
          <p:spPr>
            <a:xfrm>
              <a:off x="5333361" y="3505509"/>
              <a:ext cx="360362" cy="3603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</a:rPr>
                <a:t>R</a:t>
              </a:r>
            </a:p>
          </p:txBody>
        </p:sp>
      </p:grpSp>
      <p:grpSp>
        <p:nvGrpSpPr>
          <p:cNvPr id="3" name="Grupo 83">
            <a:extLst>
              <a:ext uri="{FF2B5EF4-FFF2-40B4-BE49-F238E27FC236}">
                <a16:creationId xmlns:a16="http://schemas.microsoft.com/office/drawing/2014/main" id="{30402139-6CEA-4BE6-B229-EF9B1B44B0A1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048000"/>
            <a:ext cx="533400" cy="549275"/>
            <a:chOff x="6172200" y="3023802"/>
            <a:chExt cx="533400" cy="549275"/>
          </a:xfrm>
        </p:grpSpPr>
        <p:cxnSp>
          <p:nvCxnSpPr>
            <p:cNvPr id="19" name="Conector angulado 18">
              <a:extLst>
                <a:ext uri="{FF2B5EF4-FFF2-40B4-BE49-F238E27FC236}">
                  <a16:creationId xmlns:a16="http://schemas.microsoft.com/office/drawing/2014/main" id="{7B414316-749C-4636-AA46-93DAD686ABB2}"/>
                </a:ext>
              </a:extLst>
            </p:cNvPr>
            <p:cNvCxnSpPr>
              <a:stCxn id="47" idx="3"/>
            </p:cNvCxnSpPr>
            <p:nvPr/>
          </p:nvCxnSpPr>
          <p:spPr bwMode="auto">
            <a:xfrm rot="5400000">
              <a:off x="6338094" y="3161121"/>
              <a:ext cx="479425" cy="2047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62EE2DE-85B0-44B4-B177-2E02D0725036}"/>
                </a:ext>
              </a:extLst>
            </p:cNvPr>
            <p:cNvCxnSpPr/>
            <p:nvPr/>
          </p:nvCxnSpPr>
          <p:spPr bwMode="auto">
            <a:xfrm>
              <a:off x="6172200" y="3481002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0AE72ED-63F0-412C-92BF-A2D2BB628716}"/>
                </a:ext>
              </a:extLst>
            </p:cNvPr>
            <p:cNvCxnSpPr/>
            <p:nvPr/>
          </p:nvCxnSpPr>
          <p:spPr bwMode="auto">
            <a:xfrm>
              <a:off x="6324600" y="3569902"/>
              <a:ext cx="304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54" name="Grupo 53">
            <a:extLst>
              <a:ext uri="{FF2B5EF4-FFF2-40B4-BE49-F238E27FC236}">
                <a16:creationId xmlns:a16="http://schemas.microsoft.com/office/drawing/2014/main" id="{22660FE0-DA92-4239-A8FD-A6CED40A6A7D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948113"/>
            <a:ext cx="1600200" cy="1308100"/>
            <a:chOff x="6172200" y="2668588"/>
            <a:chExt cx="1600200" cy="1308101"/>
          </a:xfrm>
        </p:grpSpPr>
        <p:grpSp>
          <p:nvGrpSpPr>
            <p:cNvPr id="27671" name="Grupo 43">
              <a:extLst>
                <a:ext uri="{FF2B5EF4-FFF2-40B4-BE49-F238E27FC236}">
                  <a16:creationId xmlns:a16="http://schemas.microsoft.com/office/drawing/2014/main" id="{AE26A14D-5752-425D-8D7A-8A641E7CE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5900" y="2668588"/>
              <a:ext cx="914400" cy="914400"/>
              <a:chOff x="4814248" y="3075296"/>
              <a:chExt cx="914400" cy="914400"/>
            </a:xfrm>
          </p:grpSpPr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8DE28C57-BD3F-4022-8730-EEA3C6C9AA35}"/>
                  </a:ext>
                </a:extLst>
              </p:cNvPr>
              <p:cNvSpPr/>
              <p:nvPr/>
            </p:nvSpPr>
            <p:spPr>
              <a:xfrm>
                <a:off x="4814248" y="3075296"/>
                <a:ext cx="914400" cy="91440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</p:txBody>
          </p:sp>
          <p:sp>
            <p:nvSpPr>
              <p:cNvPr id="27679" name="CaixaDeTexto 45">
                <a:extLst>
                  <a:ext uri="{FF2B5EF4-FFF2-40B4-BE49-F238E27FC236}">
                    <a16:creationId xmlns:a16="http://schemas.microsoft.com/office/drawing/2014/main" id="{32EED757-7801-4DAA-9F6F-4C3B45B30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5559" y="3124200"/>
                <a:ext cx="7620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461E9914-04D0-4087-920D-09B74DD67489}"/>
                  </a:ext>
                </a:extLst>
              </p:cNvPr>
              <p:cNvSpPr/>
              <p:nvPr/>
            </p:nvSpPr>
            <p:spPr>
              <a:xfrm>
                <a:off x="4876161" y="3505508"/>
                <a:ext cx="360362" cy="36036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6E3FAD9B-87B1-4421-ABA8-A8592F9F96DC}"/>
                  </a:ext>
                </a:extLst>
              </p:cNvPr>
              <p:cNvSpPr/>
              <p:nvPr/>
            </p:nvSpPr>
            <p:spPr>
              <a:xfrm>
                <a:off x="5333361" y="3505508"/>
                <a:ext cx="360362" cy="36036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</p:grpSp>
        <p:cxnSp>
          <p:nvCxnSpPr>
            <p:cNvPr id="44" name="Conector angulado 43">
              <a:extLst>
                <a:ext uri="{FF2B5EF4-FFF2-40B4-BE49-F238E27FC236}">
                  <a16:creationId xmlns:a16="http://schemas.microsoft.com/office/drawing/2014/main" id="{2084005E-E6F7-4642-9678-4568B3C04FD2}"/>
                </a:ext>
              </a:extLst>
            </p:cNvPr>
            <p:cNvCxnSpPr>
              <a:stCxn id="59" idx="3"/>
            </p:cNvCxnSpPr>
            <p:nvPr/>
          </p:nvCxnSpPr>
          <p:spPr bwMode="auto">
            <a:xfrm rot="5400000">
              <a:off x="6338094" y="3544095"/>
              <a:ext cx="479425" cy="2047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A1D718ED-75ED-4ACE-A0C2-3B3F297FA7B3}"/>
                </a:ext>
              </a:extLst>
            </p:cNvPr>
            <p:cNvCxnSpPr/>
            <p:nvPr/>
          </p:nvCxnSpPr>
          <p:spPr bwMode="auto">
            <a:xfrm>
              <a:off x="6172200" y="3884614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78836BF0-0CED-4A90-B3BC-6658080552B7}"/>
                </a:ext>
              </a:extLst>
            </p:cNvPr>
            <p:cNvCxnSpPr/>
            <p:nvPr/>
          </p:nvCxnSpPr>
          <p:spPr bwMode="auto">
            <a:xfrm>
              <a:off x="6324600" y="3973514"/>
              <a:ext cx="304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angulado 52">
              <a:extLst>
                <a:ext uri="{FF2B5EF4-FFF2-40B4-BE49-F238E27FC236}">
                  <a16:creationId xmlns:a16="http://schemas.microsoft.com/office/drawing/2014/main" id="{DFE5055C-BDA4-4770-A494-06D6C7044D4C}"/>
                </a:ext>
              </a:extLst>
            </p:cNvPr>
            <p:cNvCxnSpPr>
              <a:stCxn id="60" idx="5"/>
            </p:cNvCxnSpPr>
            <p:nvPr/>
          </p:nvCxnSpPr>
          <p:spPr bwMode="auto">
            <a:xfrm rot="16200000" flipH="1">
              <a:off x="7227888" y="3571876"/>
              <a:ext cx="479425" cy="1492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04D2E0C1-ACD4-4B48-B0F8-40056072F020}"/>
                </a:ext>
              </a:extLst>
            </p:cNvPr>
            <p:cNvCxnSpPr/>
            <p:nvPr/>
          </p:nvCxnSpPr>
          <p:spPr bwMode="auto">
            <a:xfrm>
              <a:off x="7239000" y="3884614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EDBFB1E-531B-4AD0-8B62-BAACD04E235D}"/>
                </a:ext>
              </a:extLst>
            </p:cNvPr>
            <p:cNvCxnSpPr/>
            <p:nvPr/>
          </p:nvCxnSpPr>
          <p:spPr bwMode="auto">
            <a:xfrm>
              <a:off x="7391400" y="3973514"/>
              <a:ext cx="304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Conector angulado 62">
            <a:extLst>
              <a:ext uri="{FF2B5EF4-FFF2-40B4-BE49-F238E27FC236}">
                <a16:creationId xmlns:a16="http://schemas.microsoft.com/office/drawing/2014/main" id="{6464F38F-A5DF-45A6-A076-48D5ED2BF126}"/>
              </a:ext>
            </a:extLst>
          </p:cNvPr>
          <p:cNvCxnSpPr/>
          <p:nvPr/>
        </p:nvCxnSpPr>
        <p:spPr bwMode="auto">
          <a:xfrm rot="16200000" flipH="1">
            <a:off x="7317581" y="3099595"/>
            <a:ext cx="923925" cy="773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>
            <a:extLst>
              <a:ext uri="{FF2B5EF4-FFF2-40B4-BE49-F238E27FC236}">
                <a16:creationId xmlns:a16="http://schemas.microsoft.com/office/drawing/2014/main" id="{216D7E75-00FF-4079-AD2A-FB33873D81AE}"/>
              </a:ext>
            </a:extLst>
          </p:cNvPr>
          <p:cNvCxnSpPr/>
          <p:nvPr/>
        </p:nvCxnSpPr>
        <p:spPr bwMode="auto">
          <a:xfrm rot="5400000">
            <a:off x="5887243" y="3136107"/>
            <a:ext cx="881063" cy="742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53">
            <a:extLst>
              <a:ext uri="{FF2B5EF4-FFF2-40B4-BE49-F238E27FC236}">
                <a16:creationId xmlns:a16="http://schemas.microsoft.com/office/drawing/2014/main" id="{C6976A72-C2BA-4396-81D0-36D13DEE777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948113"/>
            <a:ext cx="1600200" cy="1308100"/>
            <a:chOff x="6172200" y="2668588"/>
            <a:chExt cx="1600200" cy="1308101"/>
          </a:xfrm>
        </p:grpSpPr>
        <p:grpSp>
          <p:nvGrpSpPr>
            <p:cNvPr id="27660" name="Grupo 43">
              <a:extLst>
                <a:ext uri="{FF2B5EF4-FFF2-40B4-BE49-F238E27FC236}">
                  <a16:creationId xmlns:a16="http://schemas.microsoft.com/office/drawing/2014/main" id="{E043FC71-DA6A-40EA-8BF2-50BD35AAD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5900" y="2668588"/>
              <a:ext cx="914400" cy="914400"/>
              <a:chOff x="4814248" y="3075296"/>
              <a:chExt cx="914400" cy="914400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44FB86B6-FD24-4DBA-B454-57032C327020}"/>
                  </a:ext>
                </a:extLst>
              </p:cNvPr>
              <p:cNvSpPr/>
              <p:nvPr/>
            </p:nvSpPr>
            <p:spPr>
              <a:xfrm>
                <a:off x="4814248" y="3075296"/>
                <a:ext cx="914400" cy="9144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</p:txBody>
          </p:sp>
          <p:sp>
            <p:nvSpPr>
              <p:cNvPr id="27668" name="CaixaDeTexto 45">
                <a:extLst>
                  <a:ext uri="{FF2B5EF4-FFF2-40B4-BE49-F238E27FC236}">
                    <a16:creationId xmlns:a16="http://schemas.microsoft.com/office/drawing/2014/main" id="{32116F57-A610-4E3D-A1EB-AA5B5D3F17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5559" y="3124200"/>
                <a:ext cx="7620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1" name="Elipse 80">
                <a:extLst>
                  <a:ext uri="{FF2B5EF4-FFF2-40B4-BE49-F238E27FC236}">
                    <a16:creationId xmlns:a16="http://schemas.microsoft.com/office/drawing/2014/main" id="{B13CB5A1-51DD-4495-A2FF-2DE1C4CF9507}"/>
                  </a:ext>
                </a:extLst>
              </p:cNvPr>
              <p:cNvSpPr/>
              <p:nvPr/>
            </p:nvSpPr>
            <p:spPr>
              <a:xfrm>
                <a:off x="4876161" y="3505508"/>
                <a:ext cx="360362" cy="36036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BFFE58D2-9004-4B23-A8ED-01E7606709B2}"/>
                  </a:ext>
                </a:extLst>
              </p:cNvPr>
              <p:cNvSpPr/>
              <p:nvPr/>
            </p:nvSpPr>
            <p:spPr>
              <a:xfrm>
                <a:off x="5333361" y="3505508"/>
                <a:ext cx="360362" cy="36036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</p:grpSp>
        <p:cxnSp>
          <p:nvCxnSpPr>
            <p:cNvPr id="69" name="Conector angulado 68">
              <a:extLst>
                <a:ext uri="{FF2B5EF4-FFF2-40B4-BE49-F238E27FC236}">
                  <a16:creationId xmlns:a16="http://schemas.microsoft.com/office/drawing/2014/main" id="{AFC97D10-C695-4710-B926-79719187A0F1}"/>
                </a:ext>
              </a:extLst>
            </p:cNvPr>
            <p:cNvCxnSpPr>
              <a:stCxn id="81" idx="3"/>
            </p:cNvCxnSpPr>
            <p:nvPr/>
          </p:nvCxnSpPr>
          <p:spPr bwMode="auto">
            <a:xfrm rot="5400000">
              <a:off x="6338094" y="3544095"/>
              <a:ext cx="479425" cy="2047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84AC0D4F-E430-4256-9D43-4F0BCB275AF4}"/>
                </a:ext>
              </a:extLst>
            </p:cNvPr>
            <p:cNvCxnSpPr/>
            <p:nvPr/>
          </p:nvCxnSpPr>
          <p:spPr bwMode="auto">
            <a:xfrm>
              <a:off x="6172200" y="3884614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to 72">
              <a:extLst>
                <a:ext uri="{FF2B5EF4-FFF2-40B4-BE49-F238E27FC236}">
                  <a16:creationId xmlns:a16="http://schemas.microsoft.com/office/drawing/2014/main" id="{6A9EC7E0-980B-4008-B35D-16D708A2CA59}"/>
                </a:ext>
              </a:extLst>
            </p:cNvPr>
            <p:cNvCxnSpPr/>
            <p:nvPr/>
          </p:nvCxnSpPr>
          <p:spPr bwMode="auto">
            <a:xfrm>
              <a:off x="6324600" y="3973514"/>
              <a:ext cx="304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angulado 74">
              <a:extLst>
                <a:ext uri="{FF2B5EF4-FFF2-40B4-BE49-F238E27FC236}">
                  <a16:creationId xmlns:a16="http://schemas.microsoft.com/office/drawing/2014/main" id="{11F0F21D-89CF-4C90-8A00-1354BD4C9FC5}"/>
                </a:ext>
              </a:extLst>
            </p:cNvPr>
            <p:cNvCxnSpPr>
              <a:stCxn id="82" idx="5"/>
            </p:cNvCxnSpPr>
            <p:nvPr/>
          </p:nvCxnSpPr>
          <p:spPr bwMode="auto">
            <a:xfrm rot="16200000" flipH="1">
              <a:off x="7227888" y="3571876"/>
              <a:ext cx="479425" cy="1492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E4ECC7BD-66BF-4C60-903F-16C3E8309A97}"/>
                </a:ext>
              </a:extLst>
            </p:cNvPr>
            <p:cNvCxnSpPr/>
            <p:nvPr/>
          </p:nvCxnSpPr>
          <p:spPr bwMode="auto">
            <a:xfrm>
              <a:off x="7239000" y="3884614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BC620CE2-900B-4C22-9C00-D442D25F0254}"/>
                </a:ext>
              </a:extLst>
            </p:cNvPr>
            <p:cNvCxnSpPr/>
            <p:nvPr/>
          </p:nvCxnSpPr>
          <p:spPr bwMode="auto">
            <a:xfrm>
              <a:off x="7391400" y="3973514"/>
              <a:ext cx="304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5F33DAED-1ABF-4F43-B788-186F1BEE7B01}"/>
              </a:ext>
            </a:extLst>
          </p:cNvPr>
          <p:cNvCxnSpPr/>
          <p:nvPr/>
        </p:nvCxnSpPr>
        <p:spPr>
          <a:xfrm rot="5400000">
            <a:off x="6743701" y="2019300"/>
            <a:ext cx="533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79A80DF-9D18-44AB-8776-02817243F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00163"/>
            <a:ext cx="63166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int main(int argc, char** argv) 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800">
                <a:latin typeface="Arial" panose="020B0604020202020204" pitchFamily="34" charset="0"/>
              </a:rPr>
              <a:t>	BinarySearchTree MinhaABB=BinarySearchTree();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pt-BR" sz="1800">
                <a:latin typeface="Arial" panose="020B0604020202020204" pitchFamily="34" charset="0"/>
              </a:rPr>
              <a:t>    	</a:t>
            </a:r>
            <a:r>
              <a:rPr lang="pt-BR" altLang="pt-BR" sz="1800">
                <a:latin typeface="Arial" panose="020B0604020202020204" pitchFamily="34" charset="0"/>
              </a:rPr>
              <a:t>MinhaABB.insert(6);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	</a:t>
            </a:r>
            <a:r>
              <a:rPr lang="pt-BR" altLang="pt-BR" sz="1800">
                <a:latin typeface="Arial" panose="020B0604020202020204" pitchFamily="34" charset="0"/>
              </a:rPr>
              <a:t>MinhaABB.insert(8);</a:t>
            </a: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800">
                <a:latin typeface="Arial" panose="020B0604020202020204" pitchFamily="34" charset="0"/>
              </a:rPr>
              <a:t>	MinhaABB.insert(2);</a:t>
            </a: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Conector angulado 87">
            <a:extLst>
              <a:ext uri="{FF2B5EF4-FFF2-40B4-BE49-F238E27FC236}">
                <a16:creationId xmlns:a16="http://schemas.microsoft.com/office/drawing/2014/main" id="{A89A06F5-175D-4D42-9965-1D228ED6F83B}"/>
              </a:ext>
            </a:extLst>
          </p:cNvPr>
          <p:cNvCxnSpPr>
            <a:stCxn id="82" idx="5"/>
          </p:cNvCxnSpPr>
          <p:nvPr/>
        </p:nvCxnSpPr>
        <p:spPr bwMode="auto">
          <a:xfrm rot="16200000" flipH="1">
            <a:off x="6269038" y="4743450"/>
            <a:ext cx="809625" cy="695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99" name="CaixaDeTexto 2">
            <a:extLst>
              <a:ext uri="{FF2B5EF4-FFF2-40B4-BE49-F238E27FC236}">
                <a16:creationId xmlns:a16="http://schemas.microsoft.com/office/drawing/2014/main" id="{9AFA9838-8B61-4001-BC64-2A739C1C5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177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Inserção em Árvores de Busca Binária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5A5238C-1D7E-4411-85EB-181F0EEB4693}"/>
              </a:ext>
            </a:extLst>
          </p:cNvPr>
          <p:cNvSpPr/>
          <p:nvPr/>
        </p:nvSpPr>
        <p:spPr>
          <a:xfrm>
            <a:off x="6248400" y="1219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 err="1"/>
              <a:t>MinhaABB</a:t>
            </a:r>
            <a:endParaRPr lang="pt-BR" dirty="0"/>
          </a:p>
          <a:p>
            <a:pPr algn="ctr" eaLnBrk="1" hangingPunct="1">
              <a:defRPr/>
            </a:pPr>
            <a:r>
              <a:rPr lang="pt-BR" dirty="0" err="1"/>
              <a:t>root</a:t>
            </a:r>
            <a:endParaRPr lang="pt-BR" dirty="0"/>
          </a:p>
        </p:txBody>
      </p:sp>
      <p:grpSp>
        <p:nvGrpSpPr>
          <p:cNvPr id="29701" name="Grupo 43">
            <a:extLst>
              <a:ext uri="{FF2B5EF4-FFF2-40B4-BE49-F238E27FC236}">
                <a16:creationId xmlns:a16="http://schemas.microsoft.com/office/drawing/2014/main" id="{3EA9AF91-4142-4DF7-8D5E-01FC9EB27361}"/>
              </a:ext>
            </a:extLst>
          </p:cNvPr>
          <p:cNvGrpSpPr>
            <a:grpSpLocks/>
          </p:cNvGrpSpPr>
          <p:nvPr/>
        </p:nvGrpSpPr>
        <p:grpSpPr bwMode="auto">
          <a:xfrm>
            <a:off x="6565900" y="2286000"/>
            <a:ext cx="914400" cy="914400"/>
            <a:chOff x="4814248" y="3075296"/>
            <a:chExt cx="914400" cy="91440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DF7542A6-A923-48E4-9111-1F27BDBCB55F}"/>
                </a:ext>
              </a:extLst>
            </p:cNvPr>
            <p:cNvSpPr/>
            <p:nvPr/>
          </p:nvSpPr>
          <p:spPr>
            <a:xfrm>
              <a:off x="4814248" y="307529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</p:txBody>
        </p:sp>
        <p:sp>
          <p:nvSpPr>
            <p:cNvPr id="29743" name="CaixaDeTexto 45">
              <a:extLst>
                <a:ext uri="{FF2B5EF4-FFF2-40B4-BE49-F238E27FC236}">
                  <a16:creationId xmlns:a16="http://schemas.microsoft.com/office/drawing/2014/main" id="{C830656E-EA68-43EA-B216-C5A2ACC55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559" y="3124200"/>
              <a:ext cx="762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D6DB584-1E99-4136-9FAD-7E340262A756}"/>
                </a:ext>
              </a:extLst>
            </p:cNvPr>
            <p:cNvSpPr/>
            <p:nvPr/>
          </p:nvSpPr>
          <p:spPr>
            <a:xfrm>
              <a:off x="4876161" y="3505509"/>
              <a:ext cx="360362" cy="3603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5823FBBF-1D83-41F3-A589-95A781B8012C}"/>
                </a:ext>
              </a:extLst>
            </p:cNvPr>
            <p:cNvSpPr/>
            <p:nvPr/>
          </p:nvSpPr>
          <p:spPr>
            <a:xfrm>
              <a:off x="5333361" y="3505509"/>
              <a:ext cx="360362" cy="3603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</a:rPr>
                <a:t>R</a:t>
              </a:r>
            </a:p>
          </p:txBody>
        </p:sp>
      </p:grpSp>
      <p:grpSp>
        <p:nvGrpSpPr>
          <p:cNvPr id="29702" name="Grupo 53">
            <a:extLst>
              <a:ext uri="{FF2B5EF4-FFF2-40B4-BE49-F238E27FC236}">
                <a16:creationId xmlns:a16="http://schemas.microsoft.com/office/drawing/2014/main" id="{995E1DBE-0CB0-4B8B-9F60-EDB44A726D6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948113"/>
            <a:ext cx="1600200" cy="1308100"/>
            <a:chOff x="6172200" y="2668588"/>
            <a:chExt cx="1600200" cy="1308101"/>
          </a:xfrm>
        </p:grpSpPr>
        <p:grpSp>
          <p:nvGrpSpPr>
            <p:cNvPr id="29731" name="Grupo 43">
              <a:extLst>
                <a:ext uri="{FF2B5EF4-FFF2-40B4-BE49-F238E27FC236}">
                  <a16:creationId xmlns:a16="http://schemas.microsoft.com/office/drawing/2014/main" id="{60E645DD-2FAE-4DD3-9128-B4EA83FCC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5900" y="2668588"/>
              <a:ext cx="914400" cy="914400"/>
              <a:chOff x="4814248" y="3075296"/>
              <a:chExt cx="914400" cy="914400"/>
            </a:xfrm>
          </p:grpSpPr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FECC021-AB8F-41B5-AEAB-832375A35067}"/>
                  </a:ext>
                </a:extLst>
              </p:cNvPr>
              <p:cNvSpPr/>
              <p:nvPr/>
            </p:nvSpPr>
            <p:spPr>
              <a:xfrm>
                <a:off x="4814248" y="3075296"/>
                <a:ext cx="914400" cy="91440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</p:txBody>
          </p:sp>
          <p:sp>
            <p:nvSpPr>
              <p:cNvPr id="29739" name="CaixaDeTexto 45">
                <a:extLst>
                  <a:ext uri="{FF2B5EF4-FFF2-40B4-BE49-F238E27FC236}">
                    <a16:creationId xmlns:a16="http://schemas.microsoft.com/office/drawing/2014/main" id="{2D5F11CA-2005-44AA-A225-B5D96BAF92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5559" y="3124200"/>
                <a:ext cx="7620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D16A4D4B-605C-43DD-AA07-930DE0C55398}"/>
                  </a:ext>
                </a:extLst>
              </p:cNvPr>
              <p:cNvSpPr/>
              <p:nvPr/>
            </p:nvSpPr>
            <p:spPr>
              <a:xfrm>
                <a:off x="4876161" y="3505508"/>
                <a:ext cx="360362" cy="36036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9823D668-D297-4FF6-804A-9D5E079DF371}"/>
                  </a:ext>
                </a:extLst>
              </p:cNvPr>
              <p:cNvSpPr/>
              <p:nvPr/>
            </p:nvSpPr>
            <p:spPr>
              <a:xfrm>
                <a:off x="5333361" y="3505508"/>
                <a:ext cx="360362" cy="36036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</p:grpSp>
        <p:cxnSp>
          <p:nvCxnSpPr>
            <p:cNvPr id="44" name="Conector angulado 43">
              <a:extLst>
                <a:ext uri="{FF2B5EF4-FFF2-40B4-BE49-F238E27FC236}">
                  <a16:creationId xmlns:a16="http://schemas.microsoft.com/office/drawing/2014/main" id="{9A003411-26A0-428E-AC56-C169FDA2D423}"/>
                </a:ext>
              </a:extLst>
            </p:cNvPr>
            <p:cNvCxnSpPr>
              <a:stCxn id="59" idx="3"/>
            </p:cNvCxnSpPr>
            <p:nvPr/>
          </p:nvCxnSpPr>
          <p:spPr bwMode="auto">
            <a:xfrm rot="5400000">
              <a:off x="6338094" y="3544095"/>
              <a:ext cx="479425" cy="2047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BFD148E2-92E2-4356-871D-C1725CC063CB}"/>
                </a:ext>
              </a:extLst>
            </p:cNvPr>
            <p:cNvCxnSpPr/>
            <p:nvPr/>
          </p:nvCxnSpPr>
          <p:spPr bwMode="auto">
            <a:xfrm>
              <a:off x="6172200" y="3884614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EA25F486-C86C-4965-80F0-4E2534D7FB44}"/>
                </a:ext>
              </a:extLst>
            </p:cNvPr>
            <p:cNvCxnSpPr/>
            <p:nvPr/>
          </p:nvCxnSpPr>
          <p:spPr bwMode="auto">
            <a:xfrm>
              <a:off x="6324600" y="3973514"/>
              <a:ext cx="304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angulado 52">
              <a:extLst>
                <a:ext uri="{FF2B5EF4-FFF2-40B4-BE49-F238E27FC236}">
                  <a16:creationId xmlns:a16="http://schemas.microsoft.com/office/drawing/2014/main" id="{DD4A069B-0401-4808-99D5-10F0750FF6AE}"/>
                </a:ext>
              </a:extLst>
            </p:cNvPr>
            <p:cNvCxnSpPr>
              <a:stCxn id="60" idx="5"/>
            </p:cNvCxnSpPr>
            <p:nvPr/>
          </p:nvCxnSpPr>
          <p:spPr bwMode="auto">
            <a:xfrm rot="16200000" flipH="1">
              <a:off x="7227888" y="3571876"/>
              <a:ext cx="479425" cy="1492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F5490225-2C77-406B-B95A-7BFB6D4292C5}"/>
                </a:ext>
              </a:extLst>
            </p:cNvPr>
            <p:cNvCxnSpPr/>
            <p:nvPr/>
          </p:nvCxnSpPr>
          <p:spPr bwMode="auto">
            <a:xfrm>
              <a:off x="7239000" y="3884614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64C8313-CFE0-4E6F-8837-F18F4088EB75}"/>
                </a:ext>
              </a:extLst>
            </p:cNvPr>
            <p:cNvCxnSpPr/>
            <p:nvPr/>
          </p:nvCxnSpPr>
          <p:spPr bwMode="auto">
            <a:xfrm>
              <a:off x="7391400" y="3973514"/>
              <a:ext cx="304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Conector angulado 62">
            <a:extLst>
              <a:ext uri="{FF2B5EF4-FFF2-40B4-BE49-F238E27FC236}">
                <a16:creationId xmlns:a16="http://schemas.microsoft.com/office/drawing/2014/main" id="{2C5F402C-96D7-4071-816C-36C706246AF9}"/>
              </a:ext>
            </a:extLst>
          </p:cNvPr>
          <p:cNvCxnSpPr/>
          <p:nvPr/>
        </p:nvCxnSpPr>
        <p:spPr bwMode="auto">
          <a:xfrm rot="16200000" flipH="1">
            <a:off x="7317581" y="3099595"/>
            <a:ext cx="923925" cy="773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>
            <a:extLst>
              <a:ext uri="{FF2B5EF4-FFF2-40B4-BE49-F238E27FC236}">
                <a16:creationId xmlns:a16="http://schemas.microsoft.com/office/drawing/2014/main" id="{E6500543-D131-4506-B74D-441CA60FAE15}"/>
              </a:ext>
            </a:extLst>
          </p:cNvPr>
          <p:cNvCxnSpPr/>
          <p:nvPr/>
        </p:nvCxnSpPr>
        <p:spPr bwMode="auto">
          <a:xfrm rot="5400000">
            <a:off x="5887243" y="3136107"/>
            <a:ext cx="881063" cy="742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05" name="Grupo 43">
            <a:extLst>
              <a:ext uri="{FF2B5EF4-FFF2-40B4-BE49-F238E27FC236}">
                <a16:creationId xmlns:a16="http://schemas.microsoft.com/office/drawing/2014/main" id="{69ECCA07-5DEC-407D-895F-E1F8C20A4CEA}"/>
              </a:ext>
            </a:extLst>
          </p:cNvPr>
          <p:cNvGrpSpPr>
            <a:grpSpLocks/>
          </p:cNvGrpSpPr>
          <p:nvPr/>
        </p:nvGrpSpPr>
        <p:grpSpPr bwMode="auto">
          <a:xfrm>
            <a:off x="5499100" y="3948113"/>
            <a:ext cx="914400" cy="914400"/>
            <a:chOff x="4814248" y="3075296"/>
            <a:chExt cx="914400" cy="914400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2E020EE6-9DF7-4C8D-8AF1-8879AAABDBA8}"/>
                </a:ext>
              </a:extLst>
            </p:cNvPr>
            <p:cNvSpPr/>
            <p:nvPr/>
          </p:nvSpPr>
          <p:spPr>
            <a:xfrm>
              <a:off x="4814248" y="3075296"/>
              <a:ext cx="914400" cy="914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</p:txBody>
        </p:sp>
        <p:sp>
          <p:nvSpPr>
            <p:cNvPr id="29728" name="CaixaDeTexto 45">
              <a:extLst>
                <a:ext uri="{FF2B5EF4-FFF2-40B4-BE49-F238E27FC236}">
                  <a16:creationId xmlns:a16="http://schemas.microsoft.com/office/drawing/2014/main" id="{124514F3-B188-431F-BC55-9A932470E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559" y="3124200"/>
              <a:ext cx="762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2E4597AF-DD70-4AE9-8D00-7D811F82E73F}"/>
                </a:ext>
              </a:extLst>
            </p:cNvPr>
            <p:cNvSpPr/>
            <p:nvPr/>
          </p:nvSpPr>
          <p:spPr>
            <a:xfrm>
              <a:off x="4876161" y="3505508"/>
              <a:ext cx="360362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6FE0A529-0448-4326-9172-63042D1C0B6D}"/>
                </a:ext>
              </a:extLst>
            </p:cNvPr>
            <p:cNvSpPr/>
            <p:nvPr/>
          </p:nvSpPr>
          <p:spPr>
            <a:xfrm>
              <a:off x="5333361" y="3505508"/>
              <a:ext cx="360362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</a:rPr>
                <a:t>R</a:t>
              </a:r>
            </a:p>
          </p:txBody>
        </p:sp>
      </p:grpSp>
      <p:cxnSp>
        <p:nvCxnSpPr>
          <p:cNvPr id="69" name="Conector angulado 68">
            <a:extLst>
              <a:ext uri="{FF2B5EF4-FFF2-40B4-BE49-F238E27FC236}">
                <a16:creationId xmlns:a16="http://schemas.microsoft.com/office/drawing/2014/main" id="{9EEC07D2-0CC9-4E11-A9F0-27F05AA60416}"/>
              </a:ext>
            </a:extLst>
          </p:cNvPr>
          <p:cNvCxnSpPr>
            <a:stCxn id="81" idx="3"/>
          </p:cNvCxnSpPr>
          <p:nvPr/>
        </p:nvCxnSpPr>
        <p:spPr bwMode="auto">
          <a:xfrm rot="5400000">
            <a:off x="5271294" y="4823619"/>
            <a:ext cx="479425" cy="2047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3300BBC-3A42-440B-ACE2-9D7ACADD004A}"/>
              </a:ext>
            </a:extLst>
          </p:cNvPr>
          <p:cNvCxnSpPr/>
          <p:nvPr/>
        </p:nvCxnSpPr>
        <p:spPr bwMode="auto">
          <a:xfrm>
            <a:off x="5105400" y="5164138"/>
            <a:ext cx="533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1DF3FA07-DCED-472A-9B43-2BCCBF217220}"/>
              </a:ext>
            </a:extLst>
          </p:cNvPr>
          <p:cNvCxnSpPr/>
          <p:nvPr/>
        </p:nvCxnSpPr>
        <p:spPr bwMode="auto">
          <a:xfrm>
            <a:off x="5257800" y="5253038"/>
            <a:ext cx="304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o 88">
            <a:extLst>
              <a:ext uri="{FF2B5EF4-FFF2-40B4-BE49-F238E27FC236}">
                <a16:creationId xmlns:a16="http://schemas.microsoft.com/office/drawing/2014/main" id="{500D5A12-DEAF-426F-9325-16B1A7B9176F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686300"/>
            <a:ext cx="533400" cy="569913"/>
            <a:chOff x="6172200" y="4685912"/>
            <a:chExt cx="533400" cy="570300"/>
          </a:xfrm>
        </p:grpSpPr>
        <p:cxnSp>
          <p:nvCxnSpPr>
            <p:cNvPr id="75" name="Conector angulado 74">
              <a:extLst>
                <a:ext uri="{FF2B5EF4-FFF2-40B4-BE49-F238E27FC236}">
                  <a16:creationId xmlns:a16="http://schemas.microsoft.com/office/drawing/2014/main" id="{4CCEC20C-F442-47BE-86DC-545D2DDA4D98}"/>
                </a:ext>
              </a:extLst>
            </p:cNvPr>
            <p:cNvCxnSpPr>
              <a:stCxn id="82" idx="5"/>
            </p:cNvCxnSpPr>
            <p:nvPr/>
          </p:nvCxnSpPr>
          <p:spPr bwMode="auto">
            <a:xfrm rot="16200000" flipH="1">
              <a:off x="6160925" y="4851175"/>
              <a:ext cx="479751" cy="1492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>
              <a:extLst>
                <a:ext uri="{FF2B5EF4-FFF2-40B4-BE49-F238E27FC236}">
                  <a16:creationId xmlns:a16="http://schemas.microsoft.com/office/drawing/2014/main" id="{DA52AFE4-2ED1-41B6-A182-68D9C228BDD3}"/>
                </a:ext>
              </a:extLst>
            </p:cNvPr>
            <p:cNvCxnSpPr/>
            <p:nvPr/>
          </p:nvCxnSpPr>
          <p:spPr bwMode="auto">
            <a:xfrm>
              <a:off x="6172200" y="5164074"/>
              <a:ext cx="533400" cy="3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29366FE7-0218-45D1-AB44-4363B57ED842}"/>
                </a:ext>
              </a:extLst>
            </p:cNvPr>
            <p:cNvCxnSpPr/>
            <p:nvPr/>
          </p:nvCxnSpPr>
          <p:spPr bwMode="auto">
            <a:xfrm>
              <a:off x="6324600" y="5253035"/>
              <a:ext cx="304800" cy="3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9AB527CB-2A76-4E9A-844B-350919BB58DB}"/>
              </a:ext>
            </a:extLst>
          </p:cNvPr>
          <p:cNvCxnSpPr/>
          <p:nvPr/>
        </p:nvCxnSpPr>
        <p:spPr>
          <a:xfrm rot="5400000">
            <a:off x="6743701" y="2019300"/>
            <a:ext cx="533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53">
            <a:extLst>
              <a:ext uri="{FF2B5EF4-FFF2-40B4-BE49-F238E27FC236}">
                <a16:creationId xmlns:a16="http://schemas.microsoft.com/office/drawing/2014/main" id="{59BA0A8B-29DB-4BF7-A8C4-70887825E235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473700"/>
            <a:ext cx="1600200" cy="1308100"/>
            <a:chOff x="6172200" y="2668588"/>
            <a:chExt cx="1600200" cy="1308101"/>
          </a:xfrm>
        </p:grpSpPr>
        <p:grpSp>
          <p:nvGrpSpPr>
            <p:cNvPr id="29713" name="Grupo 43">
              <a:extLst>
                <a:ext uri="{FF2B5EF4-FFF2-40B4-BE49-F238E27FC236}">
                  <a16:creationId xmlns:a16="http://schemas.microsoft.com/office/drawing/2014/main" id="{DFFA3403-C1A9-4618-9A32-6C4E87EC9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65900" y="2668588"/>
              <a:ext cx="914400" cy="914400"/>
              <a:chOff x="4814248" y="3075296"/>
              <a:chExt cx="914400" cy="914400"/>
            </a:xfrm>
          </p:grpSpPr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6A4F2D4A-69ED-4660-A2CF-2C326DDD5E79}"/>
                  </a:ext>
                </a:extLst>
              </p:cNvPr>
              <p:cNvSpPr/>
              <p:nvPr/>
            </p:nvSpPr>
            <p:spPr>
              <a:xfrm>
                <a:off x="4814248" y="3075296"/>
                <a:ext cx="914400" cy="914401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</p:txBody>
          </p:sp>
          <p:sp>
            <p:nvSpPr>
              <p:cNvPr id="29721" name="CaixaDeTexto 45">
                <a:extLst>
                  <a:ext uri="{FF2B5EF4-FFF2-40B4-BE49-F238E27FC236}">
                    <a16:creationId xmlns:a16="http://schemas.microsoft.com/office/drawing/2014/main" id="{826B6E97-9D02-4515-8EB6-B962F5A09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5559" y="3124200"/>
                <a:ext cx="7620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8C2ADA58-1E42-4CA9-A3BF-73F92BEEE9BB}"/>
                  </a:ext>
                </a:extLst>
              </p:cNvPr>
              <p:cNvSpPr/>
              <p:nvPr/>
            </p:nvSpPr>
            <p:spPr>
              <a:xfrm>
                <a:off x="4876161" y="3505509"/>
                <a:ext cx="360362" cy="360362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4F0672B1-EA0E-40BF-877A-0A2E3A3EFC01}"/>
                  </a:ext>
                </a:extLst>
              </p:cNvPr>
              <p:cNvSpPr/>
              <p:nvPr/>
            </p:nvSpPr>
            <p:spPr>
              <a:xfrm>
                <a:off x="5333361" y="3505509"/>
                <a:ext cx="360362" cy="360362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R</a:t>
                </a:r>
              </a:p>
            </p:txBody>
          </p:sp>
        </p:grpSp>
        <p:cxnSp>
          <p:nvCxnSpPr>
            <p:cNvPr id="65" name="Conector angulado 64">
              <a:extLst>
                <a:ext uri="{FF2B5EF4-FFF2-40B4-BE49-F238E27FC236}">
                  <a16:creationId xmlns:a16="http://schemas.microsoft.com/office/drawing/2014/main" id="{8A5F660E-F2B8-462A-9039-CCCDE8859488}"/>
                </a:ext>
              </a:extLst>
            </p:cNvPr>
            <p:cNvCxnSpPr>
              <a:stCxn id="85" idx="3"/>
            </p:cNvCxnSpPr>
            <p:nvPr/>
          </p:nvCxnSpPr>
          <p:spPr bwMode="auto">
            <a:xfrm rot="5400000">
              <a:off x="6338094" y="3544096"/>
              <a:ext cx="479425" cy="20478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CD34DCD5-78FD-4CA6-BB7D-B686782129B9}"/>
                </a:ext>
              </a:extLst>
            </p:cNvPr>
            <p:cNvCxnSpPr/>
            <p:nvPr/>
          </p:nvCxnSpPr>
          <p:spPr bwMode="auto">
            <a:xfrm>
              <a:off x="6172200" y="3884614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A37C5551-DCEE-409E-8093-7D4D5A8366EE}"/>
                </a:ext>
              </a:extLst>
            </p:cNvPr>
            <p:cNvCxnSpPr/>
            <p:nvPr/>
          </p:nvCxnSpPr>
          <p:spPr bwMode="auto">
            <a:xfrm>
              <a:off x="6324600" y="3973514"/>
              <a:ext cx="304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angulado 67">
              <a:extLst>
                <a:ext uri="{FF2B5EF4-FFF2-40B4-BE49-F238E27FC236}">
                  <a16:creationId xmlns:a16="http://schemas.microsoft.com/office/drawing/2014/main" id="{18715845-814C-4DC7-A393-4763D45067F9}"/>
                </a:ext>
              </a:extLst>
            </p:cNvPr>
            <p:cNvCxnSpPr>
              <a:stCxn id="86" idx="5"/>
            </p:cNvCxnSpPr>
            <p:nvPr/>
          </p:nvCxnSpPr>
          <p:spPr bwMode="auto">
            <a:xfrm rot="16200000" flipH="1">
              <a:off x="7227888" y="3571877"/>
              <a:ext cx="479425" cy="1492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83FBED57-7CE1-4EAE-AB3B-C435BE2840BD}"/>
                </a:ext>
              </a:extLst>
            </p:cNvPr>
            <p:cNvCxnSpPr/>
            <p:nvPr/>
          </p:nvCxnSpPr>
          <p:spPr bwMode="auto">
            <a:xfrm>
              <a:off x="7239000" y="3884614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2C4C1E73-7BAD-42B0-8057-A64F7C94FB66}"/>
                </a:ext>
              </a:extLst>
            </p:cNvPr>
            <p:cNvCxnSpPr/>
            <p:nvPr/>
          </p:nvCxnSpPr>
          <p:spPr bwMode="auto">
            <a:xfrm>
              <a:off x="7391400" y="3973514"/>
              <a:ext cx="304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DE70848-C7DA-4484-8C66-905C4F036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00163"/>
            <a:ext cx="63166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int main(int argc, char** argv) 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800">
                <a:latin typeface="Arial" panose="020B0604020202020204" pitchFamily="34" charset="0"/>
              </a:rPr>
              <a:t>	BinarySearchTree MinhaABB=BinarySearchTree();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pt-BR" sz="1800">
                <a:latin typeface="Arial" panose="020B0604020202020204" pitchFamily="34" charset="0"/>
              </a:rPr>
              <a:t>    	</a:t>
            </a:r>
            <a:r>
              <a:rPr lang="pt-BR" altLang="pt-BR" sz="1800">
                <a:latin typeface="Arial" panose="020B0604020202020204" pitchFamily="34" charset="0"/>
              </a:rPr>
              <a:t>MinhaABB.insert(6);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	</a:t>
            </a:r>
            <a:r>
              <a:rPr lang="pt-BR" altLang="pt-BR" sz="1800">
                <a:latin typeface="Arial" panose="020B0604020202020204" pitchFamily="34" charset="0"/>
              </a:rPr>
              <a:t>MinhaABB.insert(8);</a:t>
            </a: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800">
                <a:latin typeface="Arial" panose="020B0604020202020204" pitchFamily="34" charset="0"/>
              </a:rPr>
              <a:t>	MinhaABB.insert(2);</a:t>
            </a: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            MinhaABB.insert(4);</a:t>
            </a: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1D0F7D0-B91E-46D1-9D1E-E62C9E52D589}"/>
              </a:ext>
            </a:extLst>
          </p:cNvPr>
          <p:cNvSpPr/>
          <p:nvPr/>
        </p:nvSpPr>
        <p:spPr>
          <a:xfrm>
            <a:off x="198438" y="22939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pt-BR" dirty="0" err="1"/>
              <a:t>Elements</a:t>
            </a:r>
            <a:r>
              <a:rPr lang="pt-BR" dirty="0"/>
              <a:t> [ ]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CB1C083-E72B-4DEA-955E-DE6D690E072F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378075"/>
          <a:ext cx="3048000" cy="36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null</a:t>
                      </a:r>
                      <a:endParaRPr lang="pt-BR" sz="1800" baseline="-25000" dirty="0"/>
                    </a:p>
                  </a:txBody>
                  <a:tcPr marT="45404" marB="454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null</a:t>
                      </a:r>
                      <a:endParaRPr lang="pt-BR" sz="1800" baseline="-25000" dirty="0"/>
                    </a:p>
                  </a:txBody>
                  <a:tcPr marT="45404" marB="454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null</a:t>
                      </a:r>
                      <a:endParaRPr lang="pt-BR" sz="1800" baseline="-25000" dirty="0"/>
                    </a:p>
                  </a:txBody>
                  <a:tcPr marT="45404" marB="454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null</a:t>
                      </a:r>
                      <a:endParaRPr lang="pt-BR" sz="1800" dirty="0"/>
                    </a:p>
                  </a:txBody>
                  <a:tcPr marT="45404" marB="4540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null</a:t>
                      </a:r>
                      <a:endParaRPr lang="pt-BR" sz="1800" dirty="0"/>
                    </a:p>
                  </a:txBody>
                  <a:tcPr marT="45404" marB="454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498ED57-F278-4287-B0C3-788281CD97B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493838" y="2560638"/>
            <a:ext cx="109696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o 12">
            <a:extLst>
              <a:ext uri="{FF2B5EF4-FFF2-40B4-BE49-F238E27FC236}">
                <a16:creationId xmlns:a16="http://schemas.microsoft.com/office/drawing/2014/main" id="{322CF4FC-A8E0-4A7F-A202-2DF8EEE7638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819400"/>
            <a:ext cx="2895600" cy="609600"/>
            <a:chOff x="2971800" y="4343400"/>
            <a:chExt cx="2895600" cy="609600"/>
          </a:xfrm>
        </p:grpSpPr>
        <p:sp>
          <p:nvSpPr>
            <p:cNvPr id="9" name="Chave direita 8">
              <a:extLst>
                <a:ext uri="{FF2B5EF4-FFF2-40B4-BE49-F238E27FC236}">
                  <a16:creationId xmlns:a16="http://schemas.microsoft.com/office/drawing/2014/main" id="{28C600E8-74AA-464A-94B0-F837CFA492F4}"/>
                </a:ext>
              </a:extLst>
            </p:cNvPr>
            <p:cNvSpPr/>
            <p:nvPr/>
          </p:nvSpPr>
          <p:spPr>
            <a:xfrm rot="5400000" flipV="1">
              <a:off x="4267200" y="3048000"/>
              <a:ext cx="304800" cy="2895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4142" name="CaixaDeTexto 11">
              <a:extLst>
                <a:ext uri="{FF2B5EF4-FFF2-40B4-BE49-F238E27FC236}">
                  <a16:creationId xmlns:a16="http://schemas.microsoft.com/office/drawing/2014/main" id="{7485560A-3FE0-4D19-8974-5E1ECE268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4583668"/>
              <a:ext cx="10310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capacity</a:t>
              </a: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694DF1-DA8F-4D49-B62D-3882EBC2C747}"/>
              </a:ext>
            </a:extLst>
          </p:cNvPr>
          <p:cNvSpPr/>
          <p:nvPr/>
        </p:nvSpPr>
        <p:spPr>
          <a:xfrm>
            <a:off x="7543800" y="4875213"/>
            <a:ext cx="838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r>
              <a:rPr lang="pt-BR" dirty="0" err="1"/>
              <a:t>next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5AF09FE-BE28-44CE-80CB-7FAA091CCFC7}"/>
              </a:ext>
            </a:extLst>
          </p:cNvPr>
          <p:cNvSpPr/>
          <p:nvPr/>
        </p:nvSpPr>
        <p:spPr>
          <a:xfrm>
            <a:off x="6096000" y="4875213"/>
            <a:ext cx="838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r>
              <a:rPr lang="pt-BR" dirty="0" err="1"/>
              <a:t>next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7C600C-2D84-4537-85FE-7053B0612AFA}"/>
              </a:ext>
            </a:extLst>
          </p:cNvPr>
          <p:cNvSpPr/>
          <p:nvPr/>
        </p:nvSpPr>
        <p:spPr>
          <a:xfrm>
            <a:off x="3200400" y="4875213"/>
            <a:ext cx="838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r>
              <a:rPr lang="pt-BR" dirty="0" err="1"/>
              <a:t>next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F7E5E18-4E91-4E47-8B5D-A46E442AC748}"/>
              </a:ext>
            </a:extLst>
          </p:cNvPr>
          <p:cNvSpPr/>
          <p:nvPr/>
        </p:nvSpPr>
        <p:spPr>
          <a:xfrm>
            <a:off x="1676400" y="4875213"/>
            <a:ext cx="838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endParaRPr lang="pt-BR" dirty="0"/>
          </a:p>
          <a:p>
            <a:pPr algn="ctr" eaLnBrk="1" hangingPunct="1">
              <a:defRPr/>
            </a:pPr>
            <a:r>
              <a:rPr lang="pt-BR" dirty="0" err="1"/>
              <a:t>next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D0B9EF6-EB4E-4A21-A401-44E8FE546072}"/>
              </a:ext>
            </a:extLst>
          </p:cNvPr>
          <p:cNvSpPr/>
          <p:nvPr/>
        </p:nvSpPr>
        <p:spPr>
          <a:xfrm>
            <a:off x="3352800" y="4951413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/>
              <a:t>O</a:t>
            </a:r>
            <a:r>
              <a:rPr lang="pt-BR" baseline="-25000" dirty="0"/>
              <a:t>1</a:t>
            </a:r>
          </a:p>
        </p:txBody>
      </p:sp>
      <p:grpSp>
        <p:nvGrpSpPr>
          <p:cNvPr id="16" name="Grupo 68">
            <a:extLst>
              <a:ext uri="{FF2B5EF4-FFF2-40B4-BE49-F238E27FC236}">
                <a16:creationId xmlns:a16="http://schemas.microsoft.com/office/drawing/2014/main" id="{313CC213-C038-49B6-8130-C7ADDE27B280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875213"/>
            <a:ext cx="838200" cy="1066800"/>
            <a:chOff x="4572000" y="2438400"/>
            <a:chExt cx="838200" cy="106680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C787AA5-1CEA-4091-93DA-2EA070847D70}"/>
                </a:ext>
              </a:extLst>
            </p:cNvPr>
            <p:cNvSpPr/>
            <p:nvPr/>
          </p:nvSpPr>
          <p:spPr>
            <a:xfrm>
              <a:off x="4572000" y="2438400"/>
              <a:ext cx="8382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r>
                <a:rPr lang="pt-BR" dirty="0" err="1"/>
                <a:t>next</a:t>
              </a:r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D3DFDFA-FEBA-4D50-B883-2A246CE6D9A6}"/>
                </a:ext>
              </a:extLst>
            </p:cNvPr>
            <p:cNvSpPr/>
            <p:nvPr/>
          </p:nvSpPr>
          <p:spPr>
            <a:xfrm>
              <a:off x="4724400" y="25146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O</a:t>
              </a:r>
              <a:r>
                <a:rPr lang="pt-BR" baseline="-25000" dirty="0"/>
                <a:t>2</a:t>
              </a:r>
            </a:p>
          </p:txBody>
        </p:sp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CD21E6F4-7937-4577-BDC6-6E54AAEE3CB5}"/>
              </a:ext>
            </a:extLst>
          </p:cNvPr>
          <p:cNvSpPr/>
          <p:nvPr/>
        </p:nvSpPr>
        <p:spPr>
          <a:xfrm>
            <a:off x="6248400" y="4951413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/>
              <a:t>O</a:t>
            </a:r>
            <a:r>
              <a:rPr lang="pt-BR" baseline="-25000" dirty="0"/>
              <a:t>3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1F33679-6BA3-4460-A54F-ECC898C50762}"/>
              </a:ext>
            </a:extLst>
          </p:cNvPr>
          <p:cNvSpPr/>
          <p:nvPr/>
        </p:nvSpPr>
        <p:spPr>
          <a:xfrm>
            <a:off x="7696200" y="4951413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/>
              <a:t>O</a:t>
            </a:r>
            <a:r>
              <a:rPr lang="pt-BR" baseline="-25000" dirty="0"/>
              <a:t>4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46F1E4-52AA-4FBE-A795-C304E8F761B0}"/>
              </a:ext>
            </a:extLst>
          </p:cNvPr>
          <p:cNvSpPr/>
          <p:nvPr/>
        </p:nvSpPr>
        <p:spPr>
          <a:xfrm>
            <a:off x="1828800" y="4951413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/>
              <a:t>O</a:t>
            </a:r>
            <a:r>
              <a:rPr lang="pt-BR" baseline="-25000" dirty="0"/>
              <a:t>0</a:t>
            </a:r>
          </a:p>
        </p:txBody>
      </p:sp>
      <p:cxnSp>
        <p:nvCxnSpPr>
          <p:cNvPr id="22" name="Conector angulado 15">
            <a:extLst>
              <a:ext uri="{FF2B5EF4-FFF2-40B4-BE49-F238E27FC236}">
                <a16:creationId xmlns:a16="http://schemas.microsoft.com/office/drawing/2014/main" id="{A4C37EDF-0F58-4C27-8735-BBB222AE7925}"/>
              </a:ext>
            </a:extLst>
          </p:cNvPr>
          <p:cNvCxnSpPr/>
          <p:nvPr/>
        </p:nvCxnSpPr>
        <p:spPr>
          <a:xfrm flipV="1">
            <a:off x="2528888" y="5256213"/>
            <a:ext cx="6096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32">
            <a:extLst>
              <a:ext uri="{FF2B5EF4-FFF2-40B4-BE49-F238E27FC236}">
                <a16:creationId xmlns:a16="http://schemas.microsoft.com/office/drawing/2014/main" id="{5FE78F1E-4C05-4BA4-BEC4-FA0D87443180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256213"/>
            <a:ext cx="2057400" cy="533400"/>
            <a:chOff x="3962400" y="2819400"/>
            <a:chExt cx="2057400" cy="533400"/>
          </a:xfrm>
        </p:grpSpPr>
        <p:cxnSp>
          <p:nvCxnSpPr>
            <p:cNvPr id="24" name="Conector angulado 17">
              <a:extLst>
                <a:ext uri="{FF2B5EF4-FFF2-40B4-BE49-F238E27FC236}">
                  <a16:creationId xmlns:a16="http://schemas.microsoft.com/office/drawing/2014/main" id="{9E389BB0-606E-42E7-9727-82F816E68A14}"/>
                </a:ext>
              </a:extLst>
            </p:cNvPr>
            <p:cNvCxnSpPr/>
            <p:nvPr/>
          </p:nvCxnSpPr>
          <p:spPr>
            <a:xfrm flipV="1">
              <a:off x="3962400" y="2819400"/>
              <a:ext cx="6096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angulado 18">
              <a:extLst>
                <a:ext uri="{FF2B5EF4-FFF2-40B4-BE49-F238E27FC236}">
                  <a16:creationId xmlns:a16="http://schemas.microsoft.com/office/drawing/2014/main" id="{8D39220D-4828-4829-9072-D20AE102A754}"/>
                </a:ext>
              </a:extLst>
            </p:cNvPr>
            <p:cNvCxnSpPr/>
            <p:nvPr/>
          </p:nvCxnSpPr>
          <p:spPr>
            <a:xfrm flipV="1">
              <a:off x="5410200" y="2819400"/>
              <a:ext cx="6096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ector angulado 19">
            <a:extLst>
              <a:ext uri="{FF2B5EF4-FFF2-40B4-BE49-F238E27FC236}">
                <a16:creationId xmlns:a16="http://schemas.microsoft.com/office/drawing/2014/main" id="{C56B9EA8-183B-4414-B530-783C5B56E5AA}"/>
              </a:ext>
            </a:extLst>
          </p:cNvPr>
          <p:cNvCxnSpPr/>
          <p:nvPr/>
        </p:nvCxnSpPr>
        <p:spPr>
          <a:xfrm flipV="1">
            <a:off x="6934200" y="5256213"/>
            <a:ext cx="6096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o 32">
            <a:extLst>
              <a:ext uri="{FF2B5EF4-FFF2-40B4-BE49-F238E27FC236}">
                <a16:creationId xmlns:a16="http://schemas.microsoft.com/office/drawing/2014/main" id="{7315F43A-F327-43BB-ADA1-88E1307CD4AB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5561013"/>
            <a:ext cx="685800" cy="611187"/>
            <a:chOff x="8305800" y="2436812"/>
            <a:chExt cx="685800" cy="611188"/>
          </a:xfrm>
        </p:grpSpPr>
        <p:cxnSp>
          <p:nvCxnSpPr>
            <p:cNvPr id="28" name="Conector angulado 21">
              <a:extLst>
                <a:ext uri="{FF2B5EF4-FFF2-40B4-BE49-F238E27FC236}">
                  <a16:creationId xmlns:a16="http://schemas.microsoft.com/office/drawing/2014/main" id="{63E7AE3C-392E-44AC-BF58-C085DC7F44C9}"/>
                </a:ext>
              </a:extLst>
            </p:cNvPr>
            <p:cNvCxnSpPr/>
            <p:nvPr/>
          </p:nvCxnSpPr>
          <p:spPr>
            <a:xfrm rot="16200000" flipH="1">
              <a:off x="8305800" y="2436812"/>
              <a:ext cx="457201" cy="4572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CF9A249-9536-4C03-974E-64FA6CD88C10}"/>
                </a:ext>
              </a:extLst>
            </p:cNvPr>
            <p:cNvCxnSpPr/>
            <p:nvPr/>
          </p:nvCxnSpPr>
          <p:spPr>
            <a:xfrm>
              <a:off x="8458200" y="2894013"/>
              <a:ext cx="533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4F99D8E-1E68-4C13-840F-49DC8B100319}"/>
                </a:ext>
              </a:extLst>
            </p:cNvPr>
            <p:cNvCxnSpPr/>
            <p:nvPr/>
          </p:nvCxnSpPr>
          <p:spPr>
            <a:xfrm>
              <a:off x="8610600" y="2982913"/>
              <a:ext cx="3048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25BFC41D-98F4-4329-9112-D678777A60A8}"/>
                </a:ext>
              </a:extLst>
            </p:cNvPr>
            <p:cNvCxnSpPr/>
            <p:nvPr/>
          </p:nvCxnSpPr>
          <p:spPr>
            <a:xfrm>
              <a:off x="8686800" y="3046413"/>
              <a:ext cx="152400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ângulo 36">
            <a:extLst>
              <a:ext uri="{FF2B5EF4-FFF2-40B4-BE49-F238E27FC236}">
                <a16:creationId xmlns:a16="http://schemas.microsoft.com/office/drawing/2014/main" id="{0DEA83AD-E00D-41CC-9265-F2E357C74504}"/>
              </a:ext>
            </a:extLst>
          </p:cNvPr>
          <p:cNvSpPr/>
          <p:nvPr/>
        </p:nvSpPr>
        <p:spPr>
          <a:xfrm>
            <a:off x="198438" y="5141913"/>
            <a:ext cx="715962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pt-BR" dirty="0" err="1"/>
              <a:t>head</a:t>
            </a:r>
            <a:endParaRPr lang="pt-BR" dirty="0"/>
          </a:p>
        </p:txBody>
      </p:sp>
      <p:cxnSp>
        <p:nvCxnSpPr>
          <p:cNvPr id="40" name="Conector de seta reta 6">
            <a:extLst>
              <a:ext uri="{FF2B5EF4-FFF2-40B4-BE49-F238E27FC236}">
                <a16:creationId xmlns:a16="http://schemas.microsoft.com/office/drawing/2014/main" id="{42F90A14-6370-407D-8E45-F3C135CB67F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44563" y="5408613"/>
            <a:ext cx="731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3">
            <a:extLst>
              <a:ext uri="{FF2B5EF4-FFF2-40B4-BE49-F238E27FC236}">
                <a16:creationId xmlns:a16="http://schemas.microsoft.com/office/drawing/2014/main" id="{A99357E1-AA4D-4282-9AEE-742C2148E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1444625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latin typeface="Arial" panose="020B0604020202020204" pitchFamily="34" charset="0"/>
              </a:rPr>
              <a:t>Estática (Lista com Array)</a:t>
            </a:r>
          </a:p>
        </p:txBody>
      </p:sp>
      <p:sp>
        <p:nvSpPr>
          <p:cNvPr id="46" name="Retângulo 3">
            <a:extLst>
              <a:ext uri="{FF2B5EF4-FFF2-40B4-BE49-F238E27FC236}">
                <a16:creationId xmlns:a16="http://schemas.microsoft.com/office/drawing/2014/main" id="{6F3E0DFF-B74C-4B90-9F93-6F81DF7E2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140200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latin typeface="Arial" panose="020B0604020202020204" pitchFamily="34" charset="0"/>
              </a:rPr>
              <a:t>Dinâmica (Lista Encadeada)</a:t>
            </a:r>
          </a:p>
        </p:txBody>
      </p:sp>
      <p:sp>
        <p:nvSpPr>
          <p:cNvPr id="4132" name="CaixaDeTexto 2">
            <a:extLst>
              <a:ext uri="{FF2B5EF4-FFF2-40B4-BE49-F238E27FC236}">
                <a16:creationId xmlns:a16="http://schemas.microsoft.com/office/drawing/2014/main" id="{D70FAC3B-156E-431F-B6F3-415BBD5C9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255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Listas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37" grpId="0" animBg="1"/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upo 26">
            <a:extLst>
              <a:ext uri="{FF2B5EF4-FFF2-40B4-BE49-F238E27FC236}">
                <a16:creationId xmlns:a16="http://schemas.microsoft.com/office/drawing/2014/main" id="{F0EB535D-FF21-45E4-A496-06ED989F2D5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177925"/>
            <a:ext cx="2590800" cy="4003675"/>
            <a:chOff x="5791200" y="1178256"/>
            <a:chExt cx="2590800" cy="4003344"/>
          </a:xfrm>
        </p:grpSpPr>
        <p:grpSp>
          <p:nvGrpSpPr>
            <p:cNvPr id="31757" name="Grupo 3">
              <a:extLst>
                <a:ext uri="{FF2B5EF4-FFF2-40B4-BE49-F238E27FC236}">
                  <a16:creationId xmlns:a16="http://schemas.microsoft.com/office/drawing/2014/main" id="{8D456C1E-0209-412A-991A-7BA01DF37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200" y="2286239"/>
              <a:ext cx="2590800" cy="2895361"/>
              <a:chOff x="838200" y="3200639"/>
              <a:chExt cx="2590800" cy="2895361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516490BA-EFFD-4A81-BCC1-AED502B837DF}"/>
                  </a:ext>
                </a:extLst>
              </p:cNvPr>
              <p:cNvSpPr/>
              <p:nvPr/>
            </p:nvSpPr>
            <p:spPr>
              <a:xfrm>
                <a:off x="2286000" y="3200639"/>
                <a:ext cx="533400" cy="5333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C3034627-33C7-4306-83F8-DF3C2A5581DA}"/>
                  </a:ext>
                </a:extLst>
              </p:cNvPr>
              <p:cNvCxnSpPr>
                <a:cxnSpLocks/>
                <a:stCxn id="7" idx="1"/>
                <a:endCxn id="5" idx="5"/>
              </p:cNvCxnSpPr>
              <p:nvPr/>
            </p:nvCxnSpPr>
            <p:spPr bwMode="auto">
              <a:xfrm rot="16200000" flipV="1">
                <a:off x="2665429" y="3732399"/>
                <a:ext cx="384143" cy="231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49FE49A8-95DC-4432-BE7F-B7D7A25F2870}"/>
                  </a:ext>
                </a:extLst>
              </p:cNvPr>
              <p:cNvSpPr/>
              <p:nvPr/>
            </p:nvSpPr>
            <p:spPr>
              <a:xfrm>
                <a:off x="2895600" y="3962576"/>
                <a:ext cx="533400" cy="5333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A54DE45-F29E-4D81-8E51-D7188561D3A8}"/>
                  </a:ext>
                </a:extLst>
              </p:cNvPr>
              <p:cNvCxnSpPr>
                <a:cxnSpLocks/>
                <a:stCxn id="9" idx="7"/>
                <a:endCxn id="5" idx="3"/>
              </p:cNvCxnSpPr>
              <p:nvPr/>
            </p:nvCxnSpPr>
            <p:spPr bwMode="auto">
              <a:xfrm rot="5400000" flipH="1" flipV="1">
                <a:off x="2017729" y="3694299"/>
                <a:ext cx="384143" cy="307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DDC3FE72-9B6E-46EE-A00F-F69DB8934350}"/>
                  </a:ext>
                </a:extLst>
              </p:cNvPr>
              <p:cNvSpPr/>
              <p:nvPr/>
            </p:nvSpPr>
            <p:spPr>
              <a:xfrm>
                <a:off x="1600200" y="3962576"/>
                <a:ext cx="533400" cy="5333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166F5B3C-9761-4B98-B7D6-C61FA917D699}"/>
                  </a:ext>
                </a:extLst>
              </p:cNvPr>
              <p:cNvCxnSpPr>
                <a:stCxn id="11" idx="1"/>
                <a:endCxn id="9" idx="5"/>
              </p:cNvCxnSpPr>
              <p:nvPr/>
            </p:nvCxnSpPr>
            <p:spPr bwMode="auto">
              <a:xfrm rot="16200000" flipV="1">
                <a:off x="2017732" y="4456232"/>
                <a:ext cx="460337" cy="384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0FC40102-6FF7-402D-B93E-FCB12016601A}"/>
                  </a:ext>
                </a:extLst>
              </p:cNvPr>
              <p:cNvSpPr/>
              <p:nvPr/>
            </p:nvSpPr>
            <p:spPr>
              <a:xfrm>
                <a:off x="2362200" y="4800707"/>
                <a:ext cx="533400" cy="5333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C3961562-A3C9-441D-AD3B-C1FB80478897}"/>
                  </a:ext>
                </a:extLst>
              </p:cNvPr>
              <p:cNvCxnSpPr>
                <a:stCxn id="13" idx="7"/>
                <a:endCxn id="11" idx="3"/>
              </p:cNvCxnSpPr>
              <p:nvPr/>
            </p:nvCxnSpPr>
            <p:spPr bwMode="auto">
              <a:xfrm rot="5400000" flipH="1" flipV="1">
                <a:off x="2055829" y="5256266"/>
                <a:ext cx="384143" cy="384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A83410F0-E61D-4A17-947D-7A8CCF231B8D}"/>
                  </a:ext>
                </a:extLst>
              </p:cNvPr>
              <p:cNvSpPr/>
              <p:nvPr/>
            </p:nvSpPr>
            <p:spPr>
              <a:xfrm>
                <a:off x="1600200" y="5562644"/>
                <a:ext cx="533400" cy="5333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CD2C66A2-4A36-499D-9521-5A93E65009B0}"/>
                  </a:ext>
                </a:extLst>
              </p:cNvPr>
              <p:cNvSpPr/>
              <p:nvPr/>
            </p:nvSpPr>
            <p:spPr>
              <a:xfrm>
                <a:off x="838200" y="4800707"/>
                <a:ext cx="533400" cy="5333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3EF56972-C914-4C52-ABC6-F0BD867E3014}"/>
                  </a:ext>
                </a:extLst>
              </p:cNvPr>
              <p:cNvCxnSpPr>
                <a:stCxn id="14" idx="7"/>
                <a:endCxn id="9" idx="3"/>
              </p:cNvCxnSpPr>
              <p:nvPr/>
            </p:nvCxnSpPr>
            <p:spPr>
              <a:xfrm rot="5400000" flipH="1" flipV="1">
                <a:off x="1255732" y="4456232"/>
                <a:ext cx="460337" cy="384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E6C0D63-BA9A-4C10-BDE7-D32613230015}"/>
                </a:ext>
              </a:extLst>
            </p:cNvPr>
            <p:cNvSpPr/>
            <p:nvPr/>
          </p:nvSpPr>
          <p:spPr>
            <a:xfrm>
              <a:off x="6746875" y="1178256"/>
              <a:ext cx="1524000" cy="533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 err="1"/>
                <a:t>MinhaABB</a:t>
              </a:r>
              <a:endParaRPr lang="pt-BR" dirty="0"/>
            </a:p>
            <a:p>
              <a:pPr algn="ctr" eaLnBrk="1" hangingPunct="1">
                <a:defRPr/>
              </a:pPr>
              <a:r>
                <a:rPr lang="pt-BR" dirty="0" err="1"/>
                <a:t>root</a:t>
              </a:r>
              <a:endParaRPr lang="pt-BR" dirty="0"/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E690E84D-EF51-4A3E-91EE-41446FD26249}"/>
                </a:ext>
              </a:extLst>
            </p:cNvPr>
            <p:cNvCxnSpPr/>
            <p:nvPr/>
          </p:nvCxnSpPr>
          <p:spPr>
            <a:xfrm rot="5400000">
              <a:off x="7242991" y="1979084"/>
              <a:ext cx="5333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47" name="CaixaDeTexto 2">
            <a:extLst>
              <a:ext uri="{FF2B5EF4-FFF2-40B4-BE49-F238E27FC236}">
                <a16:creationId xmlns:a16="http://schemas.microsoft.com/office/drawing/2014/main" id="{B7F5D83D-AE07-4E2D-950C-106E801A5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858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Busca em Árvores Binárias (Mínimo)</a:t>
            </a:r>
          </a:p>
        </p:txBody>
      </p:sp>
      <p:grpSp>
        <p:nvGrpSpPr>
          <p:cNvPr id="4" name="Grupo 40">
            <a:extLst>
              <a:ext uri="{FF2B5EF4-FFF2-40B4-BE49-F238E27FC236}">
                <a16:creationId xmlns:a16="http://schemas.microsoft.com/office/drawing/2014/main" id="{9AE89364-A598-494E-A815-D68AE020F33E}"/>
              </a:ext>
            </a:extLst>
          </p:cNvPr>
          <p:cNvGrpSpPr>
            <a:grpSpLocks/>
          </p:cNvGrpSpPr>
          <p:nvPr/>
        </p:nvGrpSpPr>
        <p:grpSpPr bwMode="auto">
          <a:xfrm>
            <a:off x="5494338" y="4338638"/>
            <a:ext cx="533400" cy="309562"/>
            <a:chOff x="7772400" y="4874885"/>
            <a:chExt cx="533400" cy="309890"/>
          </a:xfrm>
        </p:grpSpPr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88B78D3D-9846-4B54-AECF-78916C5B1825}"/>
                </a:ext>
              </a:extLst>
            </p:cNvPr>
            <p:cNvCxnSpPr/>
            <p:nvPr/>
          </p:nvCxnSpPr>
          <p:spPr bwMode="auto">
            <a:xfrm>
              <a:off x="7772400" y="5092602"/>
              <a:ext cx="533400" cy="31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07B561D5-6140-467B-B2B1-63DF57AF5F2C}"/>
                </a:ext>
              </a:extLst>
            </p:cNvPr>
            <p:cNvCxnSpPr/>
            <p:nvPr/>
          </p:nvCxnSpPr>
          <p:spPr bwMode="auto">
            <a:xfrm>
              <a:off x="7924800" y="5181597"/>
              <a:ext cx="304800" cy="31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C8A44F76-96C8-411B-9EF8-24F67748005C}"/>
                </a:ext>
              </a:extLst>
            </p:cNvPr>
            <p:cNvCxnSpPr/>
            <p:nvPr/>
          </p:nvCxnSpPr>
          <p:spPr>
            <a:xfrm rot="5400000">
              <a:off x="7962778" y="4913107"/>
              <a:ext cx="230431" cy="15398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D1B9B82-015D-40CF-9455-46CA348B2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00163"/>
            <a:ext cx="534670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int main(int argc, char** argv) 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800">
                <a:latin typeface="Arial" panose="020B0604020202020204" pitchFamily="34" charset="0"/>
              </a:rPr>
              <a:t>	BinarySearchTree MinhaABB=BinarySearchTree();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pt-BR" sz="1800">
                <a:latin typeface="Arial" panose="020B0604020202020204" pitchFamily="34" charset="0"/>
              </a:rPr>
              <a:t>    	</a:t>
            </a:r>
            <a:r>
              <a:rPr lang="pt-BR" altLang="pt-BR" sz="1800">
                <a:latin typeface="Arial" panose="020B0604020202020204" pitchFamily="34" charset="0"/>
              </a:rPr>
              <a:t>...</a:t>
            </a: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800">
                <a:latin typeface="Arial" panose="020B0604020202020204" pitchFamily="34" charset="0"/>
              </a:rPr>
              <a:t>	MinhaABB.findMin()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26DCDE73-7706-45DA-B11D-AF3E2FB84229}"/>
              </a:ext>
            </a:extLst>
          </p:cNvPr>
          <p:cNvSpPr/>
          <p:nvPr/>
        </p:nvSpPr>
        <p:spPr bwMode="auto">
          <a:xfrm>
            <a:off x="7248525" y="2286000"/>
            <a:ext cx="533400" cy="5334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BF36C9F1-2ACC-456A-959D-8A025711EA2C}"/>
              </a:ext>
            </a:extLst>
          </p:cNvPr>
          <p:cNvSpPr/>
          <p:nvPr/>
        </p:nvSpPr>
        <p:spPr bwMode="auto">
          <a:xfrm>
            <a:off x="6559550" y="3048000"/>
            <a:ext cx="533400" cy="5334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50415C92-5E43-4B8C-975F-2D52289E508D}"/>
              </a:ext>
            </a:extLst>
          </p:cNvPr>
          <p:cNvSpPr/>
          <p:nvPr/>
        </p:nvSpPr>
        <p:spPr bwMode="auto">
          <a:xfrm>
            <a:off x="5791200" y="3868738"/>
            <a:ext cx="533400" cy="5334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4FD96AB-7FE8-474B-8A1C-3DAC614FCF05}"/>
              </a:ext>
            </a:extLst>
          </p:cNvPr>
          <p:cNvSpPr/>
          <p:nvPr/>
        </p:nvSpPr>
        <p:spPr bwMode="auto">
          <a:xfrm>
            <a:off x="5784850" y="3873500"/>
            <a:ext cx="533400" cy="533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aixaDeTexto 2">
            <a:extLst>
              <a:ext uri="{FF2B5EF4-FFF2-40B4-BE49-F238E27FC236}">
                <a16:creationId xmlns:a16="http://schemas.microsoft.com/office/drawing/2014/main" id="{1F7B09CF-9AF7-43E7-A758-2C99BC8A9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5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Busca em Árvores Binárias (Máximo)</a:t>
            </a:r>
          </a:p>
        </p:txBody>
      </p:sp>
      <p:grpSp>
        <p:nvGrpSpPr>
          <p:cNvPr id="33795" name="Grupo 24">
            <a:extLst>
              <a:ext uri="{FF2B5EF4-FFF2-40B4-BE49-F238E27FC236}">
                <a16:creationId xmlns:a16="http://schemas.microsoft.com/office/drawing/2014/main" id="{DA546892-6BA7-4E21-9DA7-6F80472F0FE3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177925"/>
            <a:ext cx="2590800" cy="4003675"/>
            <a:chOff x="5791200" y="1178256"/>
            <a:chExt cx="2590800" cy="4003344"/>
          </a:xfrm>
        </p:grpSpPr>
        <p:grpSp>
          <p:nvGrpSpPr>
            <p:cNvPr id="33804" name="Grupo 3">
              <a:extLst>
                <a:ext uri="{FF2B5EF4-FFF2-40B4-BE49-F238E27FC236}">
                  <a16:creationId xmlns:a16="http://schemas.microsoft.com/office/drawing/2014/main" id="{C5821589-5194-4CA8-9B0D-AE0F9D038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200" y="2286000"/>
              <a:ext cx="2590800" cy="2895600"/>
              <a:chOff x="838200" y="3200400"/>
              <a:chExt cx="2590800" cy="2895600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8F9E8CDF-FF24-4AF3-B0BF-4FF2DF8A5B68}"/>
                  </a:ext>
                </a:extLst>
              </p:cNvPr>
              <p:cNvSpPr/>
              <p:nvPr/>
            </p:nvSpPr>
            <p:spPr>
              <a:xfrm>
                <a:off x="2286000" y="3200639"/>
                <a:ext cx="533400" cy="5333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23FB0EC4-AF83-4945-9782-0AF64B3F052E}"/>
                  </a:ext>
                </a:extLst>
              </p:cNvPr>
              <p:cNvCxnSpPr>
                <a:stCxn id="31" idx="1"/>
                <a:endCxn id="29" idx="5"/>
              </p:cNvCxnSpPr>
              <p:nvPr/>
            </p:nvCxnSpPr>
            <p:spPr bwMode="auto">
              <a:xfrm rot="16200000" flipV="1">
                <a:off x="2665429" y="3732399"/>
                <a:ext cx="384143" cy="2317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9E41F6F3-DC5B-4301-9377-8BE97B60039E}"/>
                  </a:ext>
                </a:extLst>
              </p:cNvPr>
              <p:cNvSpPr/>
              <p:nvPr/>
            </p:nvSpPr>
            <p:spPr>
              <a:xfrm>
                <a:off x="2895600" y="3962576"/>
                <a:ext cx="533400" cy="5333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0DAADD1C-5249-41D5-A8C5-5C4238D19BA2}"/>
                  </a:ext>
                </a:extLst>
              </p:cNvPr>
              <p:cNvCxnSpPr>
                <a:stCxn id="33" idx="7"/>
                <a:endCxn id="29" idx="3"/>
              </p:cNvCxnSpPr>
              <p:nvPr/>
            </p:nvCxnSpPr>
            <p:spPr bwMode="auto">
              <a:xfrm rot="5400000" flipH="1" flipV="1">
                <a:off x="2017729" y="3694299"/>
                <a:ext cx="384143" cy="307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EA7FF9E0-A2A6-4D16-87B7-D4321211187A}"/>
                  </a:ext>
                </a:extLst>
              </p:cNvPr>
              <p:cNvSpPr/>
              <p:nvPr/>
            </p:nvSpPr>
            <p:spPr>
              <a:xfrm>
                <a:off x="1600200" y="3962576"/>
                <a:ext cx="533400" cy="5333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66B17070-193A-499E-A2E1-79DE9CFDC1D3}"/>
                  </a:ext>
                </a:extLst>
              </p:cNvPr>
              <p:cNvCxnSpPr>
                <a:stCxn id="35" idx="1"/>
                <a:endCxn id="33" idx="5"/>
              </p:cNvCxnSpPr>
              <p:nvPr/>
            </p:nvCxnSpPr>
            <p:spPr bwMode="auto">
              <a:xfrm rot="16200000" flipV="1">
                <a:off x="2017732" y="4456232"/>
                <a:ext cx="460337" cy="384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292B26AC-9D3D-4BF1-891F-0FAE9FE1EAA1}"/>
                  </a:ext>
                </a:extLst>
              </p:cNvPr>
              <p:cNvSpPr/>
              <p:nvPr/>
            </p:nvSpPr>
            <p:spPr>
              <a:xfrm>
                <a:off x="2362200" y="4800707"/>
                <a:ext cx="533400" cy="5333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4C638881-92EF-44CE-B3A8-F6FBD6D84129}"/>
                  </a:ext>
                </a:extLst>
              </p:cNvPr>
              <p:cNvCxnSpPr>
                <a:stCxn id="37" idx="7"/>
                <a:endCxn id="35" idx="3"/>
              </p:cNvCxnSpPr>
              <p:nvPr/>
            </p:nvCxnSpPr>
            <p:spPr bwMode="auto">
              <a:xfrm rot="5400000" flipH="1" flipV="1">
                <a:off x="2055829" y="5256266"/>
                <a:ext cx="384143" cy="384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4EF70578-6BC2-43A2-B742-9DF16D136E87}"/>
                  </a:ext>
                </a:extLst>
              </p:cNvPr>
              <p:cNvSpPr/>
              <p:nvPr/>
            </p:nvSpPr>
            <p:spPr>
              <a:xfrm>
                <a:off x="1600200" y="5562644"/>
                <a:ext cx="533400" cy="5333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FFF3AFAA-1F52-4DAA-8688-6300180F8573}"/>
                  </a:ext>
                </a:extLst>
              </p:cNvPr>
              <p:cNvSpPr/>
              <p:nvPr/>
            </p:nvSpPr>
            <p:spPr>
              <a:xfrm>
                <a:off x="838200" y="4800707"/>
                <a:ext cx="533400" cy="53335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72BC8BBD-961B-4252-9D86-C7A3E61F430C}"/>
                  </a:ext>
                </a:extLst>
              </p:cNvPr>
              <p:cNvCxnSpPr>
                <a:stCxn id="38" idx="7"/>
                <a:endCxn id="33" idx="3"/>
              </p:cNvCxnSpPr>
              <p:nvPr/>
            </p:nvCxnSpPr>
            <p:spPr>
              <a:xfrm rot="5400000" flipH="1" flipV="1">
                <a:off x="1255732" y="4456232"/>
                <a:ext cx="460337" cy="384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95B223F8-4401-4DFE-B801-994069FB9545}"/>
                </a:ext>
              </a:extLst>
            </p:cNvPr>
            <p:cNvSpPr/>
            <p:nvPr/>
          </p:nvSpPr>
          <p:spPr>
            <a:xfrm>
              <a:off x="6746875" y="1178256"/>
              <a:ext cx="1524000" cy="533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 err="1"/>
                <a:t>MinhaABB</a:t>
              </a:r>
              <a:endParaRPr lang="pt-BR" dirty="0"/>
            </a:p>
            <a:p>
              <a:pPr algn="ctr" eaLnBrk="1" hangingPunct="1">
                <a:defRPr/>
              </a:pPr>
              <a:r>
                <a:rPr lang="pt-BR" dirty="0" err="1"/>
                <a:t>root</a:t>
              </a:r>
              <a:endParaRPr lang="pt-BR" dirty="0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EA38B73E-EEEE-4DEC-AB71-32561BE98E68}"/>
                </a:ext>
              </a:extLst>
            </p:cNvPr>
            <p:cNvCxnSpPr/>
            <p:nvPr/>
          </p:nvCxnSpPr>
          <p:spPr>
            <a:xfrm rot="5400000">
              <a:off x="7242991" y="1979084"/>
              <a:ext cx="53335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Elipse 39">
            <a:extLst>
              <a:ext uri="{FF2B5EF4-FFF2-40B4-BE49-F238E27FC236}">
                <a16:creationId xmlns:a16="http://schemas.microsoft.com/office/drawing/2014/main" id="{94391701-AAB0-4A0A-9D04-B1E43B9D233C}"/>
              </a:ext>
            </a:extLst>
          </p:cNvPr>
          <p:cNvSpPr/>
          <p:nvPr/>
        </p:nvSpPr>
        <p:spPr bwMode="auto">
          <a:xfrm>
            <a:off x="7848600" y="3048000"/>
            <a:ext cx="533400" cy="5334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4" name="Grupo 56">
            <a:extLst>
              <a:ext uri="{FF2B5EF4-FFF2-40B4-BE49-F238E27FC236}">
                <a16:creationId xmlns:a16="http://schemas.microsoft.com/office/drawing/2014/main" id="{5841AC30-5749-4411-B91C-9E902A9291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400" y="3505200"/>
            <a:ext cx="533400" cy="309563"/>
            <a:chOff x="7772400" y="4874885"/>
            <a:chExt cx="533400" cy="309890"/>
          </a:xfrm>
        </p:grpSpPr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05B4F6B1-15A3-47CE-90BC-9D29C9C742A8}"/>
                </a:ext>
              </a:extLst>
            </p:cNvPr>
            <p:cNvCxnSpPr/>
            <p:nvPr/>
          </p:nvCxnSpPr>
          <p:spPr bwMode="auto">
            <a:xfrm>
              <a:off x="7772400" y="5092603"/>
              <a:ext cx="533400" cy="31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4F4C0E2E-CA48-43A5-89B0-F4832FACE615}"/>
                </a:ext>
              </a:extLst>
            </p:cNvPr>
            <p:cNvCxnSpPr/>
            <p:nvPr/>
          </p:nvCxnSpPr>
          <p:spPr bwMode="auto">
            <a:xfrm>
              <a:off x="7924800" y="5181597"/>
              <a:ext cx="304800" cy="31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9CD034D7-29B2-4620-BC0A-05FD06482176}"/>
                </a:ext>
              </a:extLst>
            </p:cNvPr>
            <p:cNvCxnSpPr/>
            <p:nvPr/>
          </p:nvCxnSpPr>
          <p:spPr>
            <a:xfrm rot="5400000">
              <a:off x="7962777" y="4913107"/>
              <a:ext cx="230431" cy="15398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7A9A216-D3D6-4DB4-BCC6-FF8F4340E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00163"/>
            <a:ext cx="534670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int main(int argc, char** argv) 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800">
                <a:latin typeface="Arial" panose="020B0604020202020204" pitchFamily="34" charset="0"/>
              </a:rPr>
              <a:t>	BinarySearchTree MinhaABB=BinarySearchTree();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pt-BR" sz="1800">
                <a:latin typeface="Arial" panose="020B0604020202020204" pitchFamily="34" charset="0"/>
              </a:rPr>
              <a:t>    	</a:t>
            </a:r>
            <a:r>
              <a:rPr lang="pt-BR" altLang="pt-BR" sz="1800">
                <a:latin typeface="Arial" panose="020B0604020202020204" pitchFamily="34" charset="0"/>
              </a:rPr>
              <a:t>...</a:t>
            </a: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 sz="1800">
                <a:latin typeface="Arial" panose="020B0604020202020204" pitchFamily="34" charset="0"/>
              </a:rPr>
              <a:t>	MinhaABB.findMax()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7DC34341-35E4-41CE-A156-BB3473D55004}"/>
              </a:ext>
            </a:extLst>
          </p:cNvPr>
          <p:cNvSpPr/>
          <p:nvPr/>
        </p:nvSpPr>
        <p:spPr bwMode="auto">
          <a:xfrm>
            <a:off x="7239000" y="2284413"/>
            <a:ext cx="533400" cy="53340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211628C-0756-4175-B007-BEADB64258F1}"/>
              </a:ext>
            </a:extLst>
          </p:cNvPr>
          <p:cNvSpPr/>
          <p:nvPr/>
        </p:nvSpPr>
        <p:spPr bwMode="auto">
          <a:xfrm>
            <a:off x="7848600" y="3048000"/>
            <a:ext cx="533400" cy="533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aixaDeTexto 2">
            <a:extLst>
              <a:ext uri="{FF2B5EF4-FFF2-40B4-BE49-F238E27FC236}">
                <a16:creationId xmlns:a16="http://schemas.microsoft.com/office/drawing/2014/main" id="{75D1E389-DA35-4EB2-A1A0-E27332437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154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Remoção em Árvore de Busca Binária</a:t>
            </a:r>
          </a:p>
        </p:txBody>
      </p:sp>
      <p:sp>
        <p:nvSpPr>
          <p:cNvPr id="41987" name="Retângulo 4">
            <a:extLst>
              <a:ext uri="{FF2B5EF4-FFF2-40B4-BE49-F238E27FC236}">
                <a16:creationId xmlns:a16="http://schemas.microsoft.com/office/drawing/2014/main" id="{37793AE6-A1B6-46FE-ACD2-43F69CFC8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Caso 1 – O nó a ser removido é um nó folha</a:t>
            </a:r>
          </a:p>
        </p:txBody>
      </p:sp>
      <p:grpSp>
        <p:nvGrpSpPr>
          <p:cNvPr id="2" name="Grupo 3">
            <a:extLst>
              <a:ext uri="{FF2B5EF4-FFF2-40B4-BE49-F238E27FC236}">
                <a16:creationId xmlns:a16="http://schemas.microsoft.com/office/drawing/2014/main" id="{8C6850DA-9C83-4077-A7D5-04A49F57B1C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362200"/>
            <a:ext cx="2590800" cy="2895600"/>
            <a:chOff x="838200" y="3200400"/>
            <a:chExt cx="2590800" cy="28956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12F87F82-C993-4741-A0E6-FC107897AF4A}"/>
                </a:ext>
              </a:extLst>
            </p:cNvPr>
            <p:cNvSpPr/>
            <p:nvPr/>
          </p:nvSpPr>
          <p:spPr>
            <a:xfrm>
              <a:off x="2286000" y="3200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D8F38C78-0529-4B60-A128-E84EB9CEF6BF}"/>
                </a:ext>
              </a:extLst>
            </p:cNvPr>
            <p:cNvCxnSpPr>
              <a:stCxn id="7" idx="1"/>
              <a:endCxn id="5" idx="5"/>
            </p:cNvCxnSpPr>
            <p:nvPr/>
          </p:nvCxnSpPr>
          <p:spPr bwMode="auto">
            <a:xfrm rot="16200000" flipV="1">
              <a:off x="2665413" y="3732213"/>
              <a:ext cx="3841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1DAFD96-9C5B-4293-B7D4-72695A949EE6}"/>
                </a:ext>
              </a:extLst>
            </p:cNvPr>
            <p:cNvSpPr/>
            <p:nvPr/>
          </p:nvSpPr>
          <p:spPr>
            <a:xfrm>
              <a:off x="2895600" y="3962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FF6F6F7F-B0B2-4922-A083-D6E675F0625E}"/>
                </a:ext>
              </a:extLst>
            </p:cNvPr>
            <p:cNvCxnSpPr>
              <a:stCxn id="9" idx="7"/>
              <a:endCxn id="5" idx="3"/>
            </p:cNvCxnSpPr>
            <p:nvPr/>
          </p:nvCxnSpPr>
          <p:spPr bwMode="auto">
            <a:xfrm rot="5400000" flipH="1" flipV="1">
              <a:off x="2017713" y="3694113"/>
              <a:ext cx="384175" cy="30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39AB8DD-BB98-47D5-8BED-5F4A56458D9F}"/>
                </a:ext>
              </a:extLst>
            </p:cNvPr>
            <p:cNvSpPr/>
            <p:nvPr/>
          </p:nvSpPr>
          <p:spPr>
            <a:xfrm>
              <a:off x="1600200" y="3962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08878AC-C61F-462C-A6EB-589E18F065A8}"/>
                </a:ext>
              </a:extLst>
            </p:cNvPr>
            <p:cNvCxnSpPr>
              <a:stCxn id="11" idx="1"/>
              <a:endCxn id="9" idx="5"/>
            </p:cNvCxnSpPr>
            <p:nvPr/>
          </p:nvCxnSpPr>
          <p:spPr bwMode="auto">
            <a:xfrm rot="16200000" flipV="1">
              <a:off x="2017713" y="4456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9FB6F0D-BC59-402C-B888-AC349DFB790B}"/>
                </a:ext>
              </a:extLst>
            </p:cNvPr>
            <p:cNvSpPr/>
            <p:nvPr/>
          </p:nvSpPr>
          <p:spPr>
            <a:xfrm>
              <a:off x="2362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26D73B92-9022-46B9-9222-1223E8D3CA7F}"/>
                </a:ext>
              </a:extLst>
            </p:cNvPr>
            <p:cNvCxnSpPr>
              <a:stCxn id="13" idx="7"/>
              <a:endCxn id="11" idx="3"/>
            </p:cNvCxnSpPr>
            <p:nvPr/>
          </p:nvCxnSpPr>
          <p:spPr bwMode="auto">
            <a:xfrm rot="5400000" flipH="1" flipV="1">
              <a:off x="2055813" y="5256213"/>
              <a:ext cx="3841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6F003EF-F259-4815-BD6D-B0C801B634F8}"/>
                </a:ext>
              </a:extLst>
            </p:cNvPr>
            <p:cNvSpPr/>
            <p:nvPr/>
          </p:nvSpPr>
          <p:spPr>
            <a:xfrm>
              <a:off x="1600200" y="5562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520AC42-5425-4DDE-8BC5-553D5D91FD35}"/>
                </a:ext>
              </a:extLst>
            </p:cNvPr>
            <p:cNvSpPr/>
            <p:nvPr/>
          </p:nvSpPr>
          <p:spPr>
            <a:xfrm>
              <a:off x="838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9B15CA50-6D39-40E7-8DD9-A3EC24BF9148}"/>
                </a:ext>
              </a:extLst>
            </p:cNvPr>
            <p:cNvCxnSpPr>
              <a:stCxn id="14" idx="7"/>
              <a:endCxn id="9" idx="3"/>
            </p:cNvCxnSpPr>
            <p:nvPr/>
          </p:nvCxnSpPr>
          <p:spPr>
            <a:xfrm rot="5400000" flipH="1" flipV="1">
              <a:off x="1255713" y="4456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16">
            <a:extLst>
              <a:ext uri="{FF2B5EF4-FFF2-40B4-BE49-F238E27FC236}">
                <a16:creationId xmlns:a16="http://schemas.microsoft.com/office/drawing/2014/main" id="{81C0B1FB-502C-494C-86CD-2085C7E0EF60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743200"/>
            <a:ext cx="2590800" cy="2133600"/>
            <a:chOff x="838200" y="3200400"/>
            <a:chExt cx="2590800" cy="21336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59A606D-B8D0-46DE-B742-5F034E9939C7}"/>
                </a:ext>
              </a:extLst>
            </p:cNvPr>
            <p:cNvSpPr/>
            <p:nvPr/>
          </p:nvSpPr>
          <p:spPr>
            <a:xfrm>
              <a:off x="2286000" y="3200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32817925-5110-454B-A970-EF250AF84464}"/>
                </a:ext>
              </a:extLst>
            </p:cNvPr>
            <p:cNvCxnSpPr>
              <a:stCxn id="20" idx="1"/>
              <a:endCxn id="18" idx="5"/>
            </p:cNvCxnSpPr>
            <p:nvPr/>
          </p:nvCxnSpPr>
          <p:spPr bwMode="auto">
            <a:xfrm rot="16200000" flipV="1">
              <a:off x="2665413" y="3732213"/>
              <a:ext cx="3841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89EB9A51-D5D5-4444-8769-2EECDE3BDC59}"/>
                </a:ext>
              </a:extLst>
            </p:cNvPr>
            <p:cNvSpPr/>
            <p:nvPr/>
          </p:nvSpPr>
          <p:spPr>
            <a:xfrm>
              <a:off x="2895600" y="3962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92693B76-D62A-4CA1-B03E-7A3FDF835C29}"/>
                </a:ext>
              </a:extLst>
            </p:cNvPr>
            <p:cNvCxnSpPr>
              <a:stCxn id="22" idx="7"/>
              <a:endCxn id="18" idx="3"/>
            </p:cNvCxnSpPr>
            <p:nvPr/>
          </p:nvCxnSpPr>
          <p:spPr bwMode="auto">
            <a:xfrm rot="5400000" flipH="1" flipV="1">
              <a:off x="2017713" y="3694113"/>
              <a:ext cx="384175" cy="30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1CFC97A-39B5-4AF3-996E-CD18553CD90F}"/>
                </a:ext>
              </a:extLst>
            </p:cNvPr>
            <p:cNvSpPr/>
            <p:nvPr/>
          </p:nvSpPr>
          <p:spPr>
            <a:xfrm>
              <a:off x="1600200" y="3962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130DF1EC-0872-4096-B570-5E114DE89384}"/>
                </a:ext>
              </a:extLst>
            </p:cNvPr>
            <p:cNvCxnSpPr>
              <a:stCxn id="24" idx="1"/>
              <a:endCxn id="22" idx="5"/>
            </p:cNvCxnSpPr>
            <p:nvPr/>
          </p:nvCxnSpPr>
          <p:spPr bwMode="auto">
            <a:xfrm rot="16200000" flipV="1">
              <a:off x="2017713" y="4456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2D70DC1-5851-4104-B448-F02DF63B99EA}"/>
                </a:ext>
              </a:extLst>
            </p:cNvPr>
            <p:cNvSpPr/>
            <p:nvPr/>
          </p:nvSpPr>
          <p:spPr>
            <a:xfrm>
              <a:off x="2362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5E76EA4-458C-4EE2-BBA7-CE24A8BC9CEB}"/>
                </a:ext>
              </a:extLst>
            </p:cNvPr>
            <p:cNvSpPr/>
            <p:nvPr/>
          </p:nvSpPr>
          <p:spPr>
            <a:xfrm>
              <a:off x="838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0B90491-D05F-4517-8DDD-200FA0E7B554}"/>
                </a:ext>
              </a:extLst>
            </p:cNvPr>
            <p:cNvCxnSpPr>
              <a:stCxn id="27" idx="7"/>
              <a:endCxn id="22" idx="3"/>
            </p:cNvCxnSpPr>
            <p:nvPr/>
          </p:nvCxnSpPr>
          <p:spPr>
            <a:xfrm rot="5400000" flipH="1" flipV="1">
              <a:off x="1255713" y="4456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9">
            <a:extLst>
              <a:ext uri="{FF2B5EF4-FFF2-40B4-BE49-F238E27FC236}">
                <a16:creationId xmlns:a16="http://schemas.microsoft.com/office/drawing/2014/main" id="{94749FC5-15C0-4B02-BDE4-129D47827EF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505200"/>
            <a:ext cx="1236663" cy="685800"/>
            <a:chOff x="4038600" y="3505200"/>
            <a:chExt cx="1236236" cy="685800"/>
          </a:xfrm>
        </p:grpSpPr>
        <p:sp>
          <p:nvSpPr>
            <p:cNvPr id="35847" name="CaixaDeTexto 15">
              <a:extLst>
                <a:ext uri="{FF2B5EF4-FFF2-40B4-BE49-F238E27FC236}">
                  <a16:creationId xmlns:a16="http://schemas.microsoft.com/office/drawing/2014/main" id="{00C4F3E6-A6E0-41BA-BDA8-A90AE2FA1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3505200"/>
              <a:ext cx="12362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remove(3)</a:t>
              </a:r>
            </a:p>
          </p:txBody>
        </p:sp>
        <p:sp>
          <p:nvSpPr>
            <p:cNvPr id="29" name="Seta para a direita 28">
              <a:extLst>
                <a:ext uri="{FF2B5EF4-FFF2-40B4-BE49-F238E27FC236}">
                  <a16:creationId xmlns:a16="http://schemas.microsoft.com/office/drawing/2014/main" id="{8DEF3D42-182B-459C-8431-5E1E92C16A82}"/>
                </a:ext>
              </a:extLst>
            </p:cNvPr>
            <p:cNvSpPr/>
            <p:nvPr/>
          </p:nvSpPr>
          <p:spPr>
            <a:xfrm>
              <a:off x="4114774" y="3886200"/>
              <a:ext cx="990258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aixaDeTexto 2">
            <a:extLst>
              <a:ext uri="{FF2B5EF4-FFF2-40B4-BE49-F238E27FC236}">
                <a16:creationId xmlns:a16="http://schemas.microsoft.com/office/drawing/2014/main" id="{CE83D59E-3BF0-4908-B32B-847C93C7B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154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Remoção em Árvore de Busca Binária</a:t>
            </a:r>
          </a:p>
        </p:txBody>
      </p:sp>
      <p:sp>
        <p:nvSpPr>
          <p:cNvPr id="37891" name="Retângulo 4">
            <a:extLst>
              <a:ext uri="{FF2B5EF4-FFF2-40B4-BE49-F238E27FC236}">
                <a16:creationId xmlns:a16="http://schemas.microsoft.com/office/drawing/2014/main" id="{9734B2B7-FA60-45AA-8297-8076CCBFC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Caso 2 – O nó a ser removido possui um único filho</a:t>
            </a:r>
          </a:p>
        </p:txBody>
      </p:sp>
      <p:grpSp>
        <p:nvGrpSpPr>
          <p:cNvPr id="2" name="Grupo 3">
            <a:extLst>
              <a:ext uri="{FF2B5EF4-FFF2-40B4-BE49-F238E27FC236}">
                <a16:creationId xmlns:a16="http://schemas.microsoft.com/office/drawing/2014/main" id="{66A08544-26BC-4FC8-B3DE-1B2D7A0498C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362200"/>
            <a:ext cx="2590800" cy="2895600"/>
            <a:chOff x="838200" y="3200400"/>
            <a:chExt cx="2590800" cy="28956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6FBAEA3-82A3-4AE0-8777-B65A1CE36B10}"/>
                </a:ext>
              </a:extLst>
            </p:cNvPr>
            <p:cNvSpPr/>
            <p:nvPr/>
          </p:nvSpPr>
          <p:spPr>
            <a:xfrm>
              <a:off x="2286000" y="3200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5A2E7B01-D205-4DEE-906F-318240411A81}"/>
                </a:ext>
              </a:extLst>
            </p:cNvPr>
            <p:cNvCxnSpPr>
              <a:stCxn id="7" idx="1"/>
              <a:endCxn id="5" idx="5"/>
            </p:cNvCxnSpPr>
            <p:nvPr/>
          </p:nvCxnSpPr>
          <p:spPr bwMode="auto">
            <a:xfrm rot="16200000" flipV="1">
              <a:off x="2665413" y="3732213"/>
              <a:ext cx="3841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CCE3271-273C-47C2-8850-213C36484190}"/>
                </a:ext>
              </a:extLst>
            </p:cNvPr>
            <p:cNvSpPr/>
            <p:nvPr/>
          </p:nvSpPr>
          <p:spPr>
            <a:xfrm>
              <a:off x="2895600" y="3962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E931B5B-5709-4F1A-A20F-6D5C881DF11D}"/>
                </a:ext>
              </a:extLst>
            </p:cNvPr>
            <p:cNvCxnSpPr>
              <a:stCxn id="9" idx="7"/>
              <a:endCxn id="5" idx="3"/>
            </p:cNvCxnSpPr>
            <p:nvPr/>
          </p:nvCxnSpPr>
          <p:spPr bwMode="auto">
            <a:xfrm rot="5400000" flipH="1" flipV="1">
              <a:off x="2017713" y="3694113"/>
              <a:ext cx="384175" cy="30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C5F132C-0F94-48A2-9C41-23FC18F51550}"/>
                </a:ext>
              </a:extLst>
            </p:cNvPr>
            <p:cNvSpPr/>
            <p:nvPr/>
          </p:nvSpPr>
          <p:spPr>
            <a:xfrm>
              <a:off x="1600200" y="3962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02AE7B6-6B78-44C9-B21C-A5036DAA7E32}"/>
                </a:ext>
              </a:extLst>
            </p:cNvPr>
            <p:cNvCxnSpPr>
              <a:stCxn id="11" idx="1"/>
              <a:endCxn id="9" idx="5"/>
            </p:cNvCxnSpPr>
            <p:nvPr/>
          </p:nvCxnSpPr>
          <p:spPr bwMode="auto">
            <a:xfrm rot="16200000" flipV="1">
              <a:off x="2017713" y="4456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65050CF-4EB3-4D19-8DA6-0BF57E37574F}"/>
                </a:ext>
              </a:extLst>
            </p:cNvPr>
            <p:cNvSpPr/>
            <p:nvPr/>
          </p:nvSpPr>
          <p:spPr>
            <a:xfrm>
              <a:off x="2362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314CC38-FC68-433B-A3E8-BE43ADA39CED}"/>
                </a:ext>
              </a:extLst>
            </p:cNvPr>
            <p:cNvCxnSpPr>
              <a:stCxn id="13" idx="7"/>
              <a:endCxn id="11" idx="3"/>
            </p:cNvCxnSpPr>
            <p:nvPr/>
          </p:nvCxnSpPr>
          <p:spPr bwMode="auto">
            <a:xfrm rot="5400000" flipH="1" flipV="1">
              <a:off x="2055813" y="5256213"/>
              <a:ext cx="3841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BFDB007C-54C5-4C5D-BE06-D7E17C6E5858}"/>
                </a:ext>
              </a:extLst>
            </p:cNvPr>
            <p:cNvSpPr/>
            <p:nvPr/>
          </p:nvSpPr>
          <p:spPr>
            <a:xfrm>
              <a:off x="1600200" y="5562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BC22FE9-44F8-4F09-8573-8D266C2E20AB}"/>
                </a:ext>
              </a:extLst>
            </p:cNvPr>
            <p:cNvSpPr/>
            <p:nvPr/>
          </p:nvSpPr>
          <p:spPr>
            <a:xfrm>
              <a:off x="838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B67D3863-6BE2-4246-B142-2BCEB29761B4}"/>
                </a:ext>
              </a:extLst>
            </p:cNvPr>
            <p:cNvCxnSpPr>
              <a:stCxn id="14" idx="7"/>
              <a:endCxn id="9" idx="3"/>
            </p:cNvCxnSpPr>
            <p:nvPr/>
          </p:nvCxnSpPr>
          <p:spPr>
            <a:xfrm rot="5400000" flipH="1" flipV="1">
              <a:off x="1255713" y="4456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9">
            <a:extLst>
              <a:ext uri="{FF2B5EF4-FFF2-40B4-BE49-F238E27FC236}">
                <a16:creationId xmlns:a16="http://schemas.microsoft.com/office/drawing/2014/main" id="{CC3FCFA7-4F26-495C-9E51-498FB40A4A3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505200"/>
            <a:ext cx="1236663" cy="685800"/>
            <a:chOff x="4038600" y="3505200"/>
            <a:chExt cx="1236236" cy="685800"/>
          </a:xfrm>
        </p:grpSpPr>
        <p:sp>
          <p:nvSpPr>
            <p:cNvPr id="37906" name="CaixaDeTexto 15">
              <a:extLst>
                <a:ext uri="{FF2B5EF4-FFF2-40B4-BE49-F238E27FC236}">
                  <a16:creationId xmlns:a16="http://schemas.microsoft.com/office/drawing/2014/main" id="{5272F9D6-313C-4D3F-926B-43E133EE3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3505200"/>
              <a:ext cx="12362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remove(4)</a:t>
              </a:r>
            </a:p>
          </p:txBody>
        </p:sp>
        <p:sp>
          <p:nvSpPr>
            <p:cNvPr id="29" name="Seta para a direita 28">
              <a:extLst>
                <a:ext uri="{FF2B5EF4-FFF2-40B4-BE49-F238E27FC236}">
                  <a16:creationId xmlns:a16="http://schemas.microsoft.com/office/drawing/2014/main" id="{44AB2ECD-955F-4879-83DC-48CFC3973C73}"/>
                </a:ext>
              </a:extLst>
            </p:cNvPr>
            <p:cNvSpPr/>
            <p:nvPr/>
          </p:nvSpPr>
          <p:spPr>
            <a:xfrm>
              <a:off x="4114774" y="3886200"/>
              <a:ext cx="990258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AC5FED2C-74D8-4CA4-BCD1-CB5393A32DA1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362200"/>
            <a:ext cx="2590800" cy="2895600"/>
            <a:chOff x="838200" y="3200400"/>
            <a:chExt cx="2590800" cy="289560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360F450-A2C4-494B-B64E-62EF7378FEBA}"/>
                </a:ext>
              </a:extLst>
            </p:cNvPr>
            <p:cNvSpPr/>
            <p:nvPr/>
          </p:nvSpPr>
          <p:spPr>
            <a:xfrm>
              <a:off x="2286000" y="3200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9EE000EA-E5C8-483C-8542-2FFD0822DE0A}"/>
                </a:ext>
              </a:extLst>
            </p:cNvPr>
            <p:cNvCxnSpPr>
              <a:stCxn id="33" idx="1"/>
              <a:endCxn id="31" idx="5"/>
            </p:cNvCxnSpPr>
            <p:nvPr/>
          </p:nvCxnSpPr>
          <p:spPr bwMode="auto">
            <a:xfrm rot="16200000" flipV="1">
              <a:off x="2665413" y="3732213"/>
              <a:ext cx="3841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5EBD7230-C0DE-419E-A78C-5332311056CC}"/>
                </a:ext>
              </a:extLst>
            </p:cNvPr>
            <p:cNvSpPr/>
            <p:nvPr/>
          </p:nvSpPr>
          <p:spPr>
            <a:xfrm>
              <a:off x="2895600" y="3962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01F52A99-242B-41F4-A198-7F7DAF5E7482}"/>
                </a:ext>
              </a:extLst>
            </p:cNvPr>
            <p:cNvCxnSpPr>
              <a:stCxn id="35" idx="7"/>
              <a:endCxn id="31" idx="3"/>
            </p:cNvCxnSpPr>
            <p:nvPr/>
          </p:nvCxnSpPr>
          <p:spPr bwMode="auto">
            <a:xfrm rot="5400000" flipH="1" flipV="1">
              <a:off x="2017713" y="3694113"/>
              <a:ext cx="384175" cy="30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E34395C5-0461-4C34-B317-28495D51BF2F}"/>
                </a:ext>
              </a:extLst>
            </p:cNvPr>
            <p:cNvSpPr/>
            <p:nvPr/>
          </p:nvSpPr>
          <p:spPr>
            <a:xfrm>
              <a:off x="1600200" y="3962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0D0AF49F-FBF2-4D49-8F31-CD501DF98611}"/>
                </a:ext>
              </a:extLst>
            </p:cNvPr>
            <p:cNvCxnSpPr>
              <a:stCxn id="39" idx="0"/>
              <a:endCxn id="35" idx="5"/>
            </p:cNvCxnSpPr>
            <p:nvPr/>
          </p:nvCxnSpPr>
          <p:spPr bwMode="auto">
            <a:xfrm rot="5400000" flipH="1" flipV="1">
              <a:off x="1389063" y="4895850"/>
              <a:ext cx="1144587" cy="188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2D92A07-A4C5-426E-A81B-3029674EC3D2}"/>
                </a:ext>
              </a:extLst>
            </p:cNvPr>
            <p:cNvSpPr/>
            <p:nvPr/>
          </p:nvSpPr>
          <p:spPr>
            <a:xfrm>
              <a:off x="2362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D3271C3-BAA0-470F-9E98-A19019F52521}"/>
                </a:ext>
              </a:extLst>
            </p:cNvPr>
            <p:cNvSpPr/>
            <p:nvPr/>
          </p:nvSpPr>
          <p:spPr>
            <a:xfrm>
              <a:off x="1600200" y="5562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7FAC4C2-2BD9-4894-BD34-CD2D69D4B7F4}"/>
                </a:ext>
              </a:extLst>
            </p:cNvPr>
            <p:cNvSpPr/>
            <p:nvPr/>
          </p:nvSpPr>
          <p:spPr>
            <a:xfrm>
              <a:off x="838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6126687-82E9-419B-9BAC-916A8C388BFA}"/>
                </a:ext>
              </a:extLst>
            </p:cNvPr>
            <p:cNvCxnSpPr>
              <a:stCxn id="40" idx="7"/>
              <a:endCxn id="35" idx="3"/>
            </p:cNvCxnSpPr>
            <p:nvPr/>
          </p:nvCxnSpPr>
          <p:spPr>
            <a:xfrm rot="5400000" flipH="1" flipV="1">
              <a:off x="1255713" y="4456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Multiplicar 42">
            <a:extLst>
              <a:ext uri="{FF2B5EF4-FFF2-40B4-BE49-F238E27FC236}">
                <a16:creationId xmlns:a16="http://schemas.microsoft.com/office/drawing/2014/main" id="{2638FEAF-5DD8-4882-A13E-E9E69A4A73C4}"/>
              </a:ext>
            </a:extLst>
          </p:cNvPr>
          <p:cNvSpPr/>
          <p:nvPr/>
        </p:nvSpPr>
        <p:spPr>
          <a:xfrm>
            <a:off x="7239000" y="3733800"/>
            <a:ext cx="7620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aixaDeTexto 2">
            <a:extLst>
              <a:ext uri="{FF2B5EF4-FFF2-40B4-BE49-F238E27FC236}">
                <a16:creationId xmlns:a16="http://schemas.microsoft.com/office/drawing/2014/main" id="{9F6168F2-1498-45A5-8220-8CC686B57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154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Remoção em Árvore de Busca Binária</a:t>
            </a:r>
          </a:p>
        </p:txBody>
      </p:sp>
      <p:sp>
        <p:nvSpPr>
          <p:cNvPr id="39939" name="Retângulo 4">
            <a:extLst>
              <a:ext uri="{FF2B5EF4-FFF2-40B4-BE49-F238E27FC236}">
                <a16:creationId xmlns:a16="http://schemas.microsoft.com/office/drawing/2014/main" id="{225BFD2C-2921-4080-8BC1-7F6215777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7100"/>
            <a:ext cx="899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400">
                <a:latin typeface="Arial" panose="020B0604020202020204" pitchFamily="34" charset="0"/>
              </a:rPr>
              <a:t>Caso 3 – O nó a ser removido possui dois filhos</a:t>
            </a:r>
          </a:p>
        </p:txBody>
      </p:sp>
      <p:grpSp>
        <p:nvGrpSpPr>
          <p:cNvPr id="2" name="Grupo 3">
            <a:extLst>
              <a:ext uri="{FF2B5EF4-FFF2-40B4-BE49-F238E27FC236}">
                <a16:creationId xmlns:a16="http://schemas.microsoft.com/office/drawing/2014/main" id="{9FD51ECB-20B2-4F0B-9742-017931CD10A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86000"/>
            <a:ext cx="2590800" cy="2895600"/>
            <a:chOff x="838200" y="3200400"/>
            <a:chExt cx="2590800" cy="28956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F8D9A90-6FD3-4EE8-AD35-D1A87C3E7402}"/>
                </a:ext>
              </a:extLst>
            </p:cNvPr>
            <p:cNvSpPr/>
            <p:nvPr/>
          </p:nvSpPr>
          <p:spPr>
            <a:xfrm>
              <a:off x="2286000" y="3200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45FF31FC-9846-4379-B34F-B1583D836F1E}"/>
                </a:ext>
              </a:extLst>
            </p:cNvPr>
            <p:cNvCxnSpPr>
              <a:stCxn id="7" idx="1"/>
              <a:endCxn id="5" idx="5"/>
            </p:cNvCxnSpPr>
            <p:nvPr/>
          </p:nvCxnSpPr>
          <p:spPr bwMode="auto">
            <a:xfrm rot="16200000" flipV="1">
              <a:off x="2665413" y="3732213"/>
              <a:ext cx="3841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1D584C5-C2E0-4E2A-9B26-10E91F58C860}"/>
                </a:ext>
              </a:extLst>
            </p:cNvPr>
            <p:cNvSpPr/>
            <p:nvPr/>
          </p:nvSpPr>
          <p:spPr>
            <a:xfrm>
              <a:off x="2895600" y="3962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8904339-5CBB-4B60-80F1-A3FE13B3565B}"/>
                </a:ext>
              </a:extLst>
            </p:cNvPr>
            <p:cNvCxnSpPr>
              <a:stCxn id="9" idx="7"/>
              <a:endCxn id="5" idx="3"/>
            </p:cNvCxnSpPr>
            <p:nvPr/>
          </p:nvCxnSpPr>
          <p:spPr bwMode="auto">
            <a:xfrm rot="5400000" flipH="1" flipV="1">
              <a:off x="2017713" y="3694113"/>
              <a:ext cx="384175" cy="30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0504376-24C8-487B-BD0B-A5DE7E8423C1}"/>
                </a:ext>
              </a:extLst>
            </p:cNvPr>
            <p:cNvSpPr/>
            <p:nvPr/>
          </p:nvSpPr>
          <p:spPr>
            <a:xfrm>
              <a:off x="1600200" y="3962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98F53807-965C-42E1-8F19-916694579371}"/>
                </a:ext>
              </a:extLst>
            </p:cNvPr>
            <p:cNvCxnSpPr>
              <a:stCxn id="11" idx="1"/>
              <a:endCxn id="9" idx="5"/>
            </p:cNvCxnSpPr>
            <p:nvPr/>
          </p:nvCxnSpPr>
          <p:spPr bwMode="auto">
            <a:xfrm rot="16200000" flipV="1">
              <a:off x="2017713" y="4456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ED59CCA-B37A-4593-8BB5-1DFD1C4F0D81}"/>
                </a:ext>
              </a:extLst>
            </p:cNvPr>
            <p:cNvSpPr/>
            <p:nvPr/>
          </p:nvSpPr>
          <p:spPr>
            <a:xfrm>
              <a:off x="2362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CD339070-E65B-4155-856A-FF7F85B34703}"/>
                </a:ext>
              </a:extLst>
            </p:cNvPr>
            <p:cNvCxnSpPr>
              <a:stCxn id="13" idx="7"/>
              <a:endCxn id="11" idx="3"/>
            </p:cNvCxnSpPr>
            <p:nvPr/>
          </p:nvCxnSpPr>
          <p:spPr bwMode="auto">
            <a:xfrm rot="5400000" flipH="1" flipV="1">
              <a:off x="2055813" y="5256213"/>
              <a:ext cx="3841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810B2D2-FB6D-46A0-9674-249E7FCC4C2A}"/>
                </a:ext>
              </a:extLst>
            </p:cNvPr>
            <p:cNvSpPr/>
            <p:nvPr/>
          </p:nvSpPr>
          <p:spPr>
            <a:xfrm>
              <a:off x="1600200" y="5562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29B6DD4-8F1D-478F-B10A-5843C424C620}"/>
                </a:ext>
              </a:extLst>
            </p:cNvPr>
            <p:cNvSpPr/>
            <p:nvPr/>
          </p:nvSpPr>
          <p:spPr>
            <a:xfrm>
              <a:off x="838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82EF73F-A019-4C98-9C65-2D824F4F9431}"/>
                </a:ext>
              </a:extLst>
            </p:cNvPr>
            <p:cNvCxnSpPr>
              <a:stCxn id="14" idx="7"/>
              <a:endCxn id="9" idx="3"/>
            </p:cNvCxnSpPr>
            <p:nvPr/>
          </p:nvCxnSpPr>
          <p:spPr>
            <a:xfrm rot="5400000" flipH="1" flipV="1">
              <a:off x="1255713" y="4456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9">
            <a:extLst>
              <a:ext uri="{FF2B5EF4-FFF2-40B4-BE49-F238E27FC236}">
                <a16:creationId xmlns:a16="http://schemas.microsoft.com/office/drawing/2014/main" id="{2C6831C0-9340-490F-A1FA-A82AE2012F88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429000"/>
            <a:ext cx="1236663" cy="685800"/>
            <a:chOff x="4038600" y="3505200"/>
            <a:chExt cx="1236236" cy="685800"/>
          </a:xfrm>
        </p:grpSpPr>
        <p:sp>
          <p:nvSpPr>
            <p:cNvPr id="39955" name="CaixaDeTexto 15">
              <a:extLst>
                <a:ext uri="{FF2B5EF4-FFF2-40B4-BE49-F238E27FC236}">
                  <a16:creationId xmlns:a16="http://schemas.microsoft.com/office/drawing/2014/main" id="{E1DEAAF3-A0A9-4120-9C39-7DB29031B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3505200"/>
              <a:ext cx="12362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remove(2)</a:t>
              </a:r>
            </a:p>
          </p:txBody>
        </p:sp>
        <p:sp>
          <p:nvSpPr>
            <p:cNvPr id="29" name="Seta para a direita 28">
              <a:extLst>
                <a:ext uri="{FF2B5EF4-FFF2-40B4-BE49-F238E27FC236}">
                  <a16:creationId xmlns:a16="http://schemas.microsoft.com/office/drawing/2014/main" id="{95678F0C-77BC-4044-8209-951AC52B14A5}"/>
                </a:ext>
              </a:extLst>
            </p:cNvPr>
            <p:cNvSpPr/>
            <p:nvPr/>
          </p:nvSpPr>
          <p:spPr>
            <a:xfrm>
              <a:off x="4114774" y="3886200"/>
              <a:ext cx="990258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7129DFAE-2942-49DA-8300-143E680585C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286000"/>
            <a:ext cx="2590800" cy="2895600"/>
            <a:chOff x="838200" y="3200400"/>
            <a:chExt cx="2590800" cy="289560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B19D9B84-CF8F-499C-9E89-4C5E3218386A}"/>
                </a:ext>
              </a:extLst>
            </p:cNvPr>
            <p:cNvSpPr/>
            <p:nvPr/>
          </p:nvSpPr>
          <p:spPr>
            <a:xfrm>
              <a:off x="2286000" y="3200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3D93CE6B-FEDA-4BF9-A1DA-816E9BCA7482}"/>
                </a:ext>
              </a:extLst>
            </p:cNvPr>
            <p:cNvCxnSpPr>
              <a:stCxn id="33" idx="1"/>
              <a:endCxn id="31" idx="5"/>
            </p:cNvCxnSpPr>
            <p:nvPr/>
          </p:nvCxnSpPr>
          <p:spPr bwMode="auto">
            <a:xfrm rot="16200000" flipV="1">
              <a:off x="2665413" y="3732213"/>
              <a:ext cx="384175" cy="231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1550D26-5E34-4CB4-BAC4-A6F8B971033B}"/>
                </a:ext>
              </a:extLst>
            </p:cNvPr>
            <p:cNvSpPr/>
            <p:nvPr/>
          </p:nvSpPr>
          <p:spPr>
            <a:xfrm>
              <a:off x="2895600" y="3962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F47A206E-E1C7-455F-83AC-89B04981AE86}"/>
                </a:ext>
              </a:extLst>
            </p:cNvPr>
            <p:cNvCxnSpPr>
              <a:stCxn id="35" idx="7"/>
              <a:endCxn id="31" idx="3"/>
            </p:cNvCxnSpPr>
            <p:nvPr/>
          </p:nvCxnSpPr>
          <p:spPr bwMode="auto">
            <a:xfrm rot="5400000" flipH="1" flipV="1">
              <a:off x="2017713" y="3694113"/>
              <a:ext cx="384175" cy="30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0B652E43-F541-4532-AF09-69422C0E474B}"/>
                </a:ext>
              </a:extLst>
            </p:cNvPr>
            <p:cNvSpPr/>
            <p:nvPr/>
          </p:nvSpPr>
          <p:spPr>
            <a:xfrm>
              <a:off x="1600200" y="39624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8D0382CA-EA8B-48C8-8B0E-641F6C9CBEAD}"/>
                </a:ext>
              </a:extLst>
            </p:cNvPr>
            <p:cNvCxnSpPr>
              <a:stCxn id="37" idx="1"/>
              <a:endCxn id="35" idx="5"/>
            </p:cNvCxnSpPr>
            <p:nvPr/>
          </p:nvCxnSpPr>
          <p:spPr bwMode="auto">
            <a:xfrm rot="16200000" flipV="1">
              <a:off x="2017713" y="4456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599793D6-514E-4551-A1B5-60FC17793122}"/>
                </a:ext>
              </a:extLst>
            </p:cNvPr>
            <p:cNvSpPr/>
            <p:nvPr/>
          </p:nvSpPr>
          <p:spPr>
            <a:xfrm>
              <a:off x="2362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42C4C30-38FA-4012-B937-168D41440B93}"/>
                </a:ext>
              </a:extLst>
            </p:cNvPr>
            <p:cNvSpPr/>
            <p:nvPr/>
          </p:nvSpPr>
          <p:spPr>
            <a:xfrm>
              <a:off x="1600200" y="5562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46ED26D-262B-44CD-B6AD-DC719AB00FEC}"/>
                </a:ext>
              </a:extLst>
            </p:cNvPr>
            <p:cNvSpPr/>
            <p:nvPr/>
          </p:nvSpPr>
          <p:spPr>
            <a:xfrm>
              <a:off x="838200" y="4800600"/>
              <a:ext cx="533400" cy="53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106F8F8C-2EBE-4CE4-8EA1-35B66F602D1E}"/>
                </a:ext>
              </a:extLst>
            </p:cNvPr>
            <p:cNvCxnSpPr>
              <a:stCxn id="40" idx="7"/>
              <a:endCxn id="35" idx="3"/>
            </p:cNvCxnSpPr>
            <p:nvPr/>
          </p:nvCxnSpPr>
          <p:spPr>
            <a:xfrm rot="5400000" flipH="1" flipV="1">
              <a:off x="1255713" y="4456113"/>
              <a:ext cx="460375" cy="384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Multiplicar 43">
            <a:extLst>
              <a:ext uri="{FF2B5EF4-FFF2-40B4-BE49-F238E27FC236}">
                <a16:creationId xmlns:a16="http://schemas.microsoft.com/office/drawing/2014/main" id="{11D1ABFD-DAF8-4A7C-BADB-A02AAEB3D310}"/>
              </a:ext>
            </a:extLst>
          </p:cNvPr>
          <p:cNvSpPr/>
          <p:nvPr/>
        </p:nvSpPr>
        <p:spPr>
          <a:xfrm>
            <a:off x="6324600" y="4495800"/>
            <a:ext cx="7620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585C4CCC-B002-4A1A-8019-64AAD7E9086A}"/>
              </a:ext>
            </a:extLst>
          </p:cNvPr>
          <p:cNvSpPr/>
          <p:nvPr/>
        </p:nvSpPr>
        <p:spPr>
          <a:xfrm>
            <a:off x="0" y="5380038"/>
            <a:ext cx="9144000" cy="9239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b="1" dirty="0">
                <a:latin typeface="Arial" charset="0"/>
                <a:cs typeface="Arial" charset="0"/>
              </a:rPr>
              <a:t>A estratégia é simples</a:t>
            </a:r>
            <a:r>
              <a:rPr lang="pt-BR" dirty="0">
                <a:latin typeface="Arial" charset="0"/>
                <a:cs typeface="Arial" charset="0"/>
              </a:rPr>
              <a:t>: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pt-BR" dirty="0">
                <a:latin typeface="Arial" charset="0"/>
                <a:cs typeface="Arial" charset="0"/>
              </a:rPr>
              <a:t>Troca o elemento do nó a ser removido com o menor nó da sub-árvore direita</a:t>
            </a:r>
          </a:p>
          <a:p>
            <a:pPr marL="342900" indent="-342900">
              <a:buFontTx/>
              <a:buAutoNum type="arabicParenR"/>
              <a:defRPr/>
            </a:pPr>
            <a:r>
              <a:rPr lang="pt-BR" dirty="0">
                <a:latin typeface="Arial" charset="0"/>
                <a:cs typeface="Arial" charset="0"/>
              </a:rPr>
              <a:t>Recursivamente, remove o nó remanejado da sub-árvore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aixaDeTexto 2">
            <a:extLst>
              <a:ext uri="{FF2B5EF4-FFF2-40B4-BE49-F238E27FC236}">
                <a16:creationId xmlns:a16="http://schemas.microsoft.com/office/drawing/2014/main" id="{D8552542-53BB-464A-A233-E492894A9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033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Percurso em Árvores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04148843-D9F1-4BBE-AF6E-BC171142D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400" dirty="0">
                <a:latin typeface="Arial" charset="0"/>
                <a:cs typeface="Arial" charset="0"/>
              </a:rPr>
              <a:t>A estratégia para se percorrer uma árvore binária é dividida em três grandes grupos:</a:t>
            </a:r>
          </a:p>
          <a:p>
            <a:pPr eaLnBrk="1" hangingPunct="1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indent="-4572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Percurso em pré-ordem</a:t>
            </a:r>
          </a:p>
          <a:p>
            <a:pPr lvl="2" indent="-4572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Nós pais são processados antes dos seus filhos</a:t>
            </a:r>
          </a:p>
          <a:p>
            <a:pPr lvl="2" indent="-457200"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indent="-4572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Percurso em pós-ordem </a:t>
            </a:r>
          </a:p>
          <a:p>
            <a:pPr lvl="2" indent="-4572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Nós filhos são processados antes dos seus pais</a:t>
            </a:r>
          </a:p>
          <a:p>
            <a:pPr lvl="2" indent="-457200">
              <a:buFont typeface="Arial" pitchFamily="34" charset="0"/>
              <a:buChar char="•"/>
              <a:defRPr/>
            </a:pPr>
            <a:endParaRPr lang="pt-BR" sz="2400" dirty="0">
              <a:latin typeface="Arial" charset="0"/>
              <a:cs typeface="Arial" charset="0"/>
            </a:endParaRPr>
          </a:p>
          <a:p>
            <a:pPr indent="-4572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Percurso em ordem </a:t>
            </a:r>
          </a:p>
          <a:p>
            <a:pPr lvl="2" indent="-457200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O processamento é feito na ordem filho </a:t>
            </a:r>
            <a:r>
              <a:rPr lang="pt-BR" sz="2400" dirty="0" err="1">
                <a:latin typeface="Arial" charset="0"/>
                <a:cs typeface="Arial" charset="0"/>
              </a:rPr>
              <a:t>esquerdo-pai-filho</a:t>
            </a:r>
            <a:r>
              <a:rPr lang="pt-BR" sz="2400" dirty="0">
                <a:latin typeface="Arial" charset="0"/>
                <a:cs typeface="Arial" charset="0"/>
              </a:rPr>
              <a:t> direito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aixaDeTexto 2">
            <a:extLst>
              <a:ext uri="{FF2B5EF4-FFF2-40B4-BE49-F238E27FC236}">
                <a16:creationId xmlns:a16="http://schemas.microsoft.com/office/drawing/2014/main" id="{C30EBA1F-A202-4A81-ADCA-C642C9070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532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Um Exemplo</a:t>
            </a:r>
          </a:p>
        </p:txBody>
      </p:sp>
      <p:sp>
        <p:nvSpPr>
          <p:cNvPr id="74755" name="Retângulo 3">
            <a:extLst>
              <a:ext uri="{FF2B5EF4-FFF2-40B4-BE49-F238E27FC236}">
                <a16:creationId xmlns:a16="http://schemas.microsoft.com/office/drawing/2014/main" id="{CC0D23E7-D6EF-4C9D-98DA-E6B2EFC7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842963"/>
            <a:ext cx="5070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8 4 3 6 5 7 15 12 16 10 14 9 11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F1513F0-D257-4620-8EBE-2D84E237312B}"/>
              </a:ext>
            </a:extLst>
          </p:cNvPr>
          <p:cNvSpPr/>
          <p:nvPr/>
        </p:nvSpPr>
        <p:spPr bwMode="auto">
          <a:xfrm>
            <a:off x="3194050" y="1524000"/>
            <a:ext cx="539750" cy="539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867F46D-3CDA-4160-AAF1-DFA2A6D588BD}"/>
              </a:ext>
            </a:extLst>
          </p:cNvPr>
          <p:cNvGrpSpPr>
            <a:grpSpLocks/>
          </p:cNvGrpSpPr>
          <p:nvPr/>
        </p:nvGrpSpPr>
        <p:grpSpPr bwMode="auto">
          <a:xfrm>
            <a:off x="1968500" y="2063750"/>
            <a:ext cx="1495425" cy="762000"/>
            <a:chOff x="1968500" y="2063750"/>
            <a:chExt cx="1495425" cy="7620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3BEF77E-7103-4CF8-A053-7CFFCC2AE617}"/>
                </a:ext>
              </a:extLst>
            </p:cNvPr>
            <p:cNvSpPr/>
            <p:nvPr/>
          </p:nvSpPr>
          <p:spPr bwMode="auto">
            <a:xfrm>
              <a:off x="1968500" y="2286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3683EECB-755B-4088-84C5-44058F4A5138}"/>
                </a:ext>
              </a:extLst>
            </p:cNvPr>
            <p:cNvCxnSpPr>
              <a:stCxn id="16" idx="4"/>
              <a:endCxn id="18" idx="0"/>
            </p:cNvCxnSpPr>
            <p:nvPr/>
          </p:nvCxnSpPr>
          <p:spPr bwMode="auto">
            <a:xfrm rot="5400000">
              <a:off x="2740025" y="1562100"/>
              <a:ext cx="222250" cy="1225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06E585-9827-4870-82B1-06DB9095027F}"/>
              </a:ext>
            </a:extLst>
          </p:cNvPr>
          <p:cNvGrpSpPr>
            <a:grpSpLocks/>
          </p:cNvGrpSpPr>
          <p:nvPr/>
        </p:nvGrpSpPr>
        <p:grpSpPr bwMode="auto">
          <a:xfrm>
            <a:off x="3463925" y="2063750"/>
            <a:ext cx="4079875" cy="831850"/>
            <a:chOff x="3463925" y="2063750"/>
            <a:chExt cx="4079875" cy="831850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5ECB4D47-391C-48DA-BA25-39226F1DF451}"/>
                </a:ext>
              </a:extLst>
            </p:cNvPr>
            <p:cNvSpPr/>
            <p:nvPr/>
          </p:nvSpPr>
          <p:spPr bwMode="auto">
            <a:xfrm>
              <a:off x="7004050" y="2355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7C0D3997-120D-46AC-ACFB-ADB7300FEFDB}"/>
                </a:ext>
              </a:extLst>
            </p:cNvPr>
            <p:cNvCxnSpPr>
              <a:stCxn id="16" idx="4"/>
              <a:endCxn id="23" idx="0"/>
            </p:cNvCxnSpPr>
            <p:nvPr/>
          </p:nvCxnSpPr>
          <p:spPr bwMode="auto">
            <a:xfrm rot="16200000" flipH="1">
              <a:off x="5222875" y="304800"/>
              <a:ext cx="29210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4FE9D8F-C26D-44B4-9464-1F990FF99CB7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2825750"/>
            <a:ext cx="879475" cy="914400"/>
            <a:chOff x="1358900" y="2825750"/>
            <a:chExt cx="879475" cy="9144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80F1C4B-5109-42B5-AD3F-9D0E8A01D857}"/>
                </a:ext>
              </a:extLst>
            </p:cNvPr>
            <p:cNvSpPr/>
            <p:nvPr/>
          </p:nvSpPr>
          <p:spPr bwMode="auto">
            <a:xfrm>
              <a:off x="1358900" y="32004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768C6D8-0B19-4067-9067-ED7DC50BDED1}"/>
                </a:ext>
              </a:extLst>
            </p:cNvPr>
            <p:cNvCxnSpPr>
              <a:stCxn id="18" idx="4"/>
              <a:endCxn id="19" idx="0"/>
            </p:cNvCxnSpPr>
            <p:nvPr/>
          </p:nvCxnSpPr>
          <p:spPr bwMode="auto">
            <a:xfrm rot="5400000">
              <a:off x="1746250" y="2708275"/>
              <a:ext cx="37465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FB9F325-B8C1-45FE-A112-62593EBADD6E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2825750"/>
            <a:ext cx="885825" cy="908050"/>
            <a:chOff x="2238375" y="2825750"/>
            <a:chExt cx="885825" cy="90805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979A897-1664-4DAA-9E8F-4798B2FB7961}"/>
                </a:ext>
              </a:extLst>
            </p:cNvPr>
            <p:cNvSpPr/>
            <p:nvPr/>
          </p:nvSpPr>
          <p:spPr bwMode="auto">
            <a:xfrm>
              <a:off x="2584450" y="3194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DC619820-0DF1-4549-8EF2-0A3DEBE79705}"/>
                </a:ext>
              </a:extLst>
            </p:cNvPr>
            <p:cNvCxnSpPr>
              <a:stCxn id="18" idx="4"/>
              <a:endCxn id="20" idx="0"/>
            </p:cNvCxnSpPr>
            <p:nvPr/>
          </p:nvCxnSpPr>
          <p:spPr bwMode="auto">
            <a:xfrm rot="16200000" flipH="1">
              <a:off x="2362200" y="2701925"/>
              <a:ext cx="36830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3B1EFC2-05DC-4639-8A81-F5771FB3B6A1}"/>
              </a:ext>
            </a:extLst>
          </p:cNvPr>
          <p:cNvGrpSpPr>
            <a:grpSpLocks/>
          </p:cNvGrpSpPr>
          <p:nvPr/>
        </p:nvGrpSpPr>
        <p:grpSpPr bwMode="auto">
          <a:xfrm>
            <a:off x="2203450" y="3733800"/>
            <a:ext cx="650875" cy="920750"/>
            <a:chOff x="2203450" y="3733800"/>
            <a:chExt cx="650875" cy="92075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E437D43-6347-4396-986B-ED423487FB52}"/>
                </a:ext>
              </a:extLst>
            </p:cNvPr>
            <p:cNvSpPr/>
            <p:nvPr/>
          </p:nvSpPr>
          <p:spPr bwMode="auto">
            <a:xfrm>
              <a:off x="22034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B83996E0-3B0A-4BBA-8C01-438E5EC18D0E}"/>
                </a:ext>
              </a:extLst>
            </p:cNvPr>
            <p:cNvCxnSpPr>
              <a:stCxn id="20" idx="4"/>
              <a:endCxn id="21" idx="0"/>
            </p:cNvCxnSpPr>
            <p:nvPr/>
          </p:nvCxnSpPr>
          <p:spPr bwMode="auto">
            <a:xfrm rot="5400000">
              <a:off x="2473325" y="3733800"/>
              <a:ext cx="381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2126A08-3D98-48B9-AE54-43C2749F9D9A}"/>
              </a:ext>
            </a:extLst>
          </p:cNvPr>
          <p:cNvGrpSpPr>
            <a:grpSpLocks/>
          </p:cNvGrpSpPr>
          <p:nvPr/>
        </p:nvGrpSpPr>
        <p:grpSpPr bwMode="auto">
          <a:xfrm>
            <a:off x="2854325" y="3733800"/>
            <a:ext cx="796925" cy="920750"/>
            <a:chOff x="2854325" y="3733800"/>
            <a:chExt cx="796925" cy="92075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F5888DC-E01C-44AF-B3FF-7CB74F452B69}"/>
                </a:ext>
              </a:extLst>
            </p:cNvPr>
            <p:cNvSpPr/>
            <p:nvPr/>
          </p:nvSpPr>
          <p:spPr bwMode="auto">
            <a:xfrm>
              <a:off x="31115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8CF388DA-A496-4224-AC88-85AB1CED102D}"/>
                </a:ext>
              </a:extLst>
            </p:cNvPr>
            <p:cNvCxnSpPr>
              <a:stCxn id="20" idx="4"/>
              <a:endCxn id="22" idx="0"/>
            </p:cNvCxnSpPr>
            <p:nvPr/>
          </p:nvCxnSpPr>
          <p:spPr bwMode="auto">
            <a:xfrm rot="16200000" flipH="1">
              <a:off x="2927350" y="3660775"/>
              <a:ext cx="381000" cy="52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699CA8D-16AE-4F48-B0A7-D421EE192F62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2895600"/>
            <a:ext cx="1038225" cy="920750"/>
            <a:chOff x="6235700" y="2895600"/>
            <a:chExt cx="1038225" cy="92075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908BC513-E141-4316-AFEB-7791EE49CE79}"/>
                </a:ext>
              </a:extLst>
            </p:cNvPr>
            <p:cNvSpPr/>
            <p:nvPr/>
          </p:nvSpPr>
          <p:spPr bwMode="auto">
            <a:xfrm>
              <a:off x="6235700" y="3276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7195396C-B5D6-48B2-AD5A-F981C384CC2B}"/>
                </a:ext>
              </a:extLst>
            </p:cNvPr>
            <p:cNvCxnSpPr>
              <a:stCxn id="23" idx="4"/>
              <a:endCxn id="25" idx="0"/>
            </p:cNvCxnSpPr>
            <p:nvPr/>
          </p:nvCxnSpPr>
          <p:spPr bwMode="auto">
            <a:xfrm rot="5400000">
              <a:off x="6699250" y="2701925"/>
              <a:ext cx="381000" cy="76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FA87B53-4715-479B-B858-98E9A9375044}"/>
              </a:ext>
            </a:extLst>
          </p:cNvPr>
          <p:cNvGrpSpPr>
            <a:grpSpLocks/>
          </p:cNvGrpSpPr>
          <p:nvPr/>
        </p:nvGrpSpPr>
        <p:grpSpPr bwMode="auto">
          <a:xfrm>
            <a:off x="7273925" y="2895600"/>
            <a:ext cx="1031875" cy="990600"/>
            <a:chOff x="7273925" y="2895600"/>
            <a:chExt cx="1031875" cy="9906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63F51B5-1B8A-43AB-ADC2-924F87B59771}"/>
                </a:ext>
              </a:extLst>
            </p:cNvPr>
            <p:cNvSpPr/>
            <p:nvPr/>
          </p:nvSpPr>
          <p:spPr bwMode="auto">
            <a:xfrm>
              <a:off x="7766050" y="33464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9D1F5907-48B7-4E84-8A35-77B3EC8535A8}"/>
                </a:ext>
              </a:extLst>
            </p:cNvPr>
            <p:cNvCxnSpPr>
              <a:stCxn id="23" idx="4"/>
              <a:endCxn id="24" idx="0"/>
            </p:cNvCxnSpPr>
            <p:nvPr/>
          </p:nvCxnSpPr>
          <p:spPr bwMode="auto">
            <a:xfrm rot="16200000" flipH="1">
              <a:off x="7429500" y="2740025"/>
              <a:ext cx="45085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B9318F1A-3918-4D52-8D72-B9D73509CE13}"/>
              </a:ext>
            </a:extLst>
          </p:cNvPr>
          <p:cNvGrpSpPr>
            <a:grpSpLocks/>
          </p:cNvGrpSpPr>
          <p:nvPr/>
        </p:nvGrpSpPr>
        <p:grpSpPr bwMode="auto">
          <a:xfrm>
            <a:off x="5702300" y="3816350"/>
            <a:ext cx="803275" cy="838200"/>
            <a:chOff x="5702300" y="3816350"/>
            <a:chExt cx="803275" cy="83820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35434090-B8F8-42D8-8229-66BEAAA2F43B}"/>
                </a:ext>
              </a:extLst>
            </p:cNvPr>
            <p:cNvSpPr/>
            <p:nvPr/>
          </p:nvSpPr>
          <p:spPr bwMode="auto">
            <a:xfrm>
              <a:off x="57023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B1D2822A-2237-4050-A75C-C785FE1574D7}"/>
                </a:ext>
              </a:extLst>
            </p:cNvPr>
            <p:cNvCxnSpPr>
              <a:stCxn id="25" idx="4"/>
              <a:endCxn id="27" idx="0"/>
            </p:cNvCxnSpPr>
            <p:nvPr/>
          </p:nvCxnSpPr>
          <p:spPr bwMode="auto">
            <a:xfrm rot="5400000">
              <a:off x="6089650" y="3698875"/>
              <a:ext cx="2984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219E1B1-2AAE-4CCA-872E-91640C8216D8}"/>
              </a:ext>
            </a:extLst>
          </p:cNvPr>
          <p:cNvGrpSpPr>
            <a:grpSpLocks/>
          </p:cNvGrpSpPr>
          <p:nvPr/>
        </p:nvGrpSpPr>
        <p:grpSpPr bwMode="auto">
          <a:xfrm>
            <a:off x="6505575" y="3816350"/>
            <a:ext cx="885825" cy="838200"/>
            <a:chOff x="6505575" y="3816350"/>
            <a:chExt cx="885825" cy="838200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8660FF2-5021-4F44-A2CD-6103A98AF929}"/>
                </a:ext>
              </a:extLst>
            </p:cNvPr>
            <p:cNvSpPr/>
            <p:nvPr/>
          </p:nvSpPr>
          <p:spPr bwMode="auto">
            <a:xfrm>
              <a:off x="68516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6080FE77-53B4-488D-B2AB-DED026F6B4BA}"/>
                </a:ext>
              </a:extLst>
            </p:cNvPr>
            <p:cNvCxnSpPr>
              <a:stCxn id="25" idx="4"/>
              <a:endCxn id="26" idx="0"/>
            </p:cNvCxnSpPr>
            <p:nvPr/>
          </p:nvCxnSpPr>
          <p:spPr bwMode="auto">
            <a:xfrm rot="16200000" flipH="1">
              <a:off x="6664325" y="3657600"/>
              <a:ext cx="29845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DE22ED1-1F16-401F-BA5F-0B85F82410F5}"/>
              </a:ext>
            </a:extLst>
          </p:cNvPr>
          <p:cNvGrpSpPr>
            <a:grpSpLocks/>
          </p:cNvGrpSpPr>
          <p:nvPr/>
        </p:nvGrpSpPr>
        <p:grpSpPr bwMode="auto">
          <a:xfrm>
            <a:off x="5251450" y="4654550"/>
            <a:ext cx="720725" cy="1060450"/>
            <a:chOff x="5251450" y="4654550"/>
            <a:chExt cx="720725" cy="1060450"/>
          </a:xfrm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75A4A60B-4376-4D7A-891C-ADE60CF208DA}"/>
                </a:ext>
              </a:extLst>
            </p:cNvPr>
            <p:cNvSpPr/>
            <p:nvPr/>
          </p:nvSpPr>
          <p:spPr bwMode="auto">
            <a:xfrm>
              <a:off x="5251450" y="51752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59E53756-C3BB-41DF-9477-E713FDA0DDA6}"/>
                </a:ext>
              </a:extLst>
            </p:cNvPr>
            <p:cNvCxnSpPr>
              <a:stCxn id="27" idx="4"/>
              <a:endCxn id="28" idx="0"/>
            </p:cNvCxnSpPr>
            <p:nvPr/>
          </p:nvCxnSpPr>
          <p:spPr bwMode="auto">
            <a:xfrm rot="5400000">
              <a:off x="5486400" y="4689475"/>
              <a:ext cx="520700" cy="450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727EC2B-D4DA-4341-A2CF-1A5B53B9F37C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4654550"/>
            <a:ext cx="803275" cy="1066800"/>
            <a:chOff x="5972175" y="4654550"/>
            <a:chExt cx="803275" cy="1066800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7D64444-2D42-4F28-BD74-7638068F053F}"/>
                </a:ext>
              </a:extLst>
            </p:cNvPr>
            <p:cNvSpPr/>
            <p:nvPr/>
          </p:nvSpPr>
          <p:spPr bwMode="auto">
            <a:xfrm>
              <a:off x="6235700" y="5181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46E6287A-1565-485F-9852-93E92487E165}"/>
                </a:ext>
              </a:extLst>
            </p:cNvPr>
            <p:cNvCxnSpPr>
              <a:stCxn id="27" idx="4"/>
              <a:endCxn id="29" idx="0"/>
            </p:cNvCxnSpPr>
            <p:nvPr/>
          </p:nvCxnSpPr>
          <p:spPr bwMode="auto">
            <a:xfrm rot="16200000" flipH="1">
              <a:off x="5975350" y="4651375"/>
              <a:ext cx="5270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aixaDeTexto 2">
            <a:extLst>
              <a:ext uri="{FF2B5EF4-FFF2-40B4-BE49-F238E27FC236}">
                <a16:creationId xmlns:a16="http://schemas.microsoft.com/office/drawing/2014/main" id="{ED6806EC-8678-4546-9C0F-7CE252554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033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Percurso Pós-Ordem</a:t>
            </a:r>
          </a:p>
        </p:txBody>
      </p:sp>
      <p:sp>
        <p:nvSpPr>
          <p:cNvPr id="30" name="Seta para a direita 29">
            <a:extLst>
              <a:ext uri="{FF2B5EF4-FFF2-40B4-BE49-F238E27FC236}">
                <a16:creationId xmlns:a16="http://schemas.microsoft.com/office/drawing/2014/main" id="{0715BE41-881B-4373-8F31-84D00E01CBB9}"/>
              </a:ext>
            </a:extLst>
          </p:cNvPr>
          <p:cNvSpPr/>
          <p:nvPr/>
        </p:nvSpPr>
        <p:spPr>
          <a:xfrm>
            <a:off x="969963" y="340995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04404E7B-A467-4058-BC91-4FC7634B7BC5}"/>
              </a:ext>
            </a:extLst>
          </p:cNvPr>
          <p:cNvSpPr/>
          <p:nvPr/>
        </p:nvSpPr>
        <p:spPr>
          <a:xfrm>
            <a:off x="18288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4" name="Seta para a direita 33">
            <a:extLst>
              <a:ext uri="{FF2B5EF4-FFF2-40B4-BE49-F238E27FC236}">
                <a16:creationId xmlns:a16="http://schemas.microsoft.com/office/drawing/2014/main" id="{2EFD429C-6071-484D-883D-43012E6D14DF}"/>
              </a:ext>
            </a:extLst>
          </p:cNvPr>
          <p:cNvSpPr/>
          <p:nvPr/>
        </p:nvSpPr>
        <p:spPr>
          <a:xfrm flipH="1">
            <a:off x="3678238" y="4267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6" name="Seta para a direita 35">
            <a:extLst>
              <a:ext uri="{FF2B5EF4-FFF2-40B4-BE49-F238E27FC236}">
                <a16:creationId xmlns:a16="http://schemas.microsoft.com/office/drawing/2014/main" id="{9171C728-5C75-4459-97F5-31B37C4CB237}"/>
              </a:ext>
            </a:extLst>
          </p:cNvPr>
          <p:cNvSpPr/>
          <p:nvPr/>
        </p:nvSpPr>
        <p:spPr>
          <a:xfrm flipH="1">
            <a:off x="3124200" y="33528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8" name="Seta para a direita 37">
            <a:extLst>
              <a:ext uri="{FF2B5EF4-FFF2-40B4-BE49-F238E27FC236}">
                <a16:creationId xmlns:a16="http://schemas.microsoft.com/office/drawing/2014/main" id="{E799AF57-980D-4187-A2FA-0C4C7243B74E}"/>
              </a:ext>
            </a:extLst>
          </p:cNvPr>
          <p:cNvSpPr/>
          <p:nvPr/>
        </p:nvSpPr>
        <p:spPr>
          <a:xfrm>
            <a:off x="1600200" y="2438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0" name="Seta para a direita 39">
            <a:extLst>
              <a:ext uri="{FF2B5EF4-FFF2-40B4-BE49-F238E27FC236}">
                <a16:creationId xmlns:a16="http://schemas.microsoft.com/office/drawing/2014/main" id="{A2605778-D1DC-4D9C-9280-99E7A1AA4E19}"/>
              </a:ext>
            </a:extLst>
          </p:cNvPr>
          <p:cNvSpPr/>
          <p:nvPr/>
        </p:nvSpPr>
        <p:spPr>
          <a:xfrm>
            <a:off x="2798763" y="1760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2" name="Seta para a direita 41">
            <a:extLst>
              <a:ext uri="{FF2B5EF4-FFF2-40B4-BE49-F238E27FC236}">
                <a16:creationId xmlns:a16="http://schemas.microsoft.com/office/drawing/2014/main" id="{5D9EEDA5-4CFB-46B8-9D94-129EE9308136}"/>
              </a:ext>
            </a:extLst>
          </p:cNvPr>
          <p:cNvSpPr/>
          <p:nvPr/>
        </p:nvSpPr>
        <p:spPr>
          <a:xfrm flipH="1">
            <a:off x="7564438" y="2522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4" name="Seta para a direita 43">
            <a:extLst>
              <a:ext uri="{FF2B5EF4-FFF2-40B4-BE49-F238E27FC236}">
                <a16:creationId xmlns:a16="http://schemas.microsoft.com/office/drawing/2014/main" id="{A120EB31-5576-429A-9CF8-E802316F799A}"/>
              </a:ext>
            </a:extLst>
          </p:cNvPr>
          <p:cNvSpPr/>
          <p:nvPr/>
        </p:nvSpPr>
        <p:spPr>
          <a:xfrm flipH="1">
            <a:off x="8348663" y="3576638"/>
            <a:ext cx="36036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6" name="Seta para a direita 45">
            <a:extLst>
              <a:ext uri="{FF2B5EF4-FFF2-40B4-BE49-F238E27FC236}">
                <a16:creationId xmlns:a16="http://schemas.microsoft.com/office/drawing/2014/main" id="{A749BE3A-F86A-4F45-9790-A6D6FF04D520}"/>
              </a:ext>
            </a:extLst>
          </p:cNvPr>
          <p:cNvSpPr/>
          <p:nvPr/>
        </p:nvSpPr>
        <p:spPr>
          <a:xfrm flipH="1">
            <a:off x="73914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14EA7E93-EE93-432A-AB20-FF9544EC730A}"/>
              </a:ext>
            </a:extLst>
          </p:cNvPr>
          <p:cNvSpPr/>
          <p:nvPr/>
        </p:nvSpPr>
        <p:spPr>
          <a:xfrm flipH="1">
            <a:off x="6781800" y="54102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0" name="Seta para a direita 49">
            <a:extLst>
              <a:ext uri="{FF2B5EF4-FFF2-40B4-BE49-F238E27FC236}">
                <a16:creationId xmlns:a16="http://schemas.microsoft.com/office/drawing/2014/main" id="{B678A585-852F-415B-942E-CED7BB64BA64}"/>
              </a:ext>
            </a:extLst>
          </p:cNvPr>
          <p:cNvSpPr/>
          <p:nvPr/>
        </p:nvSpPr>
        <p:spPr>
          <a:xfrm>
            <a:off x="5867400" y="34290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2" name="Seta para a direita 51">
            <a:extLst>
              <a:ext uri="{FF2B5EF4-FFF2-40B4-BE49-F238E27FC236}">
                <a16:creationId xmlns:a16="http://schemas.microsoft.com/office/drawing/2014/main" id="{FFCD9320-E2F8-4F93-B345-FCDCBBB4A0E2}"/>
              </a:ext>
            </a:extLst>
          </p:cNvPr>
          <p:cNvSpPr/>
          <p:nvPr/>
        </p:nvSpPr>
        <p:spPr>
          <a:xfrm>
            <a:off x="5278438" y="43434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4" name="Seta para a direita 53">
            <a:extLst>
              <a:ext uri="{FF2B5EF4-FFF2-40B4-BE49-F238E27FC236}">
                <a16:creationId xmlns:a16="http://schemas.microsoft.com/office/drawing/2014/main" id="{01B73607-40A9-4617-BE68-30610E6F5D56}"/>
              </a:ext>
            </a:extLst>
          </p:cNvPr>
          <p:cNvSpPr/>
          <p:nvPr/>
        </p:nvSpPr>
        <p:spPr>
          <a:xfrm>
            <a:off x="4821238" y="5410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4048" name="Retângulo 1">
            <a:extLst>
              <a:ext uri="{FF2B5EF4-FFF2-40B4-BE49-F238E27FC236}">
                <a16:creationId xmlns:a16="http://schemas.microsoft.com/office/drawing/2014/main" id="{35B6B657-658F-4A7D-AEE7-BD641386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563" y="831850"/>
            <a:ext cx="780732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Nós filhos são processados antes dos seus pais</a:t>
            </a:r>
          </a:p>
        </p:txBody>
      </p:sp>
      <p:grpSp>
        <p:nvGrpSpPr>
          <p:cNvPr id="44049" name="Grupo 56">
            <a:extLst>
              <a:ext uri="{FF2B5EF4-FFF2-40B4-BE49-F238E27FC236}">
                <a16:creationId xmlns:a16="http://schemas.microsoft.com/office/drawing/2014/main" id="{0E26898B-52AE-469E-8015-32924A1D7BA9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1524000"/>
            <a:ext cx="6946900" cy="4197350"/>
            <a:chOff x="1358900" y="1524000"/>
            <a:chExt cx="6946900" cy="4197350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F0787280-DB5D-40BD-B3F7-D9861E0913B6}"/>
                </a:ext>
              </a:extLst>
            </p:cNvPr>
            <p:cNvSpPr/>
            <p:nvPr/>
          </p:nvSpPr>
          <p:spPr>
            <a:xfrm>
              <a:off x="3194050" y="1524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6F903FA9-655E-4BDC-A103-09DD883D88C0}"/>
                </a:ext>
              </a:extLst>
            </p:cNvPr>
            <p:cNvSpPr/>
            <p:nvPr/>
          </p:nvSpPr>
          <p:spPr>
            <a:xfrm>
              <a:off x="1968500" y="2286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EDDECE3A-2AF2-4BDF-A984-B41AD950EAA8}"/>
                </a:ext>
              </a:extLst>
            </p:cNvPr>
            <p:cNvSpPr/>
            <p:nvPr/>
          </p:nvSpPr>
          <p:spPr>
            <a:xfrm>
              <a:off x="1358900" y="32004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FF267723-081E-466B-85C6-F3ABC44D3371}"/>
                </a:ext>
              </a:extLst>
            </p:cNvPr>
            <p:cNvSpPr/>
            <p:nvPr/>
          </p:nvSpPr>
          <p:spPr>
            <a:xfrm>
              <a:off x="2584450" y="3194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95BBAB1E-6B28-442D-9E46-6F47FEE80856}"/>
                </a:ext>
              </a:extLst>
            </p:cNvPr>
            <p:cNvSpPr/>
            <p:nvPr/>
          </p:nvSpPr>
          <p:spPr>
            <a:xfrm>
              <a:off x="22034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8BC1D86C-FE90-44FF-85A7-29A8CE2B1AEA}"/>
                </a:ext>
              </a:extLst>
            </p:cNvPr>
            <p:cNvSpPr/>
            <p:nvPr/>
          </p:nvSpPr>
          <p:spPr>
            <a:xfrm>
              <a:off x="31115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C0CFEA90-3E17-4078-BB9C-2C239E50027F}"/>
                </a:ext>
              </a:extLst>
            </p:cNvPr>
            <p:cNvSpPr/>
            <p:nvPr/>
          </p:nvSpPr>
          <p:spPr>
            <a:xfrm>
              <a:off x="7004050" y="2355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0ECCB281-36CD-4794-BCEE-B894226B94C7}"/>
                </a:ext>
              </a:extLst>
            </p:cNvPr>
            <p:cNvSpPr/>
            <p:nvPr/>
          </p:nvSpPr>
          <p:spPr>
            <a:xfrm>
              <a:off x="7766050" y="33464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388A403F-197C-448B-84B4-7D495AEAB738}"/>
                </a:ext>
              </a:extLst>
            </p:cNvPr>
            <p:cNvSpPr/>
            <p:nvPr/>
          </p:nvSpPr>
          <p:spPr>
            <a:xfrm>
              <a:off x="6235700" y="3276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554867DC-3A8D-45AA-B52C-7C24E1F2D3CB}"/>
                </a:ext>
              </a:extLst>
            </p:cNvPr>
            <p:cNvSpPr/>
            <p:nvPr/>
          </p:nvSpPr>
          <p:spPr>
            <a:xfrm>
              <a:off x="68516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9C5259F6-2EF4-4B68-8D41-8EFAD1B7A9EB}"/>
                </a:ext>
              </a:extLst>
            </p:cNvPr>
            <p:cNvSpPr/>
            <p:nvPr/>
          </p:nvSpPr>
          <p:spPr>
            <a:xfrm>
              <a:off x="57023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571527B8-F0BF-4C29-89AE-9D9CDC8F1E18}"/>
                </a:ext>
              </a:extLst>
            </p:cNvPr>
            <p:cNvSpPr/>
            <p:nvPr/>
          </p:nvSpPr>
          <p:spPr>
            <a:xfrm>
              <a:off x="5251450" y="51752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912B11FF-1985-44CD-8058-BAFE58204C8F}"/>
                </a:ext>
              </a:extLst>
            </p:cNvPr>
            <p:cNvSpPr/>
            <p:nvPr/>
          </p:nvSpPr>
          <p:spPr>
            <a:xfrm>
              <a:off x="6235700" y="5181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3700F9B9-2B88-4ECD-BDE0-E87C1F596F90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 rot="5400000">
              <a:off x="2740025" y="1562100"/>
              <a:ext cx="222250" cy="1225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0011B272-370C-46BE-B11E-EE057B183683}"/>
                </a:ext>
              </a:extLst>
            </p:cNvPr>
            <p:cNvCxnSpPr>
              <a:stCxn id="97" idx="4"/>
              <a:endCxn id="103" idx="0"/>
            </p:cNvCxnSpPr>
            <p:nvPr/>
          </p:nvCxnSpPr>
          <p:spPr>
            <a:xfrm rot="16200000" flipH="1">
              <a:off x="5222875" y="304800"/>
              <a:ext cx="29210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B505A866-9301-4040-9411-B4C9E4879A77}"/>
                </a:ext>
              </a:extLst>
            </p:cNvPr>
            <p:cNvCxnSpPr>
              <a:stCxn id="98" idx="4"/>
              <a:endCxn id="99" idx="0"/>
            </p:cNvCxnSpPr>
            <p:nvPr/>
          </p:nvCxnSpPr>
          <p:spPr>
            <a:xfrm rot="5400000">
              <a:off x="1746250" y="2708275"/>
              <a:ext cx="37465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288381F4-97AE-4969-B4F1-54A28BD6B245}"/>
                </a:ext>
              </a:extLst>
            </p:cNvPr>
            <p:cNvCxnSpPr>
              <a:stCxn id="98" idx="4"/>
              <a:endCxn id="100" idx="0"/>
            </p:cNvCxnSpPr>
            <p:nvPr/>
          </p:nvCxnSpPr>
          <p:spPr>
            <a:xfrm rot="16200000" flipH="1">
              <a:off x="2362200" y="2701925"/>
              <a:ext cx="36830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E23DEEB5-F350-41D2-86AF-F9E517F06636}"/>
                </a:ext>
              </a:extLst>
            </p:cNvPr>
            <p:cNvCxnSpPr>
              <a:stCxn id="100" idx="4"/>
              <a:endCxn id="101" idx="0"/>
            </p:cNvCxnSpPr>
            <p:nvPr/>
          </p:nvCxnSpPr>
          <p:spPr>
            <a:xfrm rot="5400000">
              <a:off x="2473325" y="3733800"/>
              <a:ext cx="381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F705B2F6-65CD-40B0-9FD7-D47B18B2A6F2}"/>
                </a:ext>
              </a:extLst>
            </p:cNvPr>
            <p:cNvCxnSpPr>
              <a:stCxn id="100" idx="4"/>
              <a:endCxn id="102" idx="0"/>
            </p:cNvCxnSpPr>
            <p:nvPr/>
          </p:nvCxnSpPr>
          <p:spPr>
            <a:xfrm rot="16200000" flipH="1">
              <a:off x="2927350" y="3660775"/>
              <a:ext cx="381000" cy="52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804D39BE-6D82-4CA6-9BFD-DDB28DBB7EC3}"/>
                </a:ext>
              </a:extLst>
            </p:cNvPr>
            <p:cNvCxnSpPr>
              <a:stCxn id="103" idx="4"/>
              <a:endCxn id="105" idx="0"/>
            </p:cNvCxnSpPr>
            <p:nvPr/>
          </p:nvCxnSpPr>
          <p:spPr>
            <a:xfrm rot="5400000">
              <a:off x="6699250" y="2701925"/>
              <a:ext cx="381000" cy="76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303A80CE-971B-480F-A6A8-C2068D37960D}"/>
                </a:ext>
              </a:extLst>
            </p:cNvPr>
            <p:cNvCxnSpPr>
              <a:stCxn id="103" idx="4"/>
              <a:endCxn id="104" idx="0"/>
            </p:cNvCxnSpPr>
            <p:nvPr/>
          </p:nvCxnSpPr>
          <p:spPr>
            <a:xfrm rot="16200000" flipH="1">
              <a:off x="7429500" y="2740025"/>
              <a:ext cx="45085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33B23D09-2DA9-4AC8-BB0B-0DEDB66E4C16}"/>
                </a:ext>
              </a:extLst>
            </p:cNvPr>
            <p:cNvCxnSpPr>
              <a:stCxn id="105" idx="4"/>
              <a:endCxn id="107" idx="0"/>
            </p:cNvCxnSpPr>
            <p:nvPr/>
          </p:nvCxnSpPr>
          <p:spPr>
            <a:xfrm rot="5400000">
              <a:off x="6089650" y="3698875"/>
              <a:ext cx="2984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340A792C-1F5E-42D2-ABC6-E6C35CD3E2DC}"/>
                </a:ext>
              </a:extLst>
            </p:cNvPr>
            <p:cNvCxnSpPr>
              <a:stCxn id="105" idx="4"/>
              <a:endCxn id="106" idx="0"/>
            </p:cNvCxnSpPr>
            <p:nvPr/>
          </p:nvCxnSpPr>
          <p:spPr>
            <a:xfrm rot="16200000" flipH="1">
              <a:off x="6664325" y="3657600"/>
              <a:ext cx="29845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AE0F1561-BB5A-4858-857A-56B221EC6DF3}"/>
                </a:ext>
              </a:extLst>
            </p:cNvPr>
            <p:cNvCxnSpPr>
              <a:stCxn id="107" idx="4"/>
              <a:endCxn id="108" idx="0"/>
            </p:cNvCxnSpPr>
            <p:nvPr/>
          </p:nvCxnSpPr>
          <p:spPr>
            <a:xfrm rot="5400000">
              <a:off x="5486400" y="4689475"/>
              <a:ext cx="520700" cy="450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46551E9C-D1DC-4CFB-A1D8-0133E23BC2DC}"/>
                </a:ext>
              </a:extLst>
            </p:cNvPr>
            <p:cNvCxnSpPr>
              <a:stCxn id="107" idx="4"/>
              <a:endCxn id="109" idx="0"/>
            </p:cNvCxnSpPr>
            <p:nvPr/>
          </p:nvCxnSpPr>
          <p:spPr>
            <a:xfrm rot="16200000" flipH="1">
              <a:off x="5975350" y="4651375"/>
              <a:ext cx="5270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tângulo 3">
            <a:extLst>
              <a:ext uri="{FF2B5EF4-FFF2-40B4-BE49-F238E27FC236}">
                <a16:creationId xmlns:a16="http://schemas.microsoft.com/office/drawing/2014/main" id="{CB802933-C023-426D-A5FD-707EF323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6183313"/>
            <a:ext cx="5070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3 5 7 6 4 9 11 10 14 12 16 15 8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1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7FA4F-5687-4E9F-9495-99213F8B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BFA1EE-84EF-4289-9918-3CAEF64D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261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aixaDeTexto 2">
            <a:extLst>
              <a:ext uri="{FF2B5EF4-FFF2-40B4-BE49-F238E27FC236}">
                <a16:creationId xmlns:a16="http://schemas.microsoft.com/office/drawing/2014/main" id="{2FDDA29F-559F-4EA7-8B95-CD51234A8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963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Percurso Pré-Ordem</a:t>
            </a:r>
          </a:p>
        </p:txBody>
      </p:sp>
      <p:sp>
        <p:nvSpPr>
          <p:cNvPr id="30" name="Seta para a direita 29">
            <a:extLst>
              <a:ext uri="{FF2B5EF4-FFF2-40B4-BE49-F238E27FC236}">
                <a16:creationId xmlns:a16="http://schemas.microsoft.com/office/drawing/2014/main" id="{D795AADC-2F67-4122-AFBE-5C8587A0D1DF}"/>
              </a:ext>
            </a:extLst>
          </p:cNvPr>
          <p:cNvSpPr/>
          <p:nvPr/>
        </p:nvSpPr>
        <p:spPr>
          <a:xfrm>
            <a:off x="969963" y="340995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12E9AAD2-5394-4B14-8D53-5DC71A05FA7F}"/>
              </a:ext>
            </a:extLst>
          </p:cNvPr>
          <p:cNvSpPr/>
          <p:nvPr/>
        </p:nvSpPr>
        <p:spPr>
          <a:xfrm>
            <a:off x="18288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4" name="Seta para a direita 33">
            <a:extLst>
              <a:ext uri="{FF2B5EF4-FFF2-40B4-BE49-F238E27FC236}">
                <a16:creationId xmlns:a16="http://schemas.microsoft.com/office/drawing/2014/main" id="{5E6A44EA-4D6D-45FE-9647-45F73D1CBAF7}"/>
              </a:ext>
            </a:extLst>
          </p:cNvPr>
          <p:cNvSpPr/>
          <p:nvPr/>
        </p:nvSpPr>
        <p:spPr>
          <a:xfrm flipH="1">
            <a:off x="3678238" y="4267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6" name="Seta para a direita 35">
            <a:extLst>
              <a:ext uri="{FF2B5EF4-FFF2-40B4-BE49-F238E27FC236}">
                <a16:creationId xmlns:a16="http://schemas.microsoft.com/office/drawing/2014/main" id="{F1C50FEC-5F78-4E03-8F27-07B1550BE88B}"/>
              </a:ext>
            </a:extLst>
          </p:cNvPr>
          <p:cNvSpPr/>
          <p:nvPr/>
        </p:nvSpPr>
        <p:spPr>
          <a:xfrm flipH="1">
            <a:off x="3124200" y="33528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8" name="Seta para a direita 37">
            <a:extLst>
              <a:ext uri="{FF2B5EF4-FFF2-40B4-BE49-F238E27FC236}">
                <a16:creationId xmlns:a16="http://schemas.microsoft.com/office/drawing/2014/main" id="{ED69391D-E554-4F10-A3A2-62CF25BAF4BE}"/>
              </a:ext>
            </a:extLst>
          </p:cNvPr>
          <p:cNvSpPr/>
          <p:nvPr/>
        </p:nvSpPr>
        <p:spPr>
          <a:xfrm>
            <a:off x="1600200" y="2438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0" name="Seta para a direita 39">
            <a:extLst>
              <a:ext uri="{FF2B5EF4-FFF2-40B4-BE49-F238E27FC236}">
                <a16:creationId xmlns:a16="http://schemas.microsoft.com/office/drawing/2014/main" id="{2E346B64-F091-44BD-8803-B65EFA9BB73A}"/>
              </a:ext>
            </a:extLst>
          </p:cNvPr>
          <p:cNvSpPr/>
          <p:nvPr/>
        </p:nvSpPr>
        <p:spPr>
          <a:xfrm>
            <a:off x="2798763" y="1760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2" name="Seta para a direita 41">
            <a:extLst>
              <a:ext uri="{FF2B5EF4-FFF2-40B4-BE49-F238E27FC236}">
                <a16:creationId xmlns:a16="http://schemas.microsoft.com/office/drawing/2014/main" id="{A9DA031E-345C-4036-9042-1CDE8397A344}"/>
              </a:ext>
            </a:extLst>
          </p:cNvPr>
          <p:cNvSpPr/>
          <p:nvPr/>
        </p:nvSpPr>
        <p:spPr>
          <a:xfrm flipH="1">
            <a:off x="7564438" y="2522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4" name="Seta para a direita 43">
            <a:extLst>
              <a:ext uri="{FF2B5EF4-FFF2-40B4-BE49-F238E27FC236}">
                <a16:creationId xmlns:a16="http://schemas.microsoft.com/office/drawing/2014/main" id="{6343C146-01F1-4E76-A405-06094BDCBC49}"/>
              </a:ext>
            </a:extLst>
          </p:cNvPr>
          <p:cNvSpPr/>
          <p:nvPr/>
        </p:nvSpPr>
        <p:spPr>
          <a:xfrm flipH="1">
            <a:off x="8348663" y="3576638"/>
            <a:ext cx="36036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6" name="Seta para a direita 45">
            <a:extLst>
              <a:ext uri="{FF2B5EF4-FFF2-40B4-BE49-F238E27FC236}">
                <a16:creationId xmlns:a16="http://schemas.microsoft.com/office/drawing/2014/main" id="{D10AF30A-70A4-4A59-AD9A-E14220EF0699}"/>
              </a:ext>
            </a:extLst>
          </p:cNvPr>
          <p:cNvSpPr/>
          <p:nvPr/>
        </p:nvSpPr>
        <p:spPr>
          <a:xfrm flipH="1">
            <a:off x="73914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1A7F593E-6CB8-4456-A327-8E3FB692B933}"/>
              </a:ext>
            </a:extLst>
          </p:cNvPr>
          <p:cNvSpPr/>
          <p:nvPr/>
        </p:nvSpPr>
        <p:spPr>
          <a:xfrm flipH="1">
            <a:off x="6781800" y="54102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0" name="Seta para a direita 49">
            <a:extLst>
              <a:ext uri="{FF2B5EF4-FFF2-40B4-BE49-F238E27FC236}">
                <a16:creationId xmlns:a16="http://schemas.microsoft.com/office/drawing/2014/main" id="{1D78E9CF-8308-4043-AC1B-08E91E18AD85}"/>
              </a:ext>
            </a:extLst>
          </p:cNvPr>
          <p:cNvSpPr/>
          <p:nvPr/>
        </p:nvSpPr>
        <p:spPr>
          <a:xfrm>
            <a:off x="5867400" y="34290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2" name="Seta para a direita 51">
            <a:extLst>
              <a:ext uri="{FF2B5EF4-FFF2-40B4-BE49-F238E27FC236}">
                <a16:creationId xmlns:a16="http://schemas.microsoft.com/office/drawing/2014/main" id="{F14D5D42-AFCF-4779-AC5C-8D5868AF83CA}"/>
              </a:ext>
            </a:extLst>
          </p:cNvPr>
          <p:cNvSpPr/>
          <p:nvPr/>
        </p:nvSpPr>
        <p:spPr>
          <a:xfrm>
            <a:off x="5278438" y="43434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4" name="Seta para a direita 53">
            <a:extLst>
              <a:ext uri="{FF2B5EF4-FFF2-40B4-BE49-F238E27FC236}">
                <a16:creationId xmlns:a16="http://schemas.microsoft.com/office/drawing/2014/main" id="{789C604E-B65D-40F7-95B3-5CA18105E3D2}"/>
              </a:ext>
            </a:extLst>
          </p:cNvPr>
          <p:cNvSpPr/>
          <p:nvPr/>
        </p:nvSpPr>
        <p:spPr>
          <a:xfrm>
            <a:off x="4821238" y="5410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5072" name="Retângulo 1">
            <a:extLst>
              <a:ext uri="{FF2B5EF4-FFF2-40B4-BE49-F238E27FC236}">
                <a16:creationId xmlns:a16="http://schemas.microsoft.com/office/drawing/2014/main" id="{59C1D8D1-8423-499D-BFD2-A287F142C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825" y="833438"/>
            <a:ext cx="8159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Nós pais são processados antes dos seus filhos</a:t>
            </a:r>
          </a:p>
        </p:txBody>
      </p:sp>
      <p:grpSp>
        <p:nvGrpSpPr>
          <p:cNvPr id="45073" name="Grupo 56">
            <a:extLst>
              <a:ext uri="{FF2B5EF4-FFF2-40B4-BE49-F238E27FC236}">
                <a16:creationId xmlns:a16="http://schemas.microsoft.com/office/drawing/2014/main" id="{CC5AB7E8-6DD4-40FB-AC60-EA81F0DD31C7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1524000"/>
            <a:ext cx="6946900" cy="4197350"/>
            <a:chOff x="1358900" y="1524000"/>
            <a:chExt cx="6946900" cy="4197350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75CEEC72-71B8-4127-99B0-9F61D095D661}"/>
                </a:ext>
              </a:extLst>
            </p:cNvPr>
            <p:cNvSpPr/>
            <p:nvPr/>
          </p:nvSpPr>
          <p:spPr>
            <a:xfrm>
              <a:off x="3194050" y="1524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E461FC0C-C1CF-4795-8B2A-121F6DE209EE}"/>
                </a:ext>
              </a:extLst>
            </p:cNvPr>
            <p:cNvSpPr/>
            <p:nvPr/>
          </p:nvSpPr>
          <p:spPr>
            <a:xfrm>
              <a:off x="1968500" y="2286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0EA97284-CDB7-475D-B504-955B9E902B3A}"/>
                </a:ext>
              </a:extLst>
            </p:cNvPr>
            <p:cNvSpPr/>
            <p:nvPr/>
          </p:nvSpPr>
          <p:spPr>
            <a:xfrm>
              <a:off x="1358900" y="32004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F180D41C-8F37-4B99-8088-43A4D185B73E}"/>
                </a:ext>
              </a:extLst>
            </p:cNvPr>
            <p:cNvSpPr/>
            <p:nvPr/>
          </p:nvSpPr>
          <p:spPr>
            <a:xfrm>
              <a:off x="2584450" y="3194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B991A6B7-B33C-4430-8F6E-BA67118F92CE}"/>
                </a:ext>
              </a:extLst>
            </p:cNvPr>
            <p:cNvSpPr/>
            <p:nvPr/>
          </p:nvSpPr>
          <p:spPr>
            <a:xfrm>
              <a:off x="22034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0C6346A0-FDD3-4519-B1F9-E4AADCAA9256}"/>
                </a:ext>
              </a:extLst>
            </p:cNvPr>
            <p:cNvSpPr/>
            <p:nvPr/>
          </p:nvSpPr>
          <p:spPr>
            <a:xfrm>
              <a:off x="31115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DCE1F219-1D0C-4F0C-B8E5-03011DA95FB6}"/>
                </a:ext>
              </a:extLst>
            </p:cNvPr>
            <p:cNvSpPr/>
            <p:nvPr/>
          </p:nvSpPr>
          <p:spPr>
            <a:xfrm>
              <a:off x="7004050" y="2355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CABD0168-5A53-48C5-9D73-4F69C681EAAF}"/>
                </a:ext>
              </a:extLst>
            </p:cNvPr>
            <p:cNvSpPr/>
            <p:nvPr/>
          </p:nvSpPr>
          <p:spPr>
            <a:xfrm>
              <a:off x="7766050" y="33464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0FE2F2CE-B9B3-49CC-AFD3-797F48F60ABB}"/>
                </a:ext>
              </a:extLst>
            </p:cNvPr>
            <p:cNvSpPr/>
            <p:nvPr/>
          </p:nvSpPr>
          <p:spPr>
            <a:xfrm>
              <a:off x="6235700" y="3276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669BF841-1A0F-4BF1-93AB-7A4B87A30DFF}"/>
                </a:ext>
              </a:extLst>
            </p:cNvPr>
            <p:cNvSpPr/>
            <p:nvPr/>
          </p:nvSpPr>
          <p:spPr>
            <a:xfrm>
              <a:off x="68516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CF81F0ED-92D9-4879-A7C6-0DF164AB0B00}"/>
                </a:ext>
              </a:extLst>
            </p:cNvPr>
            <p:cNvSpPr/>
            <p:nvPr/>
          </p:nvSpPr>
          <p:spPr>
            <a:xfrm>
              <a:off x="57023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E2346D18-6110-464D-A1E3-C0CAE1CE248C}"/>
                </a:ext>
              </a:extLst>
            </p:cNvPr>
            <p:cNvSpPr/>
            <p:nvPr/>
          </p:nvSpPr>
          <p:spPr>
            <a:xfrm>
              <a:off x="5251450" y="51752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208D2D91-8BC0-429F-BEF4-912380066B38}"/>
                </a:ext>
              </a:extLst>
            </p:cNvPr>
            <p:cNvSpPr/>
            <p:nvPr/>
          </p:nvSpPr>
          <p:spPr>
            <a:xfrm>
              <a:off x="6235700" y="5181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085D63B9-6E2F-4965-8F2A-51F7D3037DA4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 rot="5400000">
              <a:off x="2740025" y="1562100"/>
              <a:ext cx="222250" cy="1225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C916EB70-C929-4211-8D3D-4E5ADDD1E9F2}"/>
                </a:ext>
              </a:extLst>
            </p:cNvPr>
            <p:cNvCxnSpPr>
              <a:stCxn id="97" idx="4"/>
              <a:endCxn id="103" idx="0"/>
            </p:cNvCxnSpPr>
            <p:nvPr/>
          </p:nvCxnSpPr>
          <p:spPr>
            <a:xfrm rot="16200000" flipH="1">
              <a:off x="5222875" y="304800"/>
              <a:ext cx="29210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0E7BA1BC-4386-4A8D-815C-826CF6490828}"/>
                </a:ext>
              </a:extLst>
            </p:cNvPr>
            <p:cNvCxnSpPr>
              <a:stCxn id="98" idx="4"/>
              <a:endCxn id="99" idx="0"/>
            </p:cNvCxnSpPr>
            <p:nvPr/>
          </p:nvCxnSpPr>
          <p:spPr>
            <a:xfrm rot="5400000">
              <a:off x="1746250" y="2708275"/>
              <a:ext cx="37465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5FF68DF9-CF0E-4592-82C0-F13F6A43A0E9}"/>
                </a:ext>
              </a:extLst>
            </p:cNvPr>
            <p:cNvCxnSpPr>
              <a:stCxn id="98" idx="4"/>
              <a:endCxn id="100" idx="0"/>
            </p:cNvCxnSpPr>
            <p:nvPr/>
          </p:nvCxnSpPr>
          <p:spPr>
            <a:xfrm rot="16200000" flipH="1">
              <a:off x="2362200" y="2701925"/>
              <a:ext cx="36830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00FC1A27-8D95-4841-AA70-EFC05EFE3D73}"/>
                </a:ext>
              </a:extLst>
            </p:cNvPr>
            <p:cNvCxnSpPr>
              <a:stCxn id="100" idx="4"/>
              <a:endCxn id="101" idx="0"/>
            </p:cNvCxnSpPr>
            <p:nvPr/>
          </p:nvCxnSpPr>
          <p:spPr>
            <a:xfrm rot="5400000">
              <a:off x="2473325" y="3733800"/>
              <a:ext cx="381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56FB6AA9-8294-4F89-A453-C820BD21FA7D}"/>
                </a:ext>
              </a:extLst>
            </p:cNvPr>
            <p:cNvCxnSpPr>
              <a:stCxn id="100" idx="4"/>
              <a:endCxn id="102" idx="0"/>
            </p:cNvCxnSpPr>
            <p:nvPr/>
          </p:nvCxnSpPr>
          <p:spPr>
            <a:xfrm rot="16200000" flipH="1">
              <a:off x="2927350" y="3660775"/>
              <a:ext cx="381000" cy="52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DAE3134D-9A27-442B-9EFB-2117CC0FFA01}"/>
                </a:ext>
              </a:extLst>
            </p:cNvPr>
            <p:cNvCxnSpPr>
              <a:stCxn id="103" idx="4"/>
              <a:endCxn id="105" idx="0"/>
            </p:cNvCxnSpPr>
            <p:nvPr/>
          </p:nvCxnSpPr>
          <p:spPr>
            <a:xfrm rot="5400000">
              <a:off x="6699250" y="2701925"/>
              <a:ext cx="381000" cy="76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3BF9CD04-9293-42D4-8071-AA32013E9270}"/>
                </a:ext>
              </a:extLst>
            </p:cNvPr>
            <p:cNvCxnSpPr>
              <a:stCxn id="103" idx="4"/>
              <a:endCxn id="104" idx="0"/>
            </p:cNvCxnSpPr>
            <p:nvPr/>
          </p:nvCxnSpPr>
          <p:spPr>
            <a:xfrm rot="16200000" flipH="1">
              <a:off x="7429500" y="2740025"/>
              <a:ext cx="45085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FEEEB11D-7FDB-44B5-85CE-D6CA30A217E3}"/>
                </a:ext>
              </a:extLst>
            </p:cNvPr>
            <p:cNvCxnSpPr>
              <a:stCxn id="105" idx="4"/>
              <a:endCxn id="107" idx="0"/>
            </p:cNvCxnSpPr>
            <p:nvPr/>
          </p:nvCxnSpPr>
          <p:spPr>
            <a:xfrm rot="5400000">
              <a:off x="6089650" y="3698875"/>
              <a:ext cx="2984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04650024-7909-437C-BC8E-FBB63BD77749}"/>
                </a:ext>
              </a:extLst>
            </p:cNvPr>
            <p:cNvCxnSpPr>
              <a:stCxn id="105" idx="4"/>
              <a:endCxn id="106" idx="0"/>
            </p:cNvCxnSpPr>
            <p:nvPr/>
          </p:nvCxnSpPr>
          <p:spPr>
            <a:xfrm rot="16200000" flipH="1">
              <a:off x="6664325" y="3657600"/>
              <a:ext cx="29845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B2FD2B49-2F1D-47C2-9DB8-017D7CB6D153}"/>
                </a:ext>
              </a:extLst>
            </p:cNvPr>
            <p:cNvCxnSpPr>
              <a:stCxn id="107" idx="4"/>
              <a:endCxn id="108" idx="0"/>
            </p:cNvCxnSpPr>
            <p:nvPr/>
          </p:nvCxnSpPr>
          <p:spPr>
            <a:xfrm rot="5400000">
              <a:off x="5486400" y="4689475"/>
              <a:ext cx="520700" cy="450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8D59BF35-5D48-40A6-894B-6D124744A546}"/>
                </a:ext>
              </a:extLst>
            </p:cNvPr>
            <p:cNvCxnSpPr>
              <a:stCxn id="107" idx="4"/>
              <a:endCxn id="109" idx="0"/>
            </p:cNvCxnSpPr>
            <p:nvPr/>
          </p:nvCxnSpPr>
          <p:spPr>
            <a:xfrm rot="16200000" flipH="1">
              <a:off x="5975350" y="4651375"/>
              <a:ext cx="5270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tângulo 3">
            <a:extLst>
              <a:ext uri="{FF2B5EF4-FFF2-40B4-BE49-F238E27FC236}">
                <a16:creationId xmlns:a16="http://schemas.microsoft.com/office/drawing/2014/main" id="{89F648A2-2817-490A-9C2A-EA384C3D7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6183313"/>
            <a:ext cx="5070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8 4 3 6 5 7 15 12 10 9 11 14 16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2">
            <a:extLst>
              <a:ext uri="{FF2B5EF4-FFF2-40B4-BE49-F238E27FC236}">
                <a16:creationId xmlns:a16="http://schemas.microsoft.com/office/drawing/2014/main" id="{B1098697-5BB2-4339-B5E1-5AE744DF9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121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Variações de Listas Encadeadas</a:t>
            </a:r>
          </a:p>
        </p:txBody>
      </p: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EB01642A-F97C-42F4-9171-21169548BA6E}"/>
              </a:ext>
            </a:extLst>
          </p:cNvPr>
          <p:cNvCxnSpPr/>
          <p:nvPr/>
        </p:nvCxnSpPr>
        <p:spPr bwMode="auto">
          <a:xfrm>
            <a:off x="8458200" y="7331075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EE54FD3F-C626-4156-9809-85F7D486F74A}"/>
              </a:ext>
            </a:extLst>
          </p:cNvPr>
          <p:cNvCxnSpPr/>
          <p:nvPr/>
        </p:nvCxnSpPr>
        <p:spPr bwMode="auto">
          <a:xfrm>
            <a:off x="8534400" y="73945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78F6F1CA-477D-4093-B0A4-25EDB6AB1747}"/>
              </a:ext>
            </a:extLst>
          </p:cNvPr>
          <p:cNvCxnSpPr/>
          <p:nvPr/>
        </p:nvCxnSpPr>
        <p:spPr bwMode="auto">
          <a:xfrm flipH="1">
            <a:off x="228600" y="7331075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E44880FA-D50A-448C-9194-02A46455B9CB}"/>
              </a:ext>
            </a:extLst>
          </p:cNvPr>
          <p:cNvCxnSpPr/>
          <p:nvPr/>
        </p:nvCxnSpPr>
        <p:spPr bwMode="auto">
          <a:xfrm flipH="1">
            <a:off x="304800" y="7394575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BE7EE45-201F-45F8-937C-7186B937CABC}"/>
              </a:ext>
            </a:extLst>
          </p:cNvPr>
          <p:cNvGrpSpPr>
            <a:grpSpLocks/>
          </p:cNvGrpSpPr>
          <p:nvPr/>
        </p:nvGrpSpPr>
        <p:grpSpPr bwMode="auto">
          <a:xfrm>
            <a:off x="117475" y="4484688"/>
            <a:ext cx="9779000" cy="2154237"/>
            <a:chOff x="117682" y="4484490"/>
            <a:chExt cx="9778379" cy="2154238"/>
          </a:xfrm>
        </p:grpSpPr>
        <p:grpSp>
          <p:nvGrpSpPr>
            <p:cNvPr id="5188" name="Grupo 159">
              <a:extLst>
                <a:ext uri="{FF2B5EF4-FFF2-40B4-BE49-F238E27FC236}">
                  <a16:creationId xmlns:a16="http://schemas.microsoft.com/office/drawing/2014/main" id="{03EBAB6D-EB24-4D1F-9B23-CD48311002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661" y="4484490"/>
              <a:ext cx="9296400" cy="2154238"/>
              <a:chOff x="-76200" y="4552890"/>
              <a:chExt cx="9296400" cy="2154298"/>
            </a:xfrm>
          </p:grpSpPr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F3E9053F-EE7E-4C57-8581-4AF5A3D3395B}"/>
                  </a:ext>
                </a:extLst>
              </p:cNvPr>
              <p:cNvSpPr/>
              <p:nvPr/>
            </p:nvSpPr>
            <p:spPr bwMode="auto">
              <a:xfrm>
                <a:off x="1067317" y="5181558"/>
                <a:ext cx="990537" cy="13716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next</a:t>
                </a: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previous</a:t>
                </a:r>
                <a:endParaRPr lang="pt-BR" dirty="0"/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1EF4A5EA-8863-4A12-B64A-EFCADF95AEB8}"/>
                  </a:ext>
                </a:extLst>
              </p:cNvPr>
              <p:cNvSpPr/>
              <p:nvPr/>
            </p:nvSpPr>
            <p:spPr bwMode="auto">
              <a:xfrm>
                <a:off x="1295903" y="5333962"/>
                <a:ext cx="533366" cy="4572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/>
                  <a:t>O</a:t>
                </a:r>
                <a:r>
                  <a:rPr lang="pt-BR" baseline="-25000" dirty="0"/>
                  <a:t>0</a:t>
                </a:r>
              </a:p>
            </p:txBody>
          </p:sp>
          <p:sp>
            <p:nvSpPr>
              <p:cNvPr id="107" name="Retângulo 106">
                <a:extLst>
                  <a:ext uri="{FF2B5EF4-FFF2-40B4-BE49-F238E27FC236}">
                    <a16:creationId xmlns:a16="http://schemas.microsoft.com/office/drawing/2014/main" id="{4CCB06A3-3BF5-49BC-BE93-068665FB2363}"/>
                  </a:ext>
                </a:extLst>
              </p:cNvPr>
              <p:cNvSpPr/>
              <p:nvPr/>
            </p:nvSpPr>
            <p:spPr bwMode="auto">
              <a:xfrm>
                <a:off x="2591221" y="5181558"/>
                <a:ext cx="990537" cy="13716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next</a:t>
                </a: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previous</a:t>
                </a:r>
                <a:endParaRPr lang="pt-BR" dirty="0"/>
              </a:p>
            </p:txBody>
          </p:sp>
          <p:sp>
            <p:nvSpPr>
              <p:cNvPr id="108" name="Retângulo 107">
                <a:extLst>
                  <a:ext uri="{FF2B5EF4-FFF2-40B4-BE49-F238E27FC236}">
                    <a16:creationId xmlns:a16="http://schemas.microsoft.com/office/drawing/2014/main" id="{99B16BEA-AEAF-4E0C-A0D3-DDADE709A197}"/>
                  </a:ext>
                </a:extLst>
              </p:cNvPr>
              <p:cNvSpPr/>
              <p:nvPr/>
            </p:nvSpPr>
            <p:spPr bwMode="auto">
              <a:xfrm>
                <a:off x="2819806" y="5333962"/>
                <a:ext cx="533366" cy="4572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/>
                  <a:t>O</a:t>
                </a:r>
                <a:r>
                  <a:rPr lang="pt-BR" baseline="-25000" dirty="0"/>
                  <a:t>1</a:t>
                </a:r>
              </a:p>
            </p:txBody>
          </p:sp>
          <p:sp>
            <p:nvSpPr>
              <p:cNvPr id="109" name="Retângulo 108">
                <a:extLst>
                  <a:ext uri="{FF2B5EF4-FFF2-40B4-BE49-F238E27FC236}">
                    <a16:creationId xmlns:a16="http://schemas.microsoft.com/office/drawing/2014/main" id="{9E5DC829-FDBC-4425-9A80-92B2526A526A}"/>
                  </a:ext>
                </a:extLst>
              </p:cNvPr>
              <p:cNvSpPr/>
              <p:nvPr/>
            </p:nvSpPr>
            <p:spPr bwMode="auto">
              <a:xfrm>
                <a:off x="4115124" y="5181558"/>
                <a:ext cx="990537" cy="13716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next</a:t>
                </a: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previous</a:t>
                </a:r>
                <a:endParaRPr lang="pt-BR" dirty="0"/>
              </a:p>
            </p:txBody>
          </p:sp>
          <p:sp>
            <p:nvSpPr>
              <p:cNvPr id="110" name="Retângulo 109">
                <a:extLst>
                  <a:ext uri="{FF2B5EF4-FFF2-40B4-BE49-F238E27FC236}">
                    <a16:creationId xmlns:a16="http://schemas.microsoft.com/office/drawing/2014/main" id="{713500D2-6839-49D2-AE35-A97731856D48}"/>
                  </a:ext>
                </a:extLst>
              </p:cNvPr>
              <p:cNvSpPr/>
              <p:nvPr/>
            </p:nvSpPr>
            <p:spPr bwMode="auto">
              <a:xfrm>
                <a:off x="4343709" y="5333962"/>
                <a:ext cx="533366" cy="4572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/>
                  <a:t>O</a:t>
                </a:r>
                <a:r>
                  <a:rPr lang="pt-BR" baseline="-25000" dirty="0"/>
                  <a:t>2</a:t>
                </a:r>
              </a:p>
            </p:txBody>
          </p:sp>
          <p:sp>
            <p:nvSpPr>
              <p:cNvPr id="111" name="Retângulo 110">
                <a:extLst>
                  <a:ext uri="{FF2B5EF4-FFF2-40B4-BE49-F238E27FC236}">
                    <a16:creationId xmlns:a16="http://schemas.microsoft.com/office/drawing/2014/main" id="{313B30B7-1C89-476B-8A43-275D6328E3CF}"/>
                  </a:ext>
                </a:extLst>
              </p:cNvPr>
              <p:cNvSpPr/>
              <p:nvPr/>
            </p:nvSpPr>
            <p:spPr bwMode="auto">
              <a:xfrm>
                <a:off x="5562832" y="5181558"/>
                <a:ext cx="990537" cy="13716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next</a:t>
                </a: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previous</a:t>
                </a:r>
                <a:endParaRPr lang="pt-BR" dirty="0"/>
              </a:p>
            </p:txBody>
          </p:sp>
          <p:sp>
            <p:nvSpPr>
              <p:cNvPr id="112" name="Retângulo 111">
                <a:extLst>
                  <a:ext uri="{FF2B5EF4-FFF2-40B4-BE49-F238E27FC236}">
                    <a16:creationId xmlns:a16="http://schemas.microsoft.com/office/drawing/2014/main" id="{9A3995AF-5D72-49A5-9945-2F5C1582782B}"/>
                  </a:ext>
                </a:extLst>
              </p:cNvPr>
              <p:cNvSpPr/>
              <p:nvPr/>
            </p:nvSpPr>
            <p:spPr bwMode="auto">
              <a:xfrm>
                <a:off x="5791418" y="5333962"/>
                <a:ext cx="533366" cy="4572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/>
                  <a:t>O</a:t>
                </a:r>
                <a:r>
                  <a:rPr lang="pt-BR" baseline="-25000" dirty="0"/>
                  <a:t>3</a:t>
                </a:r>
              </a:p>
            </p:txBody>
          </p:sp>
          <p:sp>
            <p:nvSpPr>
              <p:cNvPr id="113" name="Retângulo 112">
                <a:extLst>
                  <a:ext uri="{FF2B5EF4-FFF2-40B4-BE49-F238E27FC236}">
                    <a16:creationId xmlns:a16="http://schemas.microsoft.com/office/drawing/2014/main" id="{07026948-6AB3-4C59-8839-6D04961B1F69}"/>
                  </a:ext>
                </a:extLst>
              </p:cNvPr>
              <p:cNvSpPr/>
              <p:nvPr/>
            </p:nvSpPr>
            <p:spPr bwMode="auto">
              <a:xfrm>
                <a:off x="7010540" y="5181558"/>
                <a:ext cx="990537" cy="13716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next</a:t>
                </a: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previous</a:t>
                </a:r>
                <a:endParaRPr lang="pt-BR" dirty="0"/>
              </a:p>
            </p:txBody>
          </p:sp>
          <p:sp>
            <p:nvSpPr>
              <p:cNvPr id="114" name="Retângulo 113">
                <a:extLst>
                  <a:ext uri="{FF2B5EF4-FFF2-40B4-BE49-F238E27FC236}">
                    <a16:creationId xmlns:a16="http://schemas.microsoft.com/office/drawing/2014/main" id="{2622E5B9-F884-4F3D-8891-F9A622490BC3}"/>
                  </a:ext>
                </a:extLst>
              </p:cNvPr>
              <p:cNvSpPr/>
              <p:nvPr/>
            </p:nvSpPr>
            <p:spPr bwMode="auto">
              <a:xfrm>
                <a:off x="7239126" y="5333962"/>
                <a:ext cx="533366" cy="4572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/>
                  <a:t>O</a:t>
                </a:r>
                <a:r>
                  <a:rPr lang="pt-BR" baseline="-25000" dirty="0"/>
                  <a:t>4</a:t>
                </a:r>
              </a:p>
            </p:txBody>
          </p:sp>
          <p:cxnSp>
            <p:nvCxnSpPr>
              <p:cNvPr id="119" name="Conector de seta reta 118">
                <a:extLst>
                  <a:ext uri="{FF2B5EF4-FFF2-40B4-BE49-F238E27FC236}">
                    <a16:creationId xmlns:a16="http://schemas.microsoft.com/office/drawing/2014/main" id="{D4E75A23-3C43-4737-96A1-A8FE33B0A36C}"/>
                  </a:ext>
                </a:extLst>
              </p:cNvPr>
              <p:cNvCxnSpPr/>
              <p:nvPr/>
            </p:nvCxnSpPr>
            <p:spPr>
              <a:xfrm>
                <a:off x="2057855" y="6019782"/>
                <a:ext cx="533366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de seta reta 119">
                <a:extLst>
                  <a:ext uri="{FF2B5EF4-FFF2-40B4-BE49-F238E27FC236}">
                    <a16:creationId xmlns:a16="http://schemas.microsoft.com/office/drawing/2014/main" id="{770B8E5F-8ED7-4FAD-965E-8A8DA03BAEBB}"/>
                  </a:ext>
                </a:extLst>
              </p:cNvPr>
              <p:cNvCxnSpPr/>
              <p:nvPr/>
            </p:nvCxnSpPr>
            <p:spPr>
              <a:xfrm>
                <a:off x="2057855" y="6323002"/>
                <a:ext cx="533366" cy="1588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de seta reta 120">
                <a:extLst>
                  <a:ext uri="{FF2B5EF4-FFF2-40B4-BE49-F238E27FC236}">
                    <a16:creationId xmlns:a16="http://schemas.microsoft.com/office/drawing/2014/main" id="{CF6B55F4-1493-4EC8-9208-13EC46B1D596}"/>
                  </a:ext>
                </a:extLst>
              </p:cNvPr>
              <p:cNvCxnSpPr/>
              <p:nvPr/>
            </p:nvCxnSpPr>
            <p:spPr>
              <a:xfrm>
                <a:off x="3581758" y="6019782"/>
                <a:ext cx="533366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de seta reta 121">
                <a:extLst>
                  <a:ext uri="{FF2B5EF4-FFF2-40B4-BE49-F238E27FC236}">
                    <a16:creationId xmlns:a16="http://schemas.microsoft.com/office/drawing/2014/main" id="{8EED1257-E445-4D20-9AD4-67D197808DE0}"/>
                  </a:ext>
                </a:extLst>
              </p:cNvPr>
              <p:cNvCxnSpPr/>
              <p:nvPr/>
            </p:nvCxnSpPr>
            <p:spPr>
              <a:xfrm>
                <a:off x="3581758" y="6323002"/>
                <a:ext cx="533366" cy="1588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de seta reta 122">
                <a:extLst>
                  <a:ext uri="{FF2B5EF4-FFF2-40B4-BE49-F238E27FC236}">
                    <a16:creationId xmlns:a16="http://schemas.microsoft.com/office/drawing/2014/main" id="{0F0D1690-23C8-46BF-B9A7-11C7FC416254}"/>
                  </a:ext>
                </a:extLst>
              </p:cNvPr>
              <p:cNvCxnSpPr/>
              <p:nvPr/>
            </p:nvCxnSpPr>
            <p:spPr>
              <a:xfrm>
                <a:off x="5105661" y="6019782"/>
                <a:ext cx="533366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ector de seta reta 123">
                <a:extLst>
                  <a:ext uri="{FF2B5EF4-FFF2-40B4-BE49-F238E27FC236}">
                    <a16:creationId xmlns:a16="http://schemas.microsoft.com/office/drawing/2014/main" id="{136DA362-3CE0-4A41-9117-13C0D4BB31E4}"/>
                  </a:ext>
                </a:extLst>
              </p:cNvPr>
              <p:cNvCxnSpPr/>
              <p:nvPr/>
            </p:nvCxnSpPr>
            <p:spPr>
              <a:xfrm>
                <a:off x="5105661" y="6323002"/>
                <a:ext cx="533366" cy="1588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ector de seta reta 124">
                <a:extLst>
                  <a:ext uri="{FF2B5EF4-FFF2-40B4-BE49-F238E27FC236}">
                    <a16:creationId xmlns:a16="http://schemas.microsoft.com/office/drawing/2014/main" id="{303A432B-16E4-48EF-8594-4E7639AE5D46}"/>
                  </a:ext>
                </a:extLst>
              </p:cNvPr>
              <p:cNvCxnSpPr/>
              <p:nvPr/>
            </p:nvCxnSpPr>
            <p:spPr>
              <a:xfrm>
                <a:off x="6553369" y="6019782"/>
                <a:ext cx="533366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de seta reta 125">
                <a:extLst>
                  <a:ext uri="{FF2B5EF4-FFF2-40B4-BE49-F238E27FC236}">
                    <a16:creationId xmlns:a16="http://schemas.microsoft.com/office/drawing/2014/main" id="{78B346B5-0A79-4E33-9A56-54836A26F88B}"/>
                  </a:ext>
                </a:extLst>
              </p:cNvPr>
              <p:cNvCxnSpPr/>
              <p:nvPr/>
            </p:nvCxnSpPr>
            <p:spPr>
              <a:xfrm>
                <a:off x="6553369" y="6323002"/>
                <a:ext cx="533366" cy="1588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9" name="Retângulo 3">
                <a:extLst>
                  <a:ext uri="{FF2B5EF4-FFF2-40B4-BE49-F238E27FC236}">
                    <a16:creationId xmlns:a16="http://schemas.microsoft.com/office/drawing/2014/main" id="{B1555A51-D0A0-4ECC-9D0C-38D973797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200" y="4552890"/>
                <a:ext cx="9296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Arial" panose="020B0604020202020204" pitchFamily="34" charset="0"/>
                  </a:rPr>
                  <a:t>Listas Duplamente Encadeada Circular</a:t>
                </a:r>
              </a:p>
            </p:txBody>
          </p:sp>
          <p:cxnSp>
            <p:nvCxnSpPr>
              <p:cNvPr id="137" name="Conector reto 136">
                <a:extLst>
                  <a:ext uri="{FF2B5EF4-FFF2-40B4-BE49-F238E27FC236}">
                    <a16:creationId xmlns:a16="http://schemas.microsoft.com/office/drawing/2014/main" id="{16806A07-6A8B-49D7-BFEB-346185345EFE}"/>
                  </a:ext>
                </a:extLst>
              </p:cNvPr>
              <p:cNvCxnSpPr/>
              <p:nvPr/>
            </p:nvCxnSpPr>
            <p:spPr>
              <a:xfrm>
                <a:off x="8001077" y="6019782"/>
                <a:ext cx="304781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2D995101-9CB3-4854-8C1C-95619843DFA2}"/>
                  </a:ext>
                </a:extLst>
              </p:cNvPr>
              <p:cNvCxnSpPr/>
              <p:nvPr/>
            </p:nvCxnSpPr>
            <p:spPr>
              <a:xfrm rot="5400000" flipH="1" flipV="1">
                <a:off x="7810545" y="5524467"/>
                <a:ext cx="990628" cy="3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1CB27D7C-EB52-47E7-B84D-61B850C67480}"/>
                  </a:ext>
                </a:extLst>
              </p:cNvPr>
              <p:cNvCxnSpPr/>
              <p:nvPr/>
            </p:nvCxnSpPr>
            <p:spPr>
              <a:xfrm rot="10800000">
                <a:off x="686342" y="5029153"/>
                <a:ext cx="7619516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to 142">
                <a:extLst>
                  <a:ext uri="{FF2B5EF4-FFF2-40B4-BE49-F238E27FC236}">
                    <a16:creationId xmlns:a16="http://schemas.microsoft.com/office/drawing/2014/main" id="{A8E69700-4A49-4C0E-B411-80A027080740}"/>
                  </a:ext>
                </a:extLst>
              </p:cNvPr>
              <p:cNvCxnSpPr/>
              <p:nvPr/>
            </p:nvCxnSpPr>
            <p:spPr>
              <a:xfrm rot="5400000">
                <a:off x="191029" y="5524467"/>
                <a:ext cx="990628" cy="3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de seta reta 144">
                <a:extLst>
                  <a:ext uri="{FF2B5EF4-FFF2-40B4-BE49-F238E27FC236}">
                    <a16:creationId xmlns:a16="http://schemas.microsoft.com/office/drawing/2014/main" id="{4562E43C-11D8-4868-AE7C-C1035A5B22AC}"/>
                  </a:ext>
                </a:extLst>
              </p:cNvPr>
              <p:cNvCxnSpPr/>
              <p:nvPr/>
            </p:nvCxnSpPr>
            <p:spPr>
              <a:xfrm>
                <a:off x="686342" y="6019782"/>
                <a:ext cx="380976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ector reto 147">
                <a:extLst>
                  <a:ext uri="{FF2B5EF4-FFF2-40B4-BE49-F238E27FC236}">
                    <a16:creationId xmlns:a16="http://schemas.microsoft.com/office/drawing/2014/main" id="{43C99D61-4A36-404E-A092-3BBB92EF4074}"/>
                  </a:ext>
                </a:extLst>
              </p:cNvPr>
              <p:cNvCxnSpPr/>
              <p:nvPr/>
            </p:nvCxnSpPr>
            <p:spPr>
              <a:xfrm rot="10800000">
                <a:off x="686342" y="6705601"/>
                <a:ext cx="7619516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ector reto 149">
                <a:extLst>
                  <a:ext uri="{FF2B5EF4-FFF2-40B4-BE49-F238E27FC236}">
                    <a16:creationId xmlns:a16="http://schemas.microsoft.com/office/drawing/2014/main" id="{3C6584C6-1738-4E01-AAA3-EDECF0EBC114}"/>
                  </a:ext>
                </a:extLst>
              </p:cNvPr>
              <p:cNvCxnSpPr/>
              <p:nvPr/>
            </p:nvCxnSpPr>
            <p:spPr>
              <a:xfrm rot="5400000" flipH="1" flipV="1">
                <a:off x="496630" y="6514302"/>
                <a:ext cx="379424" cy="3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ector reto 150">
                <a:extLst>
                  <a:ext uri="{FF2B5EF4-FFF2-40B4-BE49-F238E27FC236}">
                    <a16:creationId xmlns:a16="http://schemas.microsoft.com/office/drawing/2014/main" id="{4BDC867D-EF83-4BAD-A8BA-0745B3975AF2}"/>
                  </a:ext>
                </a:extLst>
              </p:cNvPr>
              <p:cNvCxnSpPr/>
              <p:nvPr/>
            </p:nvCxnSpPr>
            <p:spPr>
              <a:xfrm rot="5400000" flipH="1" flipV="1">
                <a:off x="8114560" y="6514302"/>
                <a:ext cx="381011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Conector de seta reta 154">
                <a:extLst>
                  <a:ext uri="{FF2B5EF4-FFF2-40B4-BE49-F238E27FC236}">
                    <a16:creationId xmlns:a16="http://schemas.microsoft.com/office/drawing/2014/main" id="{1312658A-79FF-446B-B8BF-77F304A40A0B}"/>
                  </a:ext>
                </a:extLst>
              </p:cNvPr>
              <p:cNvCxnSpPr/>
              <p:nvPr/>
            </p:nvCxnSpPr>
            <p:spPr>
              <a:xfrm rot="10800000">
                <a:off x="8001077" y="6324590"/>
                <a:ext cx="304781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Conector reto 156">
                <a:extLst>
                  <a:ext uri="{FF2B5EF4-FFF2-40B4-BE49-F238E27FC236}">
                    <a16:creationId xmlns:a16="http://schemas.microsoft.com/office/drawing/2014/main" id="{4B9E2D80-8F11-47B0-B3C5-FF44C6DBCE3C}"/>
                  </a:ext>
                </a:extLst>
              </p:cNvPr>
              <p:cNvCxnSpPr/>
              <p:nvPr/>
            </p:nvCxnSpPr>
            <p:spPr>
              <a:xfrm>
                <a:off x="686342" y="6324590"/>
                <a:ext cx="380976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0399CA84-88CE-4D88-A0F1-13629BE33FB6}"/>
                </a:ext>
              </a:extLst>
            </p:cNvPr>
            <p:cNvSpPr/>
            <p:nvPr/>
          </p:nvSpPr>
          <p:spPr>
            <a:xfrm>
              <a:off x="117682" y="5124252"/>
              <a:ext cx="715918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dirty="0" err="1"/>
                <a:t>head</a:t>
              </a:r>
              <a:endParaRPr lang="pt-BR" dirty="0"/>
            </a:p>
          </p:txBody>
        </p:sp>
        <p:cxnSp>
          <p:nvCxnSpPr>
            <p:cNvPr id="130" name="Conector de seta reta 6">
              <a:extLst>
                <a:ext uri="{FF2B5EF4-FFF2-40B4-BE49-F238E27FC236}">
                  <a16:creationId xmlns:a16="http://schemas.microsoft.com/office/drawing/2014/main" id="{41E4B469-8C2D-4BAD-88E6-745617F13E98}"/>
                </a:ext>
              </a:extLst>
            </p:cNvPr>
            <p:cNvCxnSpPr>
              <a:cxnSpLocks/>
            </p:cNvCxnSpPr>
            <p:nvPr/>
          </p:nvCxnSpPr>
          <p:spPr>
            <a:xfrm>
              <a:off x="863760" y="5390952"/>
              <a:ext cx="7317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D1D9097-3737-4965-AB95-04D268792475}"/>
              </a:ext>
            </a:extLst>
          </p:cNvPr>
          <p:cNvGrpSpPr>
            <a:grpSpLocks/>
          </p:cNvGrpSpPr>
          <p:nvPr/>
        </p:nvGrpSpPr>
        <p:grpSpPr bwMode="auto">
          <a:xfrm>
            <a:off x="117475" y="2474913"/>
            <a:ext cx="9779000" cy="1938337"/>
            <a:chOff x="117682" y="2475464"/>
            <a:chExt cx="9778379" cy="1938318"/>
          </a:xfrm>
        </p:grpSpPr>
        <p:grpSp>
          <p:nvGrpSpPr>
            <p:cNvPr id="5156" name="Agrupar 11">
              <a:extLst>
                <a:ext uri="{FF2B5EF4-FFF2-40B4-BE49-F238E27FC236}">
                  <a16:creationId xmlns:a16="http://schemas.microsoft.com/office/drawing/2014/main" id="{EA4F35D5-8473-438B-909C-78D93FA19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9661" y="2475464"/>
              <a:ext cx="9296400" cy="1938318"/>
              <a:chOff x="142461" y="2475464"/>
              <a:chExt cx="9296400" cy="1938318"/>
            </a:xfrm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7F597FFD-5C40-45BF-A13D-66264258BEBE}"/>
                  </a:ext>
                </a:extLst>
              </p:cNvPr>
              <p:cNvSpPr/>
              <p:nvPr/>
            </p:nvSpPr>
            <p:spPr bwMode="auto">
              <a:xfrm>
                <a:off x="1057393" y="2856460"/>
                <a:ext cx="990537" cy="13715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next</a:t>
                </a: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previous</a:t>
                </a:r>
                <a:endParaRPr lang="pt-BR" dirty="0"/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1C63524E-C315-4147-BDEC-1547F62B266B}"/>
                  </a:ext>
                </a:extLst>
              </p:cNvPr>
              <p:cNvSpPr/>
              <p:nvPr/>
            </p:nvSpPr>
            <p:spPr bwMode="auto">
              <a:xfrm>
                <a:off x="1285978" y="3008859"/>
                <a:ext cx="533366" cy="457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/>
                  <a:t>O</a:t>
                </a:r>
                <a:r>
                  <a:rPr lang="pt-BR" baseline="-25000" dirty="0"/>
                  <a:t>0</a:t>
                </a:r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545F5C7B-49CC-434D-A314-3FDE0F708472}"/>
                  </a:ext>
                </a:extLst>
              </p:cNvPr>
              <p:cNvSpPr/>
              <p:nvPr/>
            </p:nvSpPr>
            <p:spPr bwMode="auto">
              <a:xfrm>
                <a:off x="2581296" y="2856460"/>
                <a:ext cx="990537" cy="13715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next</a:t>
                </a: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previous</a:t>
                </a:r>
                <a:endParaRPr lang="pt-BR" dirty="0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D5009455-00E2-40FC-B0F1-CC5B91CEFC51}"/>
                  </a:ext>
                </a:extLst>
              </p:cNvPr>
              <p:cNvSpPr/>
              <p:nvPr/>
            </p:nvSpPr>
            <p:spPr bwMode="auto">
              <a:xfrm>
                <a:off x="2809882" y="3008859"/>
                <a:ext cx="533366" cy="457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/>
                  <a:t>O</a:t>
                </a:r>
                <a:r>
                  <a:rPr lang="pt-BR" baseline="-25000" dirty="0"/>
                  <a:t>1</a:t>
                </a:r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65B0C699-2B73-4BE5-9735-5F69BABABF2E}"/>
                  </a:ext>
                </a:extLst>
              </p:cNvPr>
              <p:cNvSpPr/>
              <p:nvPr/>
            </p:nvSpPr>
            <p:spPr bwMode="auto">
              <a:xfrm>
                <a:off x="4105200" y="2856460"/>
                <a:ext cx="990537" cy="13715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next</a:t>
                </a: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previous</a:t>
                </a:r>
                <a:endParaRPr lang="pt-BR" dirty="0"/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EF1A1550-0404-4C58-9E70-2AAFE17E4412}"/>
                  </a:ext>
                </a:extLst>
              </p:cNvPr>
              <p:cNvSpPr/>
              <p:nvPr/>
            </p:nvSpPr>
            <p:spPr bwMode="auto">
              <a:xfrm>
                <a:off x="4333785" y="3008859"/>
                <a:ext cx="533366" cy="457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/>
                  <a:t>O</a:t>
                </a:r>
                <a:r>
                  <a:rPr lang="pt-BR" baseline="-25000" dirty="0"/>
                  <a:t>2</a:t>
                </a:r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F8614258-B607-41F5-B168-AF6B0F2AF751}"/>
                  </a:ext>
                </a:extLst>
              </p:cNvPr>
              <p:cNvSpPr/>
              <p:nvPr/>
            </p:nvSpPr>
            <p:spPr bwMode="auto">
              <a:xfrm>
                <a:off x="5552908" y="2856460"/>
                <a:ext cx="990537" cy="13715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next</a:t>
                </a: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previous</a:t>
                </a:r>
                <a:endParaRPr lang="pt-BR" dirty="0"/>
              </a:p>
            </p:txBody>
          </p:sp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02DF79D2-7100-406B-8FBC-B6AA8A1A4C8D}"/>
                  </a:ext>
                </a:extLst>
              </p:cNvPr>
              <p:cNvSpPr/>
              <p:nvPr/>
            </p:nvSpPr>
            <p:spPr bwMode="auto">
              <a:xfrm>
                <a:off x="5781493" y="3008859"/>
                <a:ext cx="533366" cy="457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/>
                  <a:t>O</a:t>
                </a:r>
                <a:r>
                  <a:rPr lang="pt-BR" baseline="-25000" dirty="0"/>
                  <a:t>3</a:t>
                </a:r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D3FB82AE-7797-41E3-8133-59C07CADB8B9}"/>
                  </a:ext>
                </a:extLst>
              </p:cNvPr>
              <p:cNvSpPr/>
              <p:nvPr/>
            </p:nvSpPr>
            <p:spPr bwMode="auto">
              <a:xfrm>
                <a:off x="7000616" y="2856460"/>
                <a:ext cx="990537" cy="13715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next</a:t>
                </a: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previous</a:t>
                </a:r>
                <a:endParaRPr lang="pt-BR" dirty="0"/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475D5632-2989-4DB8-B1ED-6E0E7DF5B1A5}"/>
                  </a:ext>
                </a:extLst>
              </p:cNvPr>
              <p:cNvSpPr/>
              <p:nvPr/>
            </p:nvSpPr>
            <p:spPr bwMode="auto">
              <a:xfrm>
                <a:off x="7229201" y="3008859"/>
                <a:ext cx="533366" cy="4571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/>
                  <a:t>O</a:t>
                </a:r>
                <a:r>
                  <a:rPr lang="pt-BR" baseline="-25000" dirty="0"/>
                  <a:t>4</a:t>
                </a:r>
              </a:p>
            </p:txBody>
          </p:sp>
          <p:cxnSp>
            <p:nvCxnSpPr>
              <p:cNvPr id="86" name="Conector de seta reta 85">
                <a:extLst>
                  <a:ext uri="{FF2B5EF4-FFF2-40B4-BE49-F238E27FC236}">
                    <a16:creationId xmlns:a16="http://schemas.microsoft.com/office/drawing/2014/main" id="{B91DC617-C003-465D-A687-2F1BC67D3E4D}"/>
                  </a:ext>
                </a:extLst>
              </p:cNvPr>
              <p:cNvCxnSpPr/>
              <p:nvPr/>
            </p:nvCxnSpPr>
            <p:spPr bwMode="auto">
              <a:xfrm>
                <a:off x="2047930" y="3694652"/>
                <a:ext cx="533366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de seta reta 86">
                <a:extLst>
                  <a:ext uri="{FF2B5EF4-FFF2-40B4-BE49-F238E27FC236}">
                    <a16:creationId xmlns:a16="http://schemas.microsoft.com/office/drawing/2014/main" id="{580A14B3-C0F3-4F15-ABAF-BDCBB3AFB36A}"/>
                  </a:ext>
                </a:extLst>
              </p:cNvPr>
              <p:cNvCxnSpPr/>
              <p:nvPr/>
            </p:nvCxnSpPr>
            <p:spPr bwMode="auto">
              <a:xfrm>
                <a:off x="2047930" y="3997861"/>
                <a:ext cx="533366" cy="1588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>
                <a:extLst>
                  <a:ext uri="{FF2B5EF4-FFF2-40B4-BE49-F238E27FC236}">
                    <a16:creationId xmlns:a16="http://schemas.microsoft.com/office/drawing/2014/main" id="{29D2219F-1AFA-4426-87B3-6B36034F726D}"/>
                  </a:ext>
                </a:extLst>
              </p:cNvPr>
              <p:cNvCxnSpPr/>
              <p:nvPr/>
            </p:nvCxnSpPr>
            <p:spPr bwMode="auto">
              <a:xfrm>
                <a:off x="3571833" y="3694652"/>
                <a:ext cx="533366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de seta reta 88">
                <a:extLst>
                  <a:ext uri="{FF2B5EF4-FFF2-40B4-BE49-F238E27FC236}">
                    <a16:creationId xmlns:a16="http://schemas.microsoft.com/office/drawing/2014/main" id="{E66A84A4-87D1-4613-B193-91543B713D65}"/>
                  </a:ext>
                </a:extLst>
              </p:cNvPr>
              <p:cNvCxnSpPr/>
              <p:nvPr/>
            </p:nvCxnSpPr>
            <p:spPr bwMode="auto">
              <a:xfrm>
                <a:off x="3571833" y="3997861"/>
                <a:ext cx="533366" cy="1588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de seta reta 90">
                <a:extLst>
                  <a:ext uri="{FF2B5EF4-FFF2-40B4-BE49-F238E27FC236}">
                    <a16:creationId xmlns:a16="http://schemas.microsoft.com/office/drawing/2014/main" id="{E36E6C77-223D-4F34-B239-7FAD0C4C68BD}"/>
                  </a:ext>
                </a:extLst>
              </p:cNvPr>
              <p:cNvCxnSpPr/>
              <p:nvPr/>
            </p:nvCxnSpPr>
            <p:spPr bwMode="auto">
              <a:xfrm>
                <a:off x="5095737" y="3694652"/>
                <a:ext cx="533366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de seta reta 91">
                <a:extLst>
                  <a:ext uri="{FF2B5EF4-FFF2-40B4-BE49-F238E27FC236}">
                    <a16:creationId xmlns:a16="http://schemas.microsoft.com/office/drawing/2014/main" id="{8B6B0788-8295-43DF-9A49-B373978D2469}"/>
                  </a:ext>
                </a:extLst>
              </p:cNvPr>
              <p:cNvCxnSpPr/>
              <p:nvPr/>
            </p:nvCxnSpPr>
            <p:spPr bwMode="auto">
              <a:xfrm>
                <a:off x="5095737" y="3997861"/>
                <a:ext cx="533366" cy="1588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de seta reta 92">
                <a:extLst>
                  <a:ext uri="{FF2B5EF4-FFF2-40B4-BE49-F238E27FC236}">
                    <a16:creationId xmlns:a16="http://schemas.microsoft.com/office/drawing/2014/main" id="{E027B600-5615-4E89-A664-113D2350E3A3}"/>
                  </a:ext>
                </a:extLst>
              </p:cNvPr>
              <p:cNvCxnSpPr/>
              <p:nvPr/>
            </p:nvCxnSpPr>
            <p:spPr bwMode="auto">
              <a:xfrm>
                <a:off x="6543445" y="3694652"/>
                <a:ext cx="533366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de seta reta 93">
                <a:extLst>
                  <a:ext uri="{FF2B5EF4-FFF2-40B4-BE49-F238E27FC236}">
                    <a16:creationId xmlns:a16="http://schemas.microsoft.com/office/drawing/2014/main" id="{D3AA82EA-B24E-4EB5-8BAB-478E4CD8A3CD}"/>
                  </a:ext>
                </a:extLst>
              </p:cNvPr>
              <p:cNvCxnSpPr/>
              <p:nvPr/>
            </p:nvCxnSpPr>
            <p:spPr bwMode="auto">
              <a:xfrm>
                <a:off x="6543445" y="3997861"/>
                <a:ext cx="533366" cy="1588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77" name="Retângulo 3">
                <a:extLst>
                  <a:ext uri="{FF2B5EF4-FFF2-40B4-BE49-F238E27FC236}">
                    <a16:creationId xmlns:a16="http://schemas.microsoft.com/office/drawing/2014/main" id="{2DCC3F43-BC81-49F5-93D9-C70D6E429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61" y="2475464"/>
                <a:ext cx="9296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Arial" panose="020B0604020202020204" pitchFamily="34" charset="0"/>
                  </a:rPr>
                  <a:t>Listas Duplamente Encadeada</a:t>
                </a:r>
              </a:p>
            </p:txBody>
          </p:sp>
          <p:grpSp>
            <p:nvGrpSpPr>
              <p:cNvPr id="5178" name="Grupo 32">
                <a:extLst>
                  <a:ext uri="{FF2B5EF4-FFF2-40B4-BE49-F238E27FC236}">
                    <a16:creationId xmlns:a16="http://schemas.microsoft.com/office/drawing/2014/main" id="{757B1DF1-076E-4AC5-BBA7-9C1F717F73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6761" y="3507975"/>
                <a:ext cx="685800" cy="611187"/>
                <a:chOff x="8305800" y="2436812"/>
                <a:chExt cx="685800" cy="611188"/>
              </a:xfrm>
            </p:grpSpPr>
            <p:cxnSp>
              <p:nvCxnSpPr>
                <p:cNvPr id="97" name="Conector angulado 21">
                  <a:extLst>
                    <a:ext uri="{FF2B5EF4-FFF2-40B4-BE49-F238E27FC236}">
                      <a16:creationId xmlns:a16="http://schemas.microsoft.com/office/drawing/2014/main" id="{8BA7E1DB-1EAF-4E75-8900-63FCFB64F12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8305886" y="2436179"/>
                  <a:ext cx="457196" cy="45717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Conector reto 97">
                  <a:extLst>
                    <a:ext uri="{FF2B5EF4-FFF2-40B4-BE49-F238E27FC236}">
                      <a16:creationId xmlns:a16="http://schemas.microsoft.com/office/drawing/2014/main" id="{5DF93D3F-6154-4954-A9AD-19D46C249A32}"/>
                    </a:ext>
                  </a:extLst>
                </p:cNvPr>
                <p:cNvCxnSpPr/>
                <p:nvPr/>
              </p:nvCxnSpPr>
              <p:spPr>
                <a:xfrm>
                  <a:off x="8458289" y="2893362"/>
                  <a:ext cx="533366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Conector reto 99">
                  <a:extLst>
                    <a:ext uri="{FF2B5EF4-FFF2-40B4-BE49-F238E27FC236}">
                      <a16:creationId xmlns:a16="http://schemas.microsoft.com/office/drawing/2014/main" id="{C7B461FC-6C26-4C49-BB7F-BAF168018809}"/>
                    </a:ext>
                  </a:extLst>
                </p:cNvPr>
                <p:cNvCxnSpPr/>
                <p:nvPr/>
              </p:nvCxnSpPr>
              <p:spPr>
                <a:xfrm>
                  <a:off x="8610679" y="2982262"/>
                  <a:ext cx="30478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reto 102">
                  <a:extLst>
                    <a:ext uri="{FF2B5EF4-FFF2-40B4-BE49-F238E27FC236}">
                      <a16:creationId xmlns:a16="http://schemas.microsoft.com/office/drawing/2014/main" id="{D61A1422-9891-4692-AFEC-E716579FB365}"/>
                    </a:ext>
                  </a:extLst>
                </p:cNvPr>
                <p:cNvCxnSpPr/>
                <p:nvPr/>
              </p:nvCxnSpPr>
              <p:spPr>
                <a:xfrm>
                  <a:off x="8686875" y="3045761"/>
                  <a:ext cx="15239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79" name="Grupo 32">
                <a:extLst>
                  <a:ext uri="{FF2B5EF4-FFF2-40B4-BE49-F238E27FC236}">
                    <a16:creationId xmlns:a16="http://schemas.microsoft.com/office/drawing/2014/main" id="{2E2F22F1-5E9C-4600-A5EC-26F8EF1039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45604" y="3802595"/>
                <a:ext cx="685800" cy="611187"/>
                <a:chOff x="8305800" y="2436812"/>
                <a:chExt cx="685800" cy="611188"/>
              </a:xfrm>
            </p:grpSpPr>
            <p:cxnSp>
              <p:nvCxnSpPr>
                <p:cNvPr id="115" name="Conector angulado 21">
                  <a:extLst>
                    <a:ext uri="{FF2B5EF4-FFF2-40B4-BE49-F238E27FC236}">
                      <a16:creationId xmlns:a16="http://schemas.microsoft.com/office/drawing/2014/main" id="{77F401F5-5A2A-43B8-81F2-F9FF9B2EE95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8305190" y="2436831"/>
                  <a:ext cx="457196" cy="45717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ector reto 115">
                  <a:extLst>
                    <a:ext uri="{FF2B5EF4-FFF2-40B4-BE49-F238E27FC236}">
                      <a16:creationId xmlns:a16="http://schemas.microsoft.com/office/drawing/2014/main" id="{7D2E5F97-6E9F-446C-9AFE-8150D2696877}"/>
                    </a:ext>
                  </a:extLst>
                </p:cNvPr>
                <p:cNvCxnSpPr/>
                <p:nvPr/>
              </p:nvCxnSpPr>
              <p:spPr>
                <a:xfrm>
                  <a:off x="8457593" y="2894014"/>
                  <a:ext cx="533366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reto 126">
                  <a:extLst>
                    <a:ext uri="{FF2B5EF4-FFF2-40B4-BE49-F238E27FC236}">
                      <a16:creationId xmlns:a16="http://schemas.microsoft.com/office/drawing/2014/main" id="{12B52CDC-BA6E-4C1D-862D-7F76C4035D6F}"/>
                    </a:ext>
                  </a:extLst>
                </p:cNvPr>
                <p:cNvCxnSpPr/>
                <p:nvPr/>
              </p:nvCxnSpPr>
              <p:spPr>
                <a:xfrm>
                  <a:off x="8609983" y="2982914"/>
                  <a:ext cx="30478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reto 127">
                  <a:extLst>
                    <a:ext uri="{FF2B5EF4-FFF2-40B4-BE49-F238E27FC236}">
                      <a16:creationId xmlns:a16="http://schemas.microsoft.com/office/drawing/2014/main" id="{C705B5DC-38E1-4FDB-9E42-B9F9F6815448}"/>
                    </a:ext>
                  </a:extLst>
                </p:cNvPr>
                <p:cNvCxnSpPr/>
                <p:nvPr/>
              </p:nvCxnSpPr>
              <p:spPr>
                <a:xfrm>
                  <a:off x="8686179" y="3046413"/>
                  <a:ext cx="152390" cy="15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DDD89E0C-AD4B-462B-ABDC-A907AD16E874}"/>
                </a:ext>
              </a:extLst>
            </p:cNvPr>
            <p:cNvSpPr/>
            <p:nvPr/>
          </p:nvSpPr>
          <p:spPr>
            <a:xfrm>
              <a:off x="117682" y="2886622"/>
              <a:ext cx="715918" cy="5333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dirty="0" err="1"/>
                <a:t>head</a:t>
              </a:r>
              <a:endParaRPr lang="pt-BR" dirty="0"/>
            </a:p>
          </p:txBody>
        </p:sp>
        <p:cxnSp>
          <p:nvCxnSpPr>
            <p:cNvPr id="132" name="Conector de seta reta 6">
              <a:extLst>
                <a:ext uri="{FF2B5EF4-FFF2-40B4-BE49-F238E27FC236}">
                  <a16:creationId xmlns:a16="http://schemas.microsoft.com/office/drawing/2014/main" id="{5E92D1F8-3ACB-4BC8-AAAA-3D9C3CE7EC85}"/>
                </a:ext>
              </a:extLst>
            </p:cNvPr>
            <p:cNvCxnSpPr>
              <a:cxnSpLocks/>
            </p:cNvCxnSpPr>
            <p:nvPr/>
          </p:nvCxnSpPr>
          <p:spPr>
            <a:xfrm>
              <a:off x="863760" y="3153319"/>
              <a:ext cx="5079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BD62B25-0356-4B0F-B5B3-D2FB4751BE7C}"/>
              </a:ext>
            </a:extLst>
          </p:cNvPr>
          <p:cNvGrpSpPr>
            <a:grpSpLocks/>
          </p:cNvGrpSpPr>
          <p:nvPr/>
        </p:nvGrpSpPr>
        <p:grpSpPr bwMode="auto">
          <a:xfrm>
            <a:off x="117475" y="609600"/>
            <a:ext cx="9636125" cy="1601788"/>
            <a:chOff x="117682" y="609600"/>
            <a:chExt cx="9635918" cy="1601788"/>
          </a:xfrm>
        </p:grpSpPr>
        <p:grpSp>
          <p:nvGrpSpPr>
            <p:cNvPr id="5130" name="Grupo 157">
              <a:extLst>
                <a:ext uri="{FF2B5EF4-FFF2-40B4-BE49-F238E27FC236}">
                  <a16:creationId xmlns:a16="http://schemas.microsoft.com/office/drawing/2014/main" id="{842DAAE3-D113-4576-A932-4083C8BDB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" y="609600"/>
              <a:ext cx="9296400" cy="1601788"/>
              <a:chOff x="0" y="609600"/>
              <a:chExt cx="9296400" cy="1601788"/>
            </a:xfrm>
          </p:grpSpPr>
          <p:grpSp>
            <p:nvGrpSpPr>
              <p:cNvPr id="5133" name="Grupo 32">
                <a:extLst>
                  <a:ext uri="{FF2B5EF4-FFF2-40B4-BE49-F238E27FC236}">
                    <a16:creationId xmlns:a16="http://schemas.microsoft.com/office/drawing/2014/main" id="{1CC609AB-894B-45AC-A138-7F887E8C10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4400" y="987423"/>
                <a:ext cx="6705600" cy="1066800"/>
                <a:chOff x="1219200" y="2895600"/>
                <a:chExt cx="6705600" cy="1066800"/>
              </a:xfrm>
            </p:grpSpPr>
            <p:sp>
              <p:nvSpPr>
                <p:cNvPr id="19" name="Retângulo 18">
                  <a:extLst>
                    <a:ext uri="{FF2B5EF4-FFF2-40B4-BE49-F238E27FC236}">
                      <a16:creationId xmlns:a16="http://schemas.microsoft.com/office/drawing/2014/main" id="{8CDE86B5-25BD-4DA4-9489-7CFF0CE43CF8}"/>
                    </a:ext>
                  </a:extLst>
                </p:cNvPr>
                <p:cNvSpPr/>
                <p:nvPr/>
              </p:nvSpPr>
              <p:spPr>
                <a:xfrm>
                  <a:off x="7086654" y="2895602"/>
                  <a:ext cx="838182" cy="1066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r>
                    <a:rPr lang="pt-BR" dirty="0" err="1"/>
                    <a:t>next</a:t>
                  </a:r>
                  <a:endParaRPr lang="pt-BR" dirty="0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3EC72796-C535-4BEE-9E6F-B1D3C0A8D0FE}"/>
                    </a:ext>
                  </a:extLst>
                </p:cNvPr>
                <p:cNvSpPr/>
                <p:nvPr/>
              </p:nvSpPr>
              <p:spPr>
                <a:xfrm>
                  <a:off x="5638885" y="2895602"/>
                  <a:ext cx="838182" cy="1066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r>
                    <a:rPr lang="pt-BR" dirty="0" err="1"/>
                    <a:t>next</a:t>
                  </a:r>
                  <a:endParaRPr lang="pt-BR" dirty="0"/>
                </a:p>
              </p:txBody>
            </p:sp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225BFCAF-5F56-48F6-BB55-120B97ED0F1D}"/>
                    </a:ext>
                  </a:extLst>
                </p:cNvPr>
                <p:cNvSpPr/>
                <p:nvPr/>
              </p:nvSpPr>
              <p:spPr>
                <a:xfrm>
                  <a:off x="4191116" y="2895602"/>
                  <a:ext cx="838182" cy="1066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r>
                    <a:rPr lang="pt-BR" dirty="0" err="1"/>
                    <a:t>next</a:t>
                  </a:r>
                  <a:endParaRPr lang="pt-BR" dirty="0"/>
                </a:p>
              </p:txBody>
            </p:sp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EC0941EA-9301-4F95-9D9F-F29AD36C41BD}"/>
                    </a:ext>
                  </a:extLst>
                </p:cNvPr>
                <p:cNvSpPr/>
                <p:nvPr/>
              </p:nvSpPr>
              <p:spPr>
                <a:xfrm>
                  <a:off x="2743347" y="2895602"/>
                  <a:ext cx="838182" cy="1066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r>
                    <a:rPr lang="pt-BR" dirty="0" err="1"/>
                    <a:t>next</a:t>
                  </a:r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D1B84F6A-C49A-4C52-A7E4-6A6DBE5449C9}"/>
                    </a:ext>
                  </a:extLst>
                </p:cNvPr>
                <p:cNvSpPr/>
                <p:nvPr/>
              </p:nvSpPr>
              <p:spPr>
                <a:xfrm>
                  <a:off x="1219380" y="2895602"/>
                  <a:ext cx="838182" cy="1066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endParaRPr lang="pt-BR" dirty="0"/>
                </a:p>
                <a:p>
                  <a:pPr algn="ctr" eaLnBrk="1" hangingPunct="1">
                    <a:defRPr/>
                  </a:pPr>
                  <a:r>
                    <a:rPr lang="pt-BR" dirty="0" err="1"/>
                    <a:t>next</a:t>
                  </a:r>
                  <a:endParaRPr lang="pt-BR" dirty="0"/>
                </a:p>
              </p:txBody>
            </p:sp>
          </p:grpSp>
          <p:sp>
            <p:nvSpPr>
              <p:cNvPr id="5134" name="Retângulo 3">
                <a:extLst>
                  <a:ext uri="{FF2B5EF4-FFF2-40B4-BE49-F238E27FC236}">
                    <a16:creationId xmlns:a16="http://schemas.microsoft.com/office/drawing/2014/main" id="{D82DA450-BA12-4EA2-9A68-1D3A57685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09600"/>
                <a:ext cx="92964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Arial" panose="020B0604020202020204" pitchFamily="34" charset="0"/>
                  </a:rPr>
                  <a:t>Listas Encadeada Circular</a:t>
                </a:r>
              </a:p>
            </p:txBody>
          </p:sp>
          <p:grpSp>
            <p:nvGrpSpPr>
              <p:cNvPr id="5135" name="Grupo 31">
                <a:extLst>
                  <a:ext uri="{FF2B5EF4-FFF2-40B4-BE49-F238E27FC236}">
                    <a16:creationId xmlns:a16="http://schemas.microsoft.com/office/drawing/2014/main" id="{8B5B158A-0BA9-4EA5-A8FA-E5BD31E7B4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6800" y="1063623"/>
                <a:ext cx="6400800" cy="457200"/>
                <a:chOff x="1371600" y="2971800"/>
                <a:chExt cx="6400800" cy="457200"/>
              </a:xfrm>
            </p:grpSpPr>
            <p:sp>
              <p:nvSpPr>
                <p:cNvPr id="4" name="Retângulo 3">
                  <a:extLst>
                    <a:ext uri="{FF2B5EF4-FFF2-40B4-BE49-F238E27FC236}">
                      <a16:creationId xmlns:a16="http://schemas.microsoft.com/office/drawing/2014/main" id="{5202A1CF-7004-4437-8EE2-A336567EF643}"/>
                    </a:ext>
                  </a:extLst>
                </p:cNvPr>
                <p:cNvSpPr/>
                <p:nvPr/>
              </p:nvSpPr>
              <p:spPr>
                <a:xfrm>
                  <a:off x="2895744" y="2971802"/>
                  <a:ext cx="533389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dirty="0"/>
                    <a:t>O</a:t>
                  </a:r>
                  <a:r>
                    <a:rPr lang="pt-BR" baseline="-25000" dirty="0"/>
                    <a:t>1</a:t>
                  </a:r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083B510F-FE77-4FE9-BBFF-84D45C3D62BB}"/>
                    </a:ext>
                  </a:extLst>
                </p:cNvPr>
                <p:cNvSpPr/>
                <p:nvPr/>
              </p:nvSpPr>
              <p:spPr>
                <a:xfrm>
                  <a:off x="4343513" y="2971802"/>
                  <a:ext cx="533389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dirty="0"/>
                    <a:t>O</a:t>
                  </a:r>
                  <a:r>
                    <a:rPr lang="pt-BR" baseline="-25000" dirty="0"/>
                    <a:t>2</a:t>
                  </a:r>
                </a:p>
              </p:txBody>
            </p:sp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C678002E-12CD-4B42-9A51-5F85423E11C5}"/>
                    </a:ext>
                  </a:extLst>
                </p:cNvPr>
                <p:cNvSpPr/>
                <p:nvPr/>
              </p:nvSpPr>
              <p:spPr>
                <a:xfrm>
                  <a:off x="5791282" y="2971802"/>
                  <a:ext cx="533389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dirty="0"/>
                    <a:t>O</a:t>
                  </a:r>
                  <a:r>
                    <a:rPr lang="pt-BR" baseline="-25000" dirty="0"/>
                    <a:t>3</a:t>
                  </a:r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41ACE678-35AF-4BD8-B17F-D2B236D0C162}"/>
                    </a:ext>
                  </a:extLst>
                </p:cNvPr>
                <p:cNvSpPr/>
                <p:nvPr/>
              </p:nvSpPr>
              <p:spPr>
                <a:xfrm>
                  <a:off x="7239050" y="2971802"/>
                  <a:ext cx="533389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dirty="0"/>
                    <a:t>O</a:t>
                  </a:r>
                  <a:r>
                    <a:rPr lang="pt-BR" baseline="-25000" dirty="0"/>
                    <a:t>4</a:t>
                  </a:r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88153EAD-E63E-4201-88DC-7C8D89890378}"/>
                    </a:ext>
                  </a:extLst>
                </p:cNvPr>
                <p:cNvSpPr/>
                <p:nvPr/>
              </p:nvSpPr>
              <p:spPr>
                <a:xfrm>
                  <a:off x="1371777" y="2971802"/>
                  <a:ext cx="533389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lang="pt-BR" dirty="0"/>
                    <a:t>O</a:t>
                  </a:r>
                  <a:r>
                    <a:rPr lang="pt-BR" baseline="-25000" dirty="0"/>
                    <a:t>0</a:t>
                  </a:r>
                </a:p>
              </p:txBody>
            </p:sp>
          </p:grpSp>
          <p:grpSp>
            <p:nvGrpSpPr>
              <p:cNvPr id="5136" name="Grupo 33">
                <a:extLst>
                  <a:ext uri="{FF2B5EF4-FFF2-40B4-BE49-F238E27FC236}">
                    <a16:creationId xmlns:a16="http://schemas.microsoft.com/office/drawing/2014/main" id="{E20AEBDE-4586-4945-B166-BEB4FBB093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6888" y="1368423"/>
                <a:ext cx="5014912" cy="533400"/>
                <a:chOff x="2071048" y="3276600"/>
                <a:chExt cx="5015552" cy="533400"/>
              </a:xfrm>
            </p:grpSpPr>
            <p:cxnSp>
              <p:nvCxnSpPr>
                <p:cNvPr id="28" name="Conector angulado 27">
                  <a:extLst>
                    <a:ext uri="{FF2B5EF4-FFF2-40B4-BE49-F238E27FC236}">
                      <a16:creationId xmlns:a16="http://schemas.microsoft.com/office/drawing/2014/main" id="{3A0A60B6-67C4-4251-9F6D-9937696A7095}"/>
                    </a:ext>
                  </a:extLst>
                </p:cNvPr>
                <p:cNvCxnSpPr/>
                <p:nvPr/>
              </p:nvCxnSpPr>
              <p:spPr>
                <a:xfrm flipV="1">
                  <a:off x="2071210" y="3276602"/>
                  <a:ext cx="609665" cy="533400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angulado 28">
                  <a:extLst>
                    <a:ext uri="{FF2B5EF4-FFF2-40B4-BE49-F238E27FC236}">
                      <a16:creationId xmlns:a16="http://schemas.microsoft.com/office/drawing/2014/main" id="{676B8578-128C-4840-B273-2EDBE493137C}"/>
                    </a:ext>
                  </a:extLst>
                </p:cNvPr>
                <p:cNvCxnSpPr/>
                <p:nvPr/>
              </p:nvCxnSpPr>
              <p:spPr>
                <a:xfrm flipV="1">
                  <a:off x="3581082" y="3276602"/>
                  <a:ext cx="609665" cy="533400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angulado 29">
                  <a:extLst>
                    <a:ext uri="{FF2B5EF4-FFF2-40B4-BE49-F238E27FC236}">
                      <a16:creationId xmlns:a16="http://schemas.microsoft.com/office/drawing/2014/main" id="{994AABF9-95BE-448A-94D2-ED09101BB70F}"/>
                    </a:ext>
                  </a:extLst>
                </p:cNvPr>
                <p:cNvCxnSpPr/>
                <p:nvPr/>
              </p:nvCxnSpPr>
              <p:spPr>
                <a:xfrm flipV="1">
                  <a:off x="5029036" y="3276602"/>
                  <a:ext cx="609665" cy="533400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angulado 30">
                  <a:extLst>
                    <a:ext uri="{FF2B5EF4-FFF2-40B4-BE49-F238E27FC236}">
                      <a16:creationId xmlns:a16="http://schemas.microsoft.com/office/drawing/2014/main" id="{60A5F47D-6239-4C8E-BB2E-77F6BF91BC98}"/>
                    </a:ext>
                  </a:extLst>
                </p:cNvPr>
                <p:cNvCxnSpPr/>
                <p:nvPr/>
              </p:nvCxnSpPr>
              <p:spPr>
                <a:xfrm flipV="1">
                  <a:off x="6476989" y="3276602"/>
                  <a:ext cx="609665" cy="533400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A1C255B2-7973-4049-8E8F-8E9A9AF91CF8}"/>
                  </a:ext>
                </a:extLst>
              </p:cNvPr>
              <p:cNvCxnSpPr/>
              <p:nvPr/>
            </p:nvCxnSpPr>
            <p:spPr>
              <a:xfrm>
                <a:off x="7620036" y="1903413"/>
                <a:ext cx="457190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213720AF-5A57-45C6-8422-B907C1F2031C}"/>
                  </a:ext>
                </a:extLst>
              </p:cNvPr>
              <p:cNvCxnSpPr/>
              <p:nvPr/>
            </p:nvCxnSpPr>
            <p:spPr>
              <a:xfrm rot="5400000">
                <a:off x="7924826" y="2055813"/>
                <a:ext cx="306387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3F590994-1308-40A6-871C-736CF38F4633}"/>
                  </a:ext>
                </a:extLst>
              </p:cNvPr>
              <p:cNvCxnSpPr/>
              <p:nvPr/>
            </p:nvCxnSpPr>
            <p:spPr>
              <a:xfrm rot="10800000">
                <a:off x="457390" y="2209800"/>
                <a:ext cx="761983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90275382-01F1-4D3A-AB14-DF4FF88CFA88}"/>
                  </a:ext>
                </a:extLst>
              </p:cNvPr>
              <p:cNvCxnSpPr/>
              <p:nvPr/>
            </p:nvCxnSpPr>
            <p:spPr>
              <a:xfrm rot="5400000" flipH="1" flipV="1">
                <a:off x="343090" y="2093913"/>
                <a:ext cx="230187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de seta reta 49">
                <a:extLst>
                  <a:ext uri="{FF2B5EF4-FFF2-40B4-BE49-F238E27FC236}">
                    <a16:creationId xmlns:a16="http://schemas.microsoft.com/office/drawing/2014/main" id="{2E2F3FC5-A902-4876-B6FA-6772C6091C55}"/>
                  </a:ext>
                </a:extLst>
              </p:cNvPr>
              <p:cNvCxnSpPr/>
              <p:nvPr/>
            </p:nvCxnSpPr>
            <p:spPr>
              <a:xfrm>
                <a:off x="457390" y="1979613"/>
                <a:ext cx="380992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Retângulo 132">
              <a:extLst>
                <a:ext uri="{FF2B5EF4-FFF2-40B4-BE49-F238E27FC236}">
                  <a16:creationId xmlns:a16="http://schemas.microsoft.com/office/drawing/2014/main" id="{19994477-BC39-4C4F-92BF-128464D75920}"/>
                </a:ext>
              </a:extLst>
            </p:cNvPr>
            <p:cNvSpPr/>
            <p:nvPr/>
          </p:nvSpPr>
          <p:spPr>
            <a:xfrm>
              <a:off x="117682" y="969963"/>
              <a:ext cx="715948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dirty="0" err="1"/>
                <a:t>head</a:t>
              </a:r>
              <a:endParaRPr lang="pt-BR" dirty="0"/>
            </a:p>
          </p:txBody>
        </p:sp>
        <p:cxnSp>
          <p:nvCxnSpPr>
            <p:cNvPr id="134" name="Conector de seta reta 6">
              <a:extLst>
                <a:ext uri="{FF2B5EF4-FFF2-40B4-BE49-F238E27FC236}">
                  <a16:creationId xmlns:a16="http://schemas.microsoft.com/office/drawing/2014/main" id="{46F27A60-7D62-4DB1-BF68-948CC04FB88A}"/>
                </a:ext>
              </a:extLst>
            </p:cNvPr>
            <p:cNvCxnSpPr>
              <a:cxnSpLocks/>
            </p:cNvCxnSpPr>
            <p:nvPr/>
          </p:nvCxnSpPr>
          <p:spPr>
            <a:xfrm>
              <a:off x="863791" y="1236663"/>
              <a:ext cx="4317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aixaDeTexto 2">
            <a:extLst>
              <a:ext uri="{FF2B5EF4-FFF2-40B4-BE49-F238E27FC236}">
                <a16:creationId xmlns:a16="http://schemas.microsoft.com/office/drawing/2014/main" id="{E5DD3F35-5701-487C-A57E-747198E5B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873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Percurso em Ordem</a:t>
            </a:r>
          </a:p>
        </p:txBody>
      </p:sp>
      <p:sp>
        <p:nvSpPr>
          <p:cNvPr id="24579" name="Retângulo 3">
            <a:extLst>
              <a:ext uri="{FF2B5EF4-FFF2-40B4-BE49-F238E27FC236}">
                <a16:creationId xmlns:a16="http://schemas.microsoft.com/office/drawing/2014/main" id="{931DD23F-92EF-4D0D-9D8E-77538A813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915988"/>
            <a:ext cx="906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lvl="2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t-BR" altLang="pt-BR">
                <a:latin typeface="Arial" panose="020B0604020202020204" pitchFamily="34" charset="0"/>
              </a:rPr>
              <a:t>O processamento é feito na ordem filho esquerdo-pai-filho direito</a:t>
            </a:r>
          </a:p>
        </p:txBody>
      </p:sp>
      <p:sp>
        <p:nvSpPr>
          <p:cNvPr id="30" name="Seta para a direita 29">
            <a:extLst>
              <a:ext uri="{FF2B5EF4-FFF2-40B4-BE49-F238E27FC236}">
                <a16:creationId xmlns:a16="http://schemas.microsoft.com/office/drawing/2014/main" id="{5C3D572A-D5AC-41F5-A24C-7F6F3ADDCC31}"/>
              </a:ext>
            </a:extLst>
          </p:cNvPr>
          <p:cNvSpPr/>
          <p:nvPr/>
        </p:nvSpPr>
        <p:spPr>
          <a:xfrm>
            <a:off x="969963" y="340995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2" name="Seta para a direita 31">
            <a:extLst>
              <a:ext uri="{FF2B5EF4-FFF2-40B4-BE49-F238E27FC236}">
                <a16:creationId xmlns:a16="http://schemas.microsoft.com/office/drawing/2014/main" id="{F0FD4705-3043-4F9C-AB20-A1468803D01E}"/>
              </a:ext>
            </a:extLst>
          </p:cNvPr>
          <p:cNvSpPr/>
          <p:nvPr/>
        </p:nvSpPr>
        <p:spPr>
          <a:xfrm>
            <a:off x="18288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4" name="Seta para a direita 33">
            <a:extLst>
              <a:ext uri="{FF2B5EF4-FFF2-40B4-BE49-F238E27FC236}">
                <a16:creationId xmlns:a16="http://schemas.microsoft.com/office/drawing/2014/main" id="{57D8D6BB-1640-46FA-8A90-B6896AADFD52}"/>
              </a:ext>
            </a:extLst>
          </p:cNvPr>
          <p:cNvSpPr/>
          <p:nvPr/>
        </p:nvSpPr>
        <p:spPr>
          <a:xfrm flipH="1">
            <a:off x="3678238" y="4267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6" name="Seta para a direita 35">
            <a:extLst>
              <a:ext uri="{FF2B5EF4-FFF2-40B4-BE49-F238E27FC236}">
                <a16:creationId xmlns:a16="http://schemas.microsoft.com/office/drawing/2014/main" id="{3AC0F454-92BA-49DB-B963-1A2C63F6E7FC}"/>
              </a:ext>
            </a:extLst>
          </p:cNvPr>
          <p:cNvSpPr/>
          <p:nvPr/>
        </p:nvSpPr>
        <p:spPr>
          <a:xfrm flipH="1">
            <a:off x="3124200" y="33528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38" name="Seta para a direita 37">
            <a:extLst>
              <a:ext uri="{FF2B5EF4-FFF2-40B4-BE49-F238E27FC236}">
                <a16:creationId xmlns:a16="http://schemas.microsoft.com/office/drawing/2014/main" id="{714BA31D-F805-4D83-A78E-6ED76FCFAC4C}"/>
              </a:ext>
            </a:extLst>
          </p:cNvPr>
          <p:cNvSpPr/>
          <p:nvPr/>
        </p:nvSpPr>
        <p:spPr>
          <a:xfrm>
            <a:off x="1600200" y="2438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0" name="Seta para a direita 39">
            <a:extLst>
              <a:ext uri="{FF2B5EF4-FFF2-40B4-BE49-F238E27FC236}">
                <a16:creationId xmlns:a16="http://schemas.microsoft.com/office/drawing/2014/main" id="{D8DA823A-BDE4-427A-A027-8B7E7298F58E}"/>
              </a:ext>
            </a:extLst>
          </p:cNvPr>
          <p:cNvSpPr/>
          <p:nvPr/>
        </p:nvSpPr>
        <p:spPr>
          <a:xfrm>
            <a:off x="2798763" y="1760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2" name="Seta para a direita 41">
            <a:extLst>
              <a:ext uri="{FF2B5EF4-FFF2-40B4-BE49-F238E27FC236}">
                <a16:creationId xmlns:a16="http://schemas.microsoft.com/office/drawing/2014/main" id="{76E97BBE-33B8-46CF-B410-4A0B2908EB40}"/>
              </a:ext>
            </a:extLst>
          </p:cNvPr>
          <p:cNvSpPr/>
          <p:nvPr/>
        </p:nvSpPr>
        <p:spPr>
          <a:xfrm flipH="1">
            <a:off x="7564438" y="2522538"/>
            <a:ext cx="360362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4" name="Seta para a direita 43">
            <a:extLst>
              <a:ext uri="{FF2B5EF4-FFF2-40B4-BE49-F238E27FC236}">
                <a16:creationId xmlns:a16="http://schemas.microsoft.com/office/drawing/2014/main" id="{D0DC670E-3140-42E7-91FA-A05C6B9887E8}"/>
              </a:ext>
            </a:extLst>
          </p:cNvPr>
          <p:cNvSpPr/>
          <p:nvPr/>
        </p:nvSpPr>
        <p:spPr>
          <a:xfrm flipH="1">
            <a:off x="8348663" y="3576638"/>
            <a:ext cx="360362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6" name="Seta para a direita 45">
            <a:extLst>
              <a:ext uri="{FF2B5EF4-FFF2-40B4-BE49-F238E27FC236}">
                <a16:creationId xmlns:a16="http://schemas.microsoft.com/office/drawing/2014/main" id="{64213355-0EF6-4A7A-AFC4-C12B760D28D8}"/>
              </a:ext>
            </a:extLst>
          </p:cNvPr>
          <p:cNvSpPr/>
          <p:nvPr/>
        </p:nvSpPr>
        <p:spPr>
          <a:xfrm flipH="1">
            <a:off x="7391400" y="43434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32D38B12-B450-48F4-AB5B-BDA375FF6F58}"/>
              </a:ext>
            </a:extLst>
          </p:cNvPr>
          <p:cNvSpPr/>
          <p:nvPr/>
        </p:nvSpPr>
        <p:spPr>
          <a:xfrm flipH="1">
            <a:off x="6954838" y="54102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0" name="Seta para a direita 49">
            <a:extLst>
              <a:ext uri="{FF2B5EF4-FFF2-40B4-BE49-F238E27FC236}">
                <a16:creationId xmlns:a16="http://schemas.microsoft.com/office/drawing/2014/main" id="{4D6AFEA1-7902-409C-8AB3-91F90D18BA22}"/>
              </a:ext>
            </a:extLst>
          </p:cNvPr>
          <p:cNvSpPr/>
          <p:nvPr/>
        </p:nvSpPr>
        <p:spPr>
          <a:xfrm>
            <a:off x="5867400" y="34290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2" name="Seta para a direita 51">
            <a:extLst>
              <a:ext uri="{FF2B5EF4-FFF2-40B4-BE49-F238E27FC236}">
                <a16:creationId xmlns:a16="http://schemas.microsoft.com/office/drawing/2014/main" id="{5A73C5C2-6534-42DF-A35B-2F29F4315332}"/>
              </a:ext>
            </a:extLst>
          </p:cNvPr>
          <p:cNvSpPr/>
          <p:nvPr/>
        </p:nvSpPr>
        <p:spPr>
          <a:xfrm>
            <a:off x="5278438" y="4343400"/>
            <a:ext cx="360362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54" name="Seta para a direita 53">
            <a:extLst>
              <a:ext uri="{FF2B5EF4-FFF2-40B4-BE49-F238E27FC236}">
                <a16:creationId xmlns:a16="http://schemas.microsoft.com/office/drawing/2014/main" id="{1848411E-FB50-4542-B114-6AF75ECD656A}"/>
              </a:ext>
            </a:extLst>
          </p:cNvPr>
          <p:cNvSpPr/>
          <p:nvPr/>
        </p:nvSpPr>
        <p:spPr>
          <a:xfrm>
            <a:off x="4800600" y="5410200"/>
            <a:ext cx="360363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grpSp>
        <p:nvGrpSpPr>
          <p:cNvPr id="47121" name="Grupo 56">
            <a:extLst>
              <a:ext uri="{FF2B5EF4-FFF2-40B4-BE49-F238E27FC236}">
                <a16:creationId xmlns:a16="http://schemas.microsoft.com/office/drawing/2014/main" id="{F22803A4-673B-4E8F-A907-86589708A36E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1524000"/>
            <a:ext cx="6946900" cy="4197350"/>
            <a:chOff x="1358900" y="1524000"/>
            <a:chExt cx="6946900" cy="4197350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F0B65BB-8836-476A-8FE2-0A736EE977C9}"/>
                </a:ext>
              </a:extLst>
            </p:cNvPr>
            <p:cNvSpPr/>
            <p:nvPr/>
          </p:nvSpPr>
          <p:spPr>
            <a:xfrm>
              <a:off x="3194050" y="1524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1B90B704-D7B2-4AB5-9ED9-26E60FD76B2C}"/>
                </a:ext>
              </a:extLst>
            </p:cNvPr>
            <p:cNvSpPr/>
            <p:nvPr/>
          </p:nvSpPr>
          <p:spPr>
            <a:xfrm>
              <a:off x="1968500" y="22860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91BC9C53-95A1-43DE-B975-C8A9FBF01198}"/>
                </a:ext>
              </a:extLst>
            </p:cNvPr>
            <p:cNvSpPr/>
            <p:nvPr/>
          </p:nvSpPr>
          <p:spPr>
            <a:xfrm>
              <a:off x="1358900" y="32004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EADC4DF1-EE02-4511-9627-6FDAB5314584}"/>
                </a:ext>
              </a:extLst>
            </p:cNvPr>
            <p:cNvSpPr/>
            <p:nvPr/>
          </p:nvSpPr>
          <p:spPr>
            <a:xfrm>
              <a:off x="2584450" y="31940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F26BB966-2F51-4047-9491-9E578150E2BB}"/>
                </a:ext>
              </a:extLst>
            </p:cNvPr>
            <p:cNvSpPr/>
            <p:nvPr/>
          </p:nvSpPr>
          <p:spPr>
            <a:xfrm>
              <a:off x="22034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3E67B2D1-7872-45B1-8E53-730E59AA9403}"/>
                </a:ext>
              </a:extLst>
            </p:cNvPr>
            <p:cNvSpPr/>
            <p:nvPr/>
          </p:nvSpPr>
          <p:spPr>
            <a:xfrm>
              <a:off x="31115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AC67E4B3-3202-468C-9BFC-029913EE3336}"/>
                </a:ext>
              </a:extLst>
            </p:cNvPr>
            <p:cNvSpPr/>
            <p:nvPr/>
          </p:nvSpPr>
          <p:spPr>
            <a:xfrm>
              <a:off x="7004050" y="23558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922B6804-EE7A-44D1-90D9-AADAB6A103BB}"/>
                </a:ext>
              </a:extLst>
            </p:cNvPr>
            <p:cNvSpPr/>
            <p:nvPr/>
          </p:nvSpPr>
          <p:spPr>
            <a:xfrm>
              <a:off x="7766050" y="33464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1E7DF8A1-0795-4B60-B2C3-A60AF449C91A}"/>
                </a:ext>
              </a:extLst>
            </p:cNvPr>
            <p:cNvSpPr/>
            <p:nvPr/>
          </p:nvSpPr>
          <p:spPr>
            <a:xfrm>
              <a:off x="6235700" y="3276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09B46D6C-7957-4895-BDB7-912264037E35}"/>
                </a:ext>
              </a:extLst>
            </p:cNvPr>
            <p:cNvSpPr/>
            <p:nvPr/>
          </p:nvSpPr>
          <p:spPr>
            <a:xfrm>
              <a:off x="685165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A7489D2-6264-4225-9C0B-F77DDD2DAF9D}"/>
                </a:ext>
              </a:extLst>
            </p:cNvPr>
            <p:cNvSpPr/>
            <p:nvPr/>
          </p:nvSpPr>
          <p:spPr>
            <a:xfrm>
              <a:off x="5702300" y="41148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135BF1E-D417-462F-AB10-F7D80C80F568}"/>
                </a:ext>
              </a:extLst>
            </p:cNvPr>
            <p:cNvSpPr/>
            <p:nvPr/>
          </p:nvSpPr>
          <p:spPr>
            <a:xfrm>
              <a:off x="5251450" y="517525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FDF5327A-126B-475E-88AB-86323047C42A}"/>
                </a:ext>
              </a:extLst>
            </p:cNvPr>
            <p:cNvSpPr/>
            <p:nvPr/>
          </p:nvSpPr>
          <p:spPr>
            <a:xfrm>
              <a:off x="6235700" y="5181600"/>
              <a:ext cx="539750" cy="5397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4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5D510AA4-B4C2-4D66-916C-D860E9D7D29D}"/>
                </a:ext>
              </a:extLst>
            </p:cNvPr>
            <p:cNvCxnSpPr>
              <a:stCxn id="70" idx="4"/>
              <a:endCxn id="71" idx="0"/>
            </p:cNvCxnSpPr>
            <p:nvPr/>
          </p:nvCxnSpPr>
          <p:spPr>
            <a:xfrm rot="5400000">
              <a:off x="2740025" y="1562100"/>
              <a:ext cx="222250" cy="1225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DF791D0D-6C64-4FC4-8551-8351A857FB65}"/>
                </a:ext>
              </a:extLst>
            </p:cNvPr>
            <p:cNvCxnSpPr>
              <a:stCxn id="70" idx="4"/>
              <a:endCxn id="76" idx="0"/>
            </p:cNvCxnSpPr>
            <p:nvPr/>
          </p:nvCxnSpPr>
          <p:spPr>
            <a:xfrm rot="16200000" flipH="1">
              <a:off x="5222875" y="304800"/>
              <a:ext cx="29210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4EBCFCA2-2039-44F7-8948-DDFB76614077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 rot="5400000">
              <a:off x="1746250" y="2708275"/>
              <a:ext cx="37465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87D5D376-31F7-4C23-89FD-AB0B1D0AF2DC}"/>
                </a:ext>
              </a:extLst>
            </p:cNvPr>
            <p:cNvCxnSpPr>
              <a:stCxn id="71" idx="4"/>
              <a:endCxn id="73" idx="0"/>
            </p:cNvCxnSpPr>
            <p:nvPr/>
          </p:nvCxnSpPr>
          <p:spPr>
            <a:xfrm rot="16200000" flipH="1">
              <a:off x="2362200" y="2701925"/>
              <a:ext cx="36830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A4ADC662-6B30-4737-9582-230A1A978EF5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 rot="5400000">
              <a:off x="2473325" y="3733800"/>
              <a:ext cx="381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1D012CA4-4D96-4C0F-B987-D131650B691E}"/>
                </a:ext>
              </a:extLst>
            </p:cNvPr>
            <p:cNvCxnSpPr>
              <a:stCxn id="73" idx="4"/>
              <a:endCxn id="75" idx="0"/>
            </p:cNvCxnSpPr>
            <p:nvPr/>
          </p:nvCxnSpPr>
          <p:spPr>
            <a:xfrm rot="16200000" flipH="1">
              <a:off x="2927350" y="3660775"/>
              <a:ext cx="381000" cy="52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3CBDD40C-C79F-4154-A98A-39F3A96DDCB4}"/>
                </a:ext>
              </a:extLst>
            </p:cNvPr>
            <p:cNvCxnSpPr>
              <a:stCxn id="76" idx="4"/>
              <a:endCxn id="78" idx="0"/>
            </p:cNvCxnSpPr>
            <p:nvPr/>
          </p:nvCxnSpPr>
          <p:spPr>
            <a:xfrm rot="5400000">
              <a:off x="6699250" y="2701925"/>
              <a:ext cx="381000" cy="76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81640E7C-0984-43FB-B147-F28D6F72EB96}"/>
                </a:ext>
              </a:extLst>
            </p:cNvPr>
            <p:cNvCxnSpPr>
              <a:stCxn id="76" idx="4"/>
              <a:endCxn id="77" idx="0"/>
            </p:cNvCxnSpPr>
            <p:nvPr/>
          </p:nvCxnSpPr>
          <p:spPr>
            <a:xfrm rot="16200000" flipH="1">
              <a:off x="7429500" y="2740025"/>
              <a:ext cx="45085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4BC58857-C3BE-458D-8306-B0901717DF60}"/>
                </a:ext>
              </a:extLst>
            </p:cNvPr>
            <p:cNvCxnSpPr>
              <a:stCxn id="78" idx="4"/>
              <a:endCxn id="80" idx="0"/>
            </p:cNvCxnSpPr>
            <p:nvPr/>
          </p:nvCxnSpPr>
          <p:spPr>
            <a:xfrm rot="5400000">
              <a:off x="6089650" y="3698875"/>
              <a:ext cx="2984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7B93A52A-C1A5-4677-B0B1-10082852D831}"/>
                </a:ext>
              </a:extLst>
            </p:cNvPr>
            <p:cNvCxnSpPr>
              <a:stCxn id="78" idx="4"/>
              <a:endCxn id="79" idx="0"/>
            </p:cNvCxnSpPr>
            <p:nvPr/>
          </p:nvCxnSpPr>
          <p:spPr>
            <a:xfrm rot="16200000" flipH="1">
              <a:off x="6664325" y="3657600"/>
              <a:ext cx="298450" cy="615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77E8C861-44F8-4B7D-926A-8D308E8DED39}"/>
                </a:ext>
              </a:extLst>
            </p:cNvPr>
            <p:cNvCxnSpPr>
              <a:stCxn id="80" idx="4"/>
              <a:endCxn id="81" idx="0"/>
            </p:cNvCxnSpPr>
            <p:nvPr/>
          </p:nvCxnSpPr>
          <p:spPr>
            <a:xfrm rot="5400000">
              <a:off x="5486400" y="4689475"/>
              <a:ext cx="520700" cy="450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6E5DBC80-B481-4162-9B8E-2475B1124197}"/>
                </a:ext>
              </a:extLst>
            </p:cNvPr>
            <p:cNvCxnSpPr>
              <a:stCxn id="80" idx="4"/>
              <a:endCxn id="82" idx="0"/>
            </p:cNvCxnSpPr>
            <p:nvPr/>
          </p:nvCxnSpPr>
          <p:spPr>
            <a:xfrm rot="16200000" flipH="1">
              <a:off x="5975350" y="4651375"/>
              <a:ext cx="52705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tângulo 3">
            <a:extLst>
              <a:ext uri="{FF2B5EF4-FFF2-40B4-BE49-F238E27FC236}">
                <a16:creationId xmlns:a16="http://schemas.microsoft.com/office/drawing/2014/main" id="{1593BC45-6E35-4EA6-881A-8422F844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6183313"/>
            <a:ext cx="5070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3 4 5 6 7 8 9 10 11 12 14 15 16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30" grpId="0" animBg="1"/>
      <p:bldP spid="32" grpId="0" animBg="1"/>
      <p:bldP spid="34" grpId="0" animBg="1"/>
      <p:bldP spid="36" grpId="0" animBg="1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aixaDeTexto 2">
            <a:extLst>
              <a:ext uri="{FF2B5EF4-FFF2-40B4-BE49-F238E27FC236}">
                <a16:creationId xmlns:a16="http://schemas.microsoft.com/office/drawing/2014/main" id="{4AD1FAB3-053C-4412-8ACA-DD55FB708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31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dirty="0">
                <a:latin typeface="Arial" panose="020B0604020202020204" pitchFamily="34" charset="0"/>
              </a:rPr>
              <a:t>Propriedades de Árvores Binárias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C45E667E-CF97-407B-9913-FAFA4116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763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A complexidade da maioria das operações em árvores é proporcional a profundidade da árvore.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Em geral as árvores binárias possuem profundidade menor do que 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No pior caso, a árvore possui profundidade n-1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Em média, a profundidade das árvores binárias é O(</a:t>
            </a:r>
            <a:r>
              <a:rPr lang="pt-BR" altLang="en-US" sz="2000" dirty="0">
                <a:latin typeface="OCR A Extended" panose="02010509020102010303" pitchFamily="50" charset="0"/>
              </a:rPr>
              <a:t>√n</a:t>
            </a:r>
            <a:r>
              <a:rPr lang="pt-BR" altLang="en-US" sz="2000" dirty="0">
                <a:latin typeface="Arial" panose="020B0604020202020204" pitchFamily="34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Arial" panose="020B0604020202020204" pitchFamily="34" charset="0"/>
              </a:rPr>
              <a:t>Em alguns casos especiais (árvores binárias de busca) a profundidade é em média O(</a:t>
            </a:r>
            <a:r>
              <a:rPr lang="pt-BR" altLang="en-US" sz="2000" dirty="0" err="1">
                <a:latin typeface="Arial" panose="020B0604020202020204" pitchFamily="34" charset="0"/>
              </a:rPr>
              <a:t>logn</a:t>
            </a:r>
            <a:r>
              <a:rPr lang="pt-BR" altLang="en-US" sz="2000" dirty="0"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2" name="Grupo 67">
            <a:extLst>
              <a:ext uri="{FF2B5EF4-FFF2-40B4-BE49-F238E27FC236}">
                <a16:creationId xmlns:a16="http://schemas.microsoft.com/office/drawing/2014/main" id="{35C5D496-4AFF-4D97-8707-B9A0DC2F853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24200"/>
            <a:ext cx="3657600" cy="3648075"/>
            <a:chOff x="685800" y="3124200"/>
            <a:chExt cx="3657600" cy="3648356"/>
          </a:xfrm>
        </p:grpSpPr>
        <p:grpSp>
          <p:nvGrpSpPr>
            <p:cNvPr id="48149" name="Grupo 63">
              <a:extLst>
                <a:ext uri="{FF2B5EF4-FFF2-40B4-BE49-F238E27FC236}">
                  <a16:creationId xmlns:a16="http://schemas.microsoft.com/office/drawing/2014/main" id="{6C4AC39C-3911-4875-9D3D-0EB4A36C3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3124200"/>
              <a:ext cx="3657600" cy="3648356"/>
              <a:chOff x="685800" y="3124200"/>
              <a:chExt cx="3657600" cy="3648356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89BD483A-6415-4B1E-8A97-DFDD324A00F1}"/>
                  </a:ext>
                </a:extLst>
              </p:cNvPr>
              <p:cNvSpPr/>
              <p:nvPr/>
            </p:nvSpPr>
            <p:spPr>
              <a:xfrm>
                <a:off x="685800" y="3124200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D80CC570-C3AA-4B4C-8033-DE2EDC3FD1EB}"/>
                  </a:ext>
                </a:extLst>
              </p:cNvPr>
              <p:cNvCxnSpPr>
                <a:stCxn id="14" idx="1"/>
                <a:endCxn id="4" idx="5"/>
              </p:cNvCxnSpPr>
              <p:nvPr/>
            </p:nvCxnSpPr>
            <p:spPr bwMode="auto">
              <a:xfrm rot="16200000" flipV="1">
                <a:off x="1076317" y="3514763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F04A6456-82E8-4E6D-B81E-780491300F61}"/>
                  </a:ext>
                </a:extLst>
              </p:cNvPr>
              <p:cNvSpPr/>
              <p:nvPr/>
            </p:nvSpPr>
            <p:spPr>
              <a:xfrm>
                <a:off x="1219200" y="3657641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4282A7E0-6019-4A14-9257-AE2BC16C44E5}"/>
                  </a:ext>
                </a:extLst>
              </p:cNvPr>
              <p:cNvCxnSpPr>
                <a:stCxn id="24" idx="1"/>
                <a:endCxn id="14" idx="5"/>
              </p:cNvCxnSpPr>
              <p:nvPr/>
            </p:nvCxnSpPr>
            <p:spPr bwMode="auto">
              <a:xfrm rot="16200000" flipV="1">
                <a:off x="1609717" y="4048204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7B6F7C08-6A00-470D-93E2-EB8D92EF1259}"/>
                  </a:ext>
                </a:extLst>
              </p:cNvPr>
              <p:cNvSpPr/>
              <p:nvPr/>
            </p:nvSpPr>
            <p:spPr>
              <a:xfrm>
                <a:off x="1752600" y="4191082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36855AEF-6CDA-4890-BB39-D5F579534D1F}"/>
                  </a:ext>
                </a:extLst>
              </p:cNvPr>
              <p:cNvCxnSpPr>
                <a:stCxn id="26" idx="1"/>
                <a:endCxn id="24" idx="5"/>
              </p:cNvCxnSpPr>
              <p:nvPr/>
            </p:nvCxnSpPr>
            <p:spPr bwMode="auto">
              <a:xfrm rot="16200000" flipV="1">
                <a:off x="2143117" y="4581645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D419CC73-C20B-4AD1-8D75-8F67653566BB}"/>
                  </a:ext>
                </a:extLst>
              </p:cNvPr>
              <p:cNvSpPr/>
              <p:nvPr/>
            </p:nvSpPr>
            <p:spPr>
              <a:xfrm>
                <a:off x="2286000" y="4724523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B2F3D75E-02AC-41FB-BC69-E2CA8287C980}"/>
                  </a:ext>
                </a:extLst>
              </p:cNvPr>
              <p:cNvCxnSpPr>
                <a:stCxn id="28" idx="1"/>
                <a:endCxn id="26" idx="5"/>
              </p:cNvCxnSpPr>
              <p:nvPr/>
            </p:nvCxnSpPr>
            <p:spPr bwMode="auto">
              <a:xfrm rot="16200000" flipV="1">
                <a:off x="2676517" y="5115086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0177820F-ACAD-42C4-B8C0-A00E6AFDE17F}"/>
                  </a:ext>
                </a:extLst>
              </p:cNvPr>
              <p:cNvSpPr/>
              <p:nvPr/>
            </p:nvSpPr>
            <p:spPr>
              <a:xfrm>
                <a:off x="2819400" y="5257964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F3F7D8BF-3F0D-40F7-8D05-82C499C33640}"/>
                  </a:ext>
                </a:extLst>
              </p:cNvPr>
              <p:cNvCxnSpPr>
                <a:stCxn id="29" idx="1"/>
              </p:cNvCxnSpPr>
              <p:nvPr/>
            </p:nvCxnSpPr>
            <p:spPr bwMode="auto">
              <a:xfrm rot="16200000" flipV="1">
                <a:off x="3209917" y="5639002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F5C708EA-ED3D-4513-A1A9-21C464E99A85}"/>
                  </a:ext>
                </a:extLst>
              </p:cNvPr>
              <p:cNvSpPr/>
              <p:nvPr/>
            </p:nvSpPr>
            <p:spPr>
              <a:xfrm>
                <a:off x="3352800" y="5781880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6FC9E090-5A67-40DC-A65F-F6CE715CE066}"/>
                  </a:ext>
                </a:extLst>
              </p:cNvPr>
              <p:cNvCxnSpPr>
                <a:stCxn id="31" idx="1"/>
                <a:endCxn id="29" idx="5"/>
              </p:cNvCxnSpPr>
              <p:nvPr/>
            </p:nvCxnSpPr>
            <p:spPr bwMode="auto">
              <a:xfrm rot="16200000" flipV="1">
                <a:off x="3743317" y="6172443"/>
                <a:ext cx="209566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C475C762-EC8A-4077-98CB-AA69C63EED66}"/>
                  </a:ext>
                </a:extLst>
              </p:cNvPr>
              <p:cNvSpPr/>
              <p:nvPr/>
            </p:nvSpPr>
            <p:spPr>
              <a:xfrm>
                <a:off x="3886200" y="6315321"/>
                <a:ext cx="457200" cy="4572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48150" name="CaixaDeTexto 65">
              <a:extLst>
                <a:ext uri="{FF2B5EF4-FFF2-40B4-BE49-F238E27FC236}">
                  <a16:creationId xmlns:a16="http://schemas.microsoft.com/office/drawing/2014/main" id="{397828EE-869E-42A2-A601-77B1E86E8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836" y="4800600"/>
              <a:ext cx="12618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en-US" sz="1800" b="1">
                  <a:latin typeface="Arial" panose="020B0604020202020204" pitchFamily="34" charset="0"/>
                </a:rPr>
                <a:t>Pior Caso</a:t>
              </a:r>
            </a:p>
          </p:txBody>
        </p:sp>
      </p:grpSp>
      <p:grpSp>
        <p:nvGrpSpPr>
          <p:cNvPr id="6" name="Grupo 68">
            <a:extLst>
              <a:ext uri="{FF2B5EF4-FFF2-40B4-BE49-F238E27FC236}">
                <a16:creationId xmlns:a16="http://schemas.microsoft.com/office/drawing/2014/main" id="{8252194E-E80F-4B21-BB52-B3D91A7398E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124200"/>
            <a:ext cx="3200400" cy="2122488"/>
            <a:chOff x="4343400" y="3124200"/>
            <a:chExt cx="3200400" cy="2121932"/>
          </a:xfrm>
        </p:grpSpPr>
        <p:grpSp>
          <p:nvGrpSpPr>
            <p:cNvPr id="48134" name="Grupo 64">
              <a:extLst>
                <a:ext uri="{FF2B5EF4-FFF2-40B4-BE49-F238E27FC236}">
                  <a16:creationId xmlns:a16="http://schemas.microsoft.com/office/drawing/2014/main" id="{17AA353E-66D0-4375-A80B-09C6A48EB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400" y="3124200"/>
              <a:ext cx="3200400" cy="1676400"/>
              <a:chOff x="4343400" y="3124200"/>
              <a:chExt cx="3200400" cy="1676400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FECAB6AF-9046-436B-B911-50FA91504A07}"/>
                  </a:ext>
                </a:extLst>
              </p:cNvPr>
              <p:cNvSpPr/>
              <p:nvPr/>
            </p:nvSpPr>
            <p:spPr>
              <a:xfrm>
                <a:off x="5638800" y="3124200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145C70AE-700F-4D68-80B0-7A46F0389982}"/>
                  </a:ext>
                </a:extLst>
              </p:cNvPr>
              <p:cNvCxnSpPr>
                <a:stCxn id="34" idx="1"/>
                <a:endCxn id="32" idx="5"/>
              </p:cNvCxnSpPr>
              <p:nvPr/>
            </p:nvCxnSpPr>
            <p:spPr bwMode="auto">
              <a:xfrm rot="16200000" flipV="1">
                <a:off x="6176991" y="3366957"/>
                <a:ext cx="219018" cy="514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AE1BA75E-8D62-4EF8-931E-5D95C32CB137}"/>
                  </a:ext>
                </a:extLst>
              </p:cNvPr>
              <p:cNvSpPr/>
              <p:nvPr/>
            </p:nvSpPr>
            <p:spPr>
              <a:xfrm>
                <a:off x="6477000" y="3666983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95943D47-39BE-4DE2-A8F3-52053DAE01D1}"/>
                  </a:ext>
                </a:extLst>
              </p:cNvPr>
              <p:cNvCxnSpPr>
                <a:stCxn id="36" idx="7"/>
                <a:endCxn id="32" idx="3"/>
              </p:cNvCxnSpPr>
              <p:nvPr/>
            </p:nvCxnSpPr>
            <p:spPr bwMode="auto">
              <a:xfrm rot="5400000" flipH="1" flipV="1">
                <a:off x="5381652" y="3400295"/>
                <a:ext cx="209495" cy="438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06513B31-086C-4479-A300-753CCCF7E976}"/>
                  </a:ext>
                </a:extLst>
              </p:cNvPr>
              <p:cNvSpPr/>
              <p:nvPr/>
            </p:nvSpPr>
            <p:spPr>
              <a:xfrm>
                <a:off x="4876800" y="3657460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6AE84F43-EA88-4BF5-8019-A2739AD47E4F}"/>
                  </a:ext>
                </a:extLst>
              </p:cNvPr>
              <p:cNvCxnSpPr>
                <a:stCxn id="38" idx="7"/>
                <a:endCxn id="36" idx="3"/>
              </p:cNvCxnSpPr>
              <p:nvPr/>
            </p:nvCxnSpPr>
            <p:spPr bwMode="auto">
              <a:xfrm rot="5400000" flipH="1" flipV="1">
                <a:off x="4657772" y="4124036"/>
                <a:ext cx="361855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DA311C6B-4911-436A-999A-D93E10A520F5}"/>
                  </a:ext>
                </a:extLst>
              </p:cNvPr>
              <p:cNvSpPr/>
              <p:nvPr/>
            </p:nvSpPr>
            <p:spPr>
              <a:xfrm>
                <a:off x="4343400" y="4343081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4E1F0214-8900-450A-AA03-6C23DA1ED8A2}"/>
                  </a:ext>
                </a:extLst>
              </p:cNvPr>
              <p:cNvCxnSpPr>
                <a:stCxn id="40" idx="1"/>
                <a:endCxn id="36" idx="5"/>
              </p:cNvCxnSpPr>
              <p:nvPr/>
            </p:nvCxnSpPr>
            <p:spPr bwMode="auto">
              <a:xfrm rot="16200000" flipV="1">
                <a:off x="5191172" y="4124036"/>
                <a:ext cx="361855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4EFA9932-2C46-44D9-883D-6F020523663C}"/>
                  </a:ext>
                </a:extLst>
              </p:cNvPr>
              <p:cNvSpPr/>
              <p:nvPr/>
            </p:nvSpPr>
            <p:spPr>
              <a:xfrm>
                <a:off x="5410200" y="4343081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7C77B0B2-63F9-4231-8598-0A6E53A6B421}"/>
                  </a:ext>
                </a:extLst>
              </p:cNvPr>
              <p:cNvCxnSpPr>
                <a:stCxn id="42" idx="1"/>
                <a:endCxn id="34" idx="5"/>
              </p:cNvCxnSpPr>
              <p:nvPr/>
            </p:nvCxnSpPr>
            <p:spPr bwMode="auto">
              <a:xfrm rot="16200000" flipV="1">
                <a:off x="6834233" y="4090697"/>
                <a:ext cx="352333" cy="2857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B712825E-5265-476F-B458-DA23F81FD568}"/>
                  </a:ext>
                </a:extLst>
              </p:cNvPr>
              <p:cNvSpPr/>
              <p:nvPr/>
            </p:nvSpPr>
            <p:spPr>
              <a:xfrm>
                <a:off x="7086600" y="4343081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AFA2C407-F88C-4D92-BF52-CCA6C3E44B82}"/>
                  </a:ext>
                </a:extLst>
              </p:cNvPr>
              <p:cNvCxnSpPr>
                <a:stCxn id="44" idx="7"/>
                <a:endCxn id="34" idx="3"/>
              </p:cNvCxnSpPr>
              <p:nvPr/>
            </p:nvCxnSpPr>
            <p:spPr bwMode="auto">
              <a:xfrm rot="5400000" flipH="1" flipV="1">
                <a:off x="6262733" y="4128797"/>
                <a:ext cx="352333" cy="209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E6111BED-45BE-4EDE-9AEE-AB3D3A0FDD51}"/>
                  </a:ext>
                </a:extLst>
              </p:cNvPr>
              <p:cNvSpPr/>
              <p:nvPr/>
            </p:nvSpPr>
            <p:spPr>
              <a:xfrm>
                <a:off x="5943600" y="4343081"/>
                <a:ext cx="457200" cy="4570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</p:grpSp>
        <p:sp>
          <p:nvSpPr>
            <p:cNvPr id="48135" name="CaixaDeTexto 66">
              <a:extLst>
                <a:ext uri="{FF2B5EF4-FFF2-40B4-BE49-F238E27FC236}">
                  <a16:creationId xmlns:a16="http://schemas.microsoft.com/office/drawing/2014/main" id="{5BA2C7F7-BD02-4CE6-B10E-43DA13102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4876800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en-US" sz="1800" b="1">
                  <a:latin typeface="Arial" panose="020B0604020202020204" pitchFamily="34" charset="0"/>
                </a:rPr>
                <a:t>Melhor Caso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Agrupar 81">
            <a:extLst>
              <a:ext uri="{FF2B5EF4-FFF2-40B4-BE49-F238E27FC236}">
                <a16:creationId xmlns:a16="http://schemas.microsoft.com/office/drawing/2014/main" id="{34296A91-CED7-453A-9332-E4E84C9CE5E3}"/>
              </a:ext>
            </a:extLst>
          </p:cNvPr>
          <p:cNvGrpSpPr>
            <a:grpSpLocks/>
          </p:cNvGrpSpPr>
          <p:nvPr/>
        </p:nvGrpSpPr>
        <p:grpSpPr bwMode="auto">
          <a:xfrm>
            <a:off x="0" y="3582988"/>
            <a:ext cx="8991600" cy="2030412"/>
            <a:chOff x="0" y="3582568"/>
            <a:chExt cx="8991600" cy="2031269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E2A574BF-6E95-4E96-A9ED-193140B77CC9}"/>
                </a:ext>
              </a:extLst>
            </p:cNvPr>
            <p:cNvSpPr/>
            <p:nvPr/>
          </p:nvSpPr>
          <p:spPr>
            <a:xfrm>
              <a:off x="7467600" y="4316303"/>
              <a:ext cx="838200" cy="1067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r>
                <a:rPr lang="pt-BR" dirty="0" err="1"/>
                <a:t>next</a:t>
              </a:r>
              <a:endParaRPr lang="pt-BR"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D15CBA1-4BB0-4B9E-9859-CA6D6D37947E}"/>
                </a:ext>
              </a:extLst>
            </p:cNvPr>
            <p:cNvSpPr/>
            <p:nvPr/>
          </p:nvSpPr>
          <p:spPr>
            <a:xfrm>
              <a:off x="6019800" y="4316303"/>
              <a:ext cx="838200" cy="1067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r>
                <a:rPr lang="pt-BR" dirty="0" err="1"/>
                <a:t>next</a:t>
              </a:r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C6BCD5D8-3DD1-430B-895F-8D782915F312}"/>
                </a:ext>
              </a:extLst>
            </p:cNvPr>
            <p:cNvSpPr/>
            <p:nvPr/>
          </p:nvSpPr>
          <p:spPr>
            <a:xfrm>
              <a:off x="3124200" y="4316303"/>
              <a:ext cx="838200" cy="1067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r>
                <a:rPr lang="pt-BR" dirty="0" err="1"/>
                <a:t>next</a:t>
              </a:r>
              <a:endParaRPr lang="pt-BR" dirty="0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D40B565-C78F-4161-A70A-400A658B1FE8}"/>
                </a:ext>
              </a:extLst>
            </p:cNvPr>
            <p:cNvSpPr/>
            <p:nvPr/>
          </p:nvSpPr>
          <p:spPr>
            <a:xfrm>
              <a:off x="1600200" y="4316303"/>
              <a:ext cx="838200" cy="1067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r>
                <a:rPr lang="pt-BR" dirty="0" err="1"/>
                <a:t>next</a:t>
              </a:r>
              <a:endParaRPr lang="pt-BR" dirty="0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025B4D21-84AA-460B-9C2B-9469CEEB5D8F}"/>
                </a:ext>
              </a:extLst>
            </p:cNvPr>
            <p:cNvSpPr/>
            <p:nvPr/>
          </p:nvSpPr>
          <p:spPr>
            <a:xfrm>
              <a:off x="3276600" y="4392535"/>
              <a:ext cx="533400" cy="457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O</a:t>
              </a:r>
              <a:r>
                <a:rPr lang="pt-BR" baseline="-25000" dirty="0"/>
                <a:t>1</a:t>
              </a:r>
            </a:p>
          </p:txBody>
        </p:sp>
        <p:grpSp>
          <p:nvGrpSpPr>
            <p:cNvPr id="7210" name="Grupo 68">
              <a:extLst>
                <a:ext uri="{FF2B5EF4-FFF2-40B4-BE49-F238E27FC236}">
                  <a16:creationId xmlns:a16="http://schemas.microsoft.com/office/drawing/2014/main" id="{D8CD7E12-9639-4ED9-86B7-C406BE15C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4316850"/>
              <a:ext cx="838200" cy="1066800"/>
              <a:chOff x="4572000" y="2438400"/>
              <a:chExt cx="838200" cy="1066800"/>
            </a:xfrm>
          </p:grpSpPr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9B269633-5617-4B20-8934-F107ECFC736F}"/>
                  </a:ext>
                </a:extLst>
              </p:cNvPr>
              <p:cNvSpPr/>
              <p:nvPr/>
            </p:nvSpPr>
            <p:spPr>
              <a:xfrm>
                <a:off x="4572000" y="2437853"/>
                <a:ext cx="838200" cy="10672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next</a:t>
                </a:r>
                <a:endParaRPr lang="pt-BR" dirty="0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EDE8F891-2140-4BEE-BC11-2B4EE45EC7B0}"/>
                  </a:ext>
                </a:extLst>
              </p:cNvPr>
              <p:cNvSpPr/>
              <p:nvPr/>
            </p:nvSpPr>
            <p:spPr>
              <a:xfrm>
                <a:off x="4724400" y="2514085"/>
                <a:ext cx="533400" cy="4573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/>
                  <a:t>O</a:t>
                </a:r>
                <a:r>
                  <a:rPr lang="pt-BR" baseline="-25000" dirty="0"/>
                  <a:t>2</a:t>
                </a:r>
              </a:p>
            </p:txBody>
          </p:sp>
        </p:grp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9302746-0CC6-4A06-BA10-35C53DE89C82}"/>
                </a:ext>
              </a:extLst>
            </p:cNvPr>
            <p:cNvSpPr/>
            <p:nvPr/>
          </p:nvSpPr>
          <p:spPr>
            <a:xfrm>
              <a:off x="6172200" y="4392535"/>
              <a:ext cx="533400" cy="457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O</a:t>
              </a:r>
              <a:r>
                <a:rPr lang="pt-BR" baseline="-25000" dirty="0"/>
                <a:t>3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05AC9C8F-9C21-434B-BE2A-183EA574EE13}"/>
                </a:ext>
              </a:extLst>
            </p:cNvPr>
            <p:cNvSpPr/>
            <p:nvPr/>
          </p:nvSpPr>
          <p:spPr>
            <a:xfrm>
              <a:off x="7620000" y="4392535"/>
              <a:ext cx="533400" cy="457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O</a:t>
              </a:r>
              <a:r>
                <a:rPr lang="pt-BR" baseline="-25000" dirty="0"/>
                <a:t>4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A168D8F7-04B2-45C6-ABC7-3BDCC634F804}"/>
                </a:ext>
              </a:extLst>
            </p:cNvPr>
            <p:cNvSpPr/>
            <p:nvPr/>
          </p:nvSpPr>
          <p:spPr>
            <a:xfrm>
              <a:off x="1752600" y="4392535"/>
              <a:ext cx="533400" cy="457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O</a:t>
              </a:r>
              <a:r>
                <a:rPr lang="pt-BR" baseline="-25000" dirty="0"/>
                <a:t>0</a:t>
              </a:r>
            </a:p>
          </p:txBody>
        </p:sp>
        <p:cxnSp>
          <p:nvCxnSpPr>
            <p:cNvPr id="54" name="Conector angulado 15">
              <a:extLst>
                <a:ext uri="{FF2B5EF4-FFF2-40B4-BE49-F238E27FC236}">
                  <a16:creationId xmlns:a16="http://schemas.microsoft.com/office/drawing/2014/main" id="{6B71A8A2-CB10-47DD-AC64-A6FB9DDBC88F}"/>
                </a:ext>
              </a:extLst>
            </p:cNvPr>
            <p:cNvCxnSpPr/>
            <p:nvPr/>
          </p:nvCxnSpPr>
          <p:spPr>
            <a:xfrm flipV="1">
              <a:off x="2452688" y="4697463"/>
              <a:ext cx="609600" cy="5336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15" name="Grupo 32">
              <a:extLst>
                <a:ext uri="{FF2B5EF4-FFF2-40B4-BE49-F238E27FC236}">
                  <a16:creationId xmlns:a16="http://schemas.microsoft.com/office/drawing/2014/main" id="{FC5B52F5-5764-4374-85FD-D05EE7FFC7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4697850"/>
              <a:ext cx="2057400" cy="533400"/>
              <a:chOff x="3962400" y="2819400"/>
              <a:chExt cx="2057400" cy="533400"/>
            </a:xfrm>
          </p:grpSpPr>
          <p:cxnSp>
            <p:nvCxnSpPr>
              <p:cNvPr id="56" name="Conector angulado 17">
                <a:extLst>
                  <a:ext uri="{FF2B5EF4-FFF2-40B4-BE49-F238E27FC236}">
                    <a16:creationId xmlns:a16="http://schemas.microsoft.com/office/drawing/2014/main" id="{DBB6DCD0-B6D7-4022-9294-2B0C1645F671}"/>
                  </a:ext>
                </a:extLst>
              </p:cNvPr>
              <p:cNvCxnSpPr/>
              <p:nvPr/>
            </p:nvCxnSpPr>
            <p:spPr>
              <a:xfrm flipV="1">
                <a:off x="3962400" y="2819014"/>
                <a:ext cx="609600" cy="53362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angulado 18">
                <a:extLst>
                  <a:ext uri="{FF2B5EF4-FFF2-40B4-BE49-F238E27FC236}">
                    <a16:creationId xmlns:a16="http://schemas.microsoft.com/office/drawing/2014/main" id="{FED14B15-3382-4DC6-80B9-1855117CAD80}"/>
                  </a:ext>
                </a:extLst>
              </p:cNvPr>
              <p:cNvCxnSpPr/>
              <p:nvPr/>
            </p:nvCxnSpPr>
            <p:spPr>
              <a:xfrm flipV="1">
                <a:off x="5410200" y="2819014"/>
                <a:ext cx="609600" cy="533625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angulado 19">
              <a:extLst>
                <a:ext uri="{FF2B5EF4-FFF2-40B4-BE49-F238E27FC236}">
                  <a16:creationId xmlns:a16="http://schemas.microsoft.com/office/drawing/2014/main" id="{7D47C8AC-446D-4FC5-8E8E-18A22EA371CD}"/>
                </a:ext>
              </a:extLst>
            </p:cNvPr>
            <p:cNvCxnSpPr/>
            <p:nvPr/>
          </p:nvCxnSpPr>
          <p:spPr>
            <a:xfrm flipV="1">
              <a:off x="6858000" y="4697463"/>
              <a:ext cx="609600" cy="53362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17" name="Grupo 32">
              <a:extLst>
                <a:ext uri="{FF2B5EF4-FFF2-40B4-BE49-F238E27FC236}">
                  <a16:creationId xmlns:a16="http://schemas.microsoft.com/office/drawing/2014/main" id="{4CFE77B4-B93A-41C7-A433-1E193C01DB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5800" y="5002650"/>
              <a:ext cx="685800" cy="611187"/>
              <a:chOff x="8305800" y="2436812"/>
              <a:chExt cx="685800" cy="611188"/>
            </a:xfrm>
          </p:grpSpPr>
          <p:cxnSp>
            <p:nvCxnSpPr>
              <p:cNvPr id="60" name="Conector angulado 21">
                <a:extLst>
                  <a:ext uri="{FF2B5EF4-FFF2-40B4-BE49-F238E27FC236}">
                    <a16:creationId xmlns:a16="http://schemas.microsoft.com/office/drawing/2014/main" id="{C8EE692F-917C-41E7-BF0D-9D273305197F}"/>
                  </a:ext>
                </a:extLst>
              </p:cNvPr>
              <p:cNvCxnSpPr/>
              <p:nvPr/>
            </p:nvCxnSpPr>
            <p:spPr>
              <a:xfrm rot="16200000" flipH="1">
                <a:off x="8305703" y="2436651"/>
                <a:ext cx="457394" cy="45720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7007E5EF-B93F-499D-B5BA-600EB6943DD6}"/>
                  </a:ext>
                </a:extLst>
              </p:cNvPr>
              <p:cNvCxnSpPr/>
              <p:nvPr/>
            </p:nvCxnSpPr>
            <p:spPr>
              <a:xfrm>
                <a:off x="8458200" y="2893948"/>
                <a:ext cx="533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C4206FC0-0412-4AF1-A77A-3E308CB7075C}"/>
                  </a:ext>
                </a:extLst>
              </p:cNvPr>
              <p:cNvCxnSpPr/>
              <p:nvPr/>
            </p:nvCxnSpPr>
            <p:spPr>
              <a:xfrm>
                <a:off x="8610600" y="2982885"/>
                <a:ext cx="3048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FDB0E8EE-4931-41D4-858F-5B2E74CCE9EA}"/>
                  </a:ext>
                </a:extLst>
              </p:cNvPr>
              <p:cNvCxnSpPr/>
              <p:nvPr/>
            </p:nvCxnSpPr>
            <p:spPr>
              <a:xfrm>
                <a:off x="8686800" y="3046412"/>
                <a:ext cx="152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0CB46CF2-8A67-4BE7-B3FE-727990A3557B}"/>
                </a:ext>
              </a:extLst>
            </p:cNvPr>
            <p:cNvSpPr/>
            <p:nvPr/>
          </p:nvSpPr>
          <p:spPr>
            <a:xfrm>
              <a:off x="122238" y="4583115"/>
              <a:ext cx="715962" cy="800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dirty="0"/>
                <a:t>front</a:t>
              </a:r>
            </a:p>
            <a:p>
              <a:pPr eaLnBrk="1" hangingPunct="1">
                <a:defRPr/>
              </a:pPr>
              <a:r>
                <a:rPr lang="pt-BR" dirty="0" err="1"/>
                <a:t>rear</a:t>
              </a:r>
              <a:endParaRPr lang="pt-BR" dirty="0"/>
            </a:p>
          </p:txBody>
        </p:sp>
        <p:cxnSp>
          <p:nvCxnSpPr>
            <p:cNvPr id="65" name="Conector de seta reta 6">
              <a:extLst>
                <a:ext uri="{FF2B5EF4-FFF2-40B4-BE49-F238E27FC236}">
                  <a16:creationId xmlns:a16="http://schemas.microsoft.com/office/drawing/2014/main" id="{D6E92EF5-C5B2-48E7-B2E7-76241B87730F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868363" y="4849928"/>
              <a:ext cx="7318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0" name="Retângulo 3">
              <a:extLst>
                <a:ext uri="{FF2B5EF4-FFF2-40B4-BE49-F238E27FC236}">
                  <a16:creationId xmlns:a16="http://schemas.microsoft.com/office/drawing/2014/main" id="{72CDFC8D-1FA1-4E1A-8DB6-780056A5D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82568"/>
              <a:ext cx="876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latin typeface="Arial" panose="020B0604020202020204" pitchFamily="34" charset="0"/>
                </a:rPr>
                <a:t>Filas</a:t>
              </a:r>
            </a:p>
          </p:txBody>
        </p:sp>
        <p:grpSp>
          <p:nvGrpSpPr>
            <p:cNvPr id="7221" name="Agrupar 76">
              <a:extLst>
                <a:ext uri="{FF2B5EF4-FFF2-40B4-BE49-F238E27FC236}">
                  <a16:creationId xmlns:a16="http://schemas.microsoft.com/office/drawing/2014/main" id="{98CCEB43-E4BA-424D-8E19-B3321D6F9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200" y="5105400"/>
              <a:ext cx="6934200" cy="457200"/>
              <a:chOff x="838200" y="5105400"/>
              <a:chExt cx="6934200" cy="457200"/>
            </a:xfrm>
          </p:grpSpPr>
          <p:cxnSp>
            <p:nvCxnSpPr>
              <p:cNvPr id="39" name="Conector: Angulado 38">
                <a:extLst>
                  <a:ext uri="{FF2B5EF4-FFF2-40B4-BE49-F238E27FC236}">
                    <a16:creationId xmlns:a16="http://schemas.microsoft.com/office/drawing/2014/main" id="{8DB73045-594D-4C5A-AF3B-6CE08DE07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200" y="5105622"/>
                <a:ext cx="914400" cy="457393"/>
              </a:xfrm>
              <a:prstGeom prst="bentConnector3">
                <a:avLst>
                  <a:gd name="adj1" fmla="val 50000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to 73">
                <a:extLst>
                  <a:ext uri="{FF2B5EF4-FFF2-40B4-BE49-F238E27FC236}">
                    <a16:creationId xmlns:a16="http://schemas.microsoft.com/office/drawing/2014/main" id="{CA91081B-FCB3-4D48-B95A-DBC2C398ED6F}"/>
                  </a:ext>
                </a:extLst>
              </p:cNvPr>
              <p:cNvCxnSpPr/>
              <p:nvPr/>
            </p:nvCxnSpPr>
            <p:spPr>
              <a:xfrm>
                <a:off x="1752600" y="5563015"/>
                <a:ext cx="6019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de Seta Reta 75">
                <a:extLst>
                  <a:ext uri="{FF2B5EF4-FFF2-40B4-BE49-F238E27FC236}">
                    <a16:creationId xmlns:a16="http://schemas.microsoft.com/office/drawing/2014/main" id="{26AAA9FC-3203-47AB-BF6B-9F98DF83AD84}"/>
                  </a:ext>
                </a:extLst>
              </p:cNvPr>
              <p:cNvCxnSpPr/>
              <p:nvPr/>
            </p:nvCxnSpPr>
            <p:spPr>
              <a:xfrm flipV="1">
                <a:off x="7772400" y="5383552"/>
                <a:ext cx="0" cy="1794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BAC6D2BA-88CC-4332-A239-B609C7CA653B}"/>
              </a:ext>
            </a:extLst>
          </p:cNvPr>
          <p:cNvGrpSpPr>
            <a:grpSpLocks/>
          </p:cNvGrpSpPr>
          <p:nvPr/>
        </p:nvGrpSpPr>
        <p:grpSpPr bwMode="auto">
          <a:xfrm>
            <a:off x="0" y="914400"/>
            <a:ext cx="8991600" cy="2032000"/>
            <a:chOff x="0" y="914400"/>
            <a:chExt cx="8991600" cy="203126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4BA60BE-9BC6-4839-941D-CBEB779690D9}"/>
                </a:ext>
              </a:extLst>
            </p:cNvPr>
            <p:cNvSpPr/>
            <p:nvPr/>
          </p:nvSpPr>
          <p:spPr>
            <a:xfrm>
              <a:off x="7467600" y="1649149"/>
              <a:ext cx="838200" cy="106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r>
                <a:rPr lang="pt-BR" dirty="0" err="1"/>
                <a:t>next</a:t>
              </a:r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E422EDD-235C-4795-95DC-02B05E6715F5}"/>
                </a:ext>
              </a:extLst>
            </p:cNvPr>
            <p:cNvSpPr/>
            <p:nvPr/>
          </p:nvSpPr>
          <p:spPr>
            <a:xfrm>
              <a:off x="6019800" y="1649149"/>
              <a:ext cx="838200" cy="106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r>
                <a:rPr lang="pt-BR" dirty="0" err="1"/>
                <a:t>next</a:t>
              </a:r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D535601-D2DE-4A75-B147-176484191590}"/>
                </a:ext>
              </a:extLst>
            </p:cNvPr>
            <p:cNvSpPr/>
            <p:nvPr/>
          </p:nvSpPr>
          <p:spPr>
            <a:xfrm>
              <a:off x="3124200" y="1649149"/>
              <a:ext cx="838200" cy="106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r>
                <a:rPr lang="pt-BR" dirty="0" err="1"/>
                <a:t>next</a:t>
              </a:r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E027DEF-239F-4FF2-9F44-DD8D504B2DC2}"/>
                </a:ext>
              </a:extLst>
            </p:cNvPr>
            <p:cNvSpPr/>
            <p:nvPr/>
          </p:nvSpPr>
          <p:spPr>
            <a:xfrm>
              <a:off x="1600200" y="1649149"/>
              <a:ext cx="838200" cy="10664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endParaRPr lang="pt-BR" dirty="0"/>
            </a:p>
            <a:p>
              <a:pPr algn="ctr" eaLnBrk="1" hangingPunct="1">
                <a:defRPr/>
              </a:pPr>
              <a:r>
                <a:rPr lang="pt-BR" dirty="0" err="1"/>
                <a:t>next</a:t>
              </a:r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E9F1866-F5E4-43C7-8A4B-C28BFF2B161E}"/>
                </a:ext>
              </a:extLst>
            </p:cNvPr>
            <p:cNvSpPr/>
            <p:nvPr/>
          </p:nvSpPr>
          <p:spPr>
            <a:xfrm>
              <a:off x="3276600" y="1725321"/>
              <a:ext cx="533400" cy="457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O</a:t>
              </a:r>
              <a:r>
                <a:rPr lang="pt-BR" baseline="-25000" dirty="0"/>
                <a:t>1</a:t>
              </a:r>
            </a:p>
          </p:txBody>
        </p:sp>
        <p:grpSp>
          <p:nvGrpSpPr>
            <p:cNvPr id="7186" name="Grupo 68">
              <a:extLst>
                <a:ext uri="{FF2B5EF4-FFF2-40B4-BE49-F238E27FC236}">
                  <a16:creationId xmlns:a16="http://schemas.microsoft.com/office/drawing/2014/main" id="{59433F37-D1C9-4242-9B5E-88DD8AE3C9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1648682"/>
              <a:ext cx="838200" cy="1066800"/>
              <a:chOff x="4572000" y="2438400"/>
              <a:chExt cx="838200" cy="1066800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9B927D60-80E5-48F2-B25A-F32EADDC3201}"/>
                  </a:ext>
                </a:extLst>
              </p:cNvPr>
              <p:cNvSpPr/>
              <p:nvPr/>
            </p:nvSpPr>
            <p:spPr>
              <a:xfrm>
                <a:off x="4572000" y="2438867"/>
                <a:ext cx="838200" cy="10664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endParaRPr lang="pt-BR" dirty="0"/>
              </a:p>
              <a:p>
                <a:pPr algn="ctr" eaLnBrk="1" hangingPunct="1">
                  <a:defRPr/>
                </a:pPr>
                <a:r>
                  <a:rPr lang="pt-BR" dirty="0" err="1"/>
                  <a:t>next</a:t>
                </a:r>
                <a:endParaRPr lang="pt-BR" dirty="0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7D2459F7-378D-42A0-9E1D-71C3579C34A2}"/>
                  </a:ext>
                </a:extLst>
              </p:cNvPr>
              <p:cNvSpPr/>
              <p:nvPr/>
            </p:nvSpPr>
            <p:spPr>
              <a:xfrm>
                <a:off x="4724400" y="2515039"/>
                <a:ext cx="533400" cy="4570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pt-BR" dirty="0"/>
                  <a:t>O</a:t>
                </a:r>
                <a:r>
                  <a:rPr lang="pt-BR" baseline="-25000" dirty="0"/>
                  <a:t>2</a:t>
                </a:r>
              </a:p>
            </p:txBody>
          </p:sp>
        </p:grp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9650803-1E7E-407F-BC14-942E847CEBD9}"/>
                </a:ext>
              </a:extLst>
            </p:cNvPr>
            <p:cNvSpPr/>
            <p:nvPr/>
          </p:nvSpPr>
          <p:spPr>
            <a:xfrm>
              <a:off x="6172200" y="1725321"/>
              <a:ext cx="533400" cy="457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O</a:t>
              </a:r>
              <a:r>
                <a:rPr lang="pt-BR" baseline="-25000" dirty="0"/>
                <a:t>3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CE5B489-5ACA-442C-A2B5-028AAA6D78B4}"/>
                </a:ext>
              </a:extLst>
            </p:cNvPr>
            <p:cNvSpPr/>
            <p:nvPr/>
          </p:nvSpPr>
          <p:spPr>
            <a:xfrm>
              <a:off x="7620000" y="1725321"/>
              <a:ext cx="533400" cy="457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O</a:t>
              </a:r>
              <a:r>
                <a:rPr lang="pt-BR" baseline="-25000" dirty="0"/>
                <a:t>4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63914486-F577-4DD7-94E2-1F61589578BF}"/>
                </a:ext>
              </a:extLst>
            </p:cNvPr>
            <p:cNvSpPr/>
            <p:nvPr/>
          </p:nvSpPr>
          <p:spPr>
            <a:xfrm>
              <a:off x="1752600" y="1725321"/>
              <a:ext cx="533400" cy="4570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/>
                <a:t>O</a:t>
              </a:r>
              <a:r>
                <a:rPr lang="pt-BR" baseline="-25000" dirty="0"/>
                <a:t>0</a:t>
              </a:r>
            </a:p>
          </p:txBody>
        </p:sp>
        <p:cxnSp>
          <p:nvCxnSpPr>
            <p:cNvPr id="22" name="Conector angulado 15">
              <a:extLst>
                <a:ext uri="{FF2B5EF4-FFF2-40B4-BE49-F238E27FC236}">
                  <a16:creationId xmlns:a16="http://schemas.microsoft.com/office/drawing/2014/main" id="{F29CD844-D2CF-4D4D-8D01-05B6BCD26868}"/>
                </a:ext>
              </a:extLst>
            </p:cNvPr>
            <p:cNvCxnSpPr/>
            <p:nvPr/>
          </p:nvCxnSpPr>
          <p:spPr>
            <a:xfrm flipV="1">
              <a:off x="2452688" y="2030012"/>
              <a:ext cx="609600" cy="53320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91" name="Grupo 32">
              <a:extLst>
                <a:ext uri="{FF2B5EF4-FFF2-40B4-BE49-F238E27FC236}">
                  <a16:creationId xmlns:a16="http://schemas.microsoft.com/office/drawing/2014/main" id="{7BC34BC0-A248-4F4A-BE87-C59C63BAE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2400" y="2029682"/>
              <a:ext cx="2057400" cy="533400"/>
              <a:chOff x="3962400" y="2819400"/>
              <a:chExt cx="2057400" cy="533400"/>
            </a:xfrm>
          </p:grpSpPr>
          <p:cxnSp>
            <p:nvCxnSpPr>
              <p:cNvPr id="24" name="Conector angulado 17">
                <a:extLst>
                  <a:ext uri="{FF2B5EF4-FFF2-40B4-BE49-F238E27FC236}">
                    <a16:creationId xmlns:a16="http://schemas.microsoft.com/office/drawing/2014/main" id="{CF36781F-C5AC-4E3C-8D93-F309E1826C12}"/>
                  </a:ext>
                </a:extLst>
              </p:cNvPr>
              <p:cNvCxnSpPr/>
              <p:nvPr/>
            </p:nvCxnSpPr>
            <p:spPr>
              <a:xfrm flipV="1">
                <a:off x="3962400" y="2819730"/>
                <a:ext cx="609600" cy="53320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angulado 18">
                <a:extLst>
                  <a:ext uri="{FF2B5EF4-FFF2-40B4-BE49-F238E27FC236}">
                    <a16:creationId xmlns:a16="http://schemas.microsoft.com/office/drawing/2014/main" id="{2CC10657-BD1A-4383-8AE4-4B275C730099}"/>
                  </a:ext>
                </a:extLst>
              </p:cNvPr>
              <p:cNvCxnSpPr/>
              <p:nvPr/>
            </p:nvCxnSpPr>
            <p:spPr>
              <a:xfrm flipV="1">
                <a:off x="5410200" y="2819730"/>
                <a:ext cx="609600" cy="53320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Conector angulado 19">
              <a:extLst>
                <a:ext uri="{FF2B5EF4-FFF2-40B4-BE49-F238E27FC236}">
                  <a16:creationId xmlns:a16="http://schemas.microsoft.com/office/drawing/2014/main" id="{05FFEEEF-5214-46F2-AEC6-FFF2C4DC0ABE}"/>
                </a:ext>
              </a:extLst>
            </p:cNvPr>
            <p:cNvCxnSpPr/>
            <p:nvPr/>
          </p:nvCxnSpPr>
          <p:spPr>
            <a:xfrm flipV="1">
              <a:off x="6858000" y="2030012"/>
              <a:ext cx="609600" cy="53320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93" name="Grupo 32">
              <a:extLst>
                <a:ext uri="{FF2B5EF4-FFF2-40B4-BE49-F238E27FC236}">
                  <a16:creationId xmlns:a16="http://schemas.microsoft.com/office/drawing/2014/main" id="{88BAD892-4482-48C2-A305-1ED3C4C1E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5800" y="2334482"/>
              <a:ext cx="685800" cy="611187"/>
              <a:chOff x="8305800" y="2436812"/>
              <a:chExt cx="685800" cy="611188"/>
            </a:xfrm>
          </p:grpSpPr>
          <p:cxnSp>
            <p:nvCxnSpPr>
              <p:cNvPr id="28" name="Conector angulado 21">
                <a:extLst>
                  <a:ext uri="{FF2B5EF4-FFF2-40B4-BE49-F238E27FC236}">
                    <a16:creationId xmlns:a16="http://schemas.microsoft.com/office/drawing/2014/main" id="{FB207EFD-748D-4ED1-969B-B78FE6637453}"/>
                  </a:ext>
                </a:extLst>
              </p:cNvPr>
              <p:cNvCxnSpPr/>
              <p:nvPr/>
            </p:nvCxnSpPr>
            <p:spPr>
              <a:xfrm rot="16200000" flipH="1">
                <a:off x="8305882" y="2436950"/>
                <a:ext cx="457036" cy="45720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CD2D6725-7389-42C9-8A61-4BEF7985EA94}"/>
                  </a:ext>
                </a:extLst>
              </p:cNvPr>
              <p:cNvCxnSpPr/>
              <p:nvPr/>
            </p:nvCxnSpPr>
            <p:spPr>
              <a:xfrm>
                <a:off x="8458200" y="2894068"/>
                <a:ext cx="533400" cy="15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44C5F381-59D8-479D-BF4E-A9F7F861386D}"/>
                  </a:ext>
                </a:extLst>
              </p:cNvPr>
              <p:cNvCxnSpPr/>
              <p:nvPr/>
            </p:nvCxnSpPr>
            <p:spPr>
              <a:xfrm>
                <a:off x="8610600" y="2982936"/>
                <a:ext cx="304800" cy="15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57E93034-19BE-4A07-8D1C-5590ACE0C1DF}"/>
                  </a:ext>
                </a:extLst>
              </p:cNvPr>
              <p:cNvCxnSpPr/>
              <p:nvPr/>
            </p:nvCxnSpPr>
            <p:spPr>
              <a:xfrm>
                <a:off x="8686800" y="3046414"/>
                <a:ext cx="152400" cy="15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7EEDA9A-1670-41B7-94D4-0C8E9DDDE35A}"/>
                </a:ext>
              </a:extLst>
            </p:cNvPr>
            <p:cNvSpPr/>
            <p:nvPr/>
          </p:nvSpPr>
          <p:spPr>
            <a:xfrm>
              <a:off x="122238" y="1915753"/>
              <a:ext cx="715962" cy="533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dirty="0"/>
                <a:t>top</a:t>
              </a:r>
            </a:p>
          </p:txBody>
        </p:sp>
        <p:cxnSp>
          <p:nvCxnSpPr>
            <p:cNvPr id="40" name="Conector de seta reta 6">
              <a:extLst>
                <a:ext uri="{FF2B5EF4-FFF2-40B4-BE49-F238E27FC236}">
                  <a16:creationId xmlns:a16="http://schemas.microsoft.com/office/drawing/2014/main" id="{9E58A514-F7EA-4FDB-8BB3-A80BE02F4AE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868363" y="2182357"/>
              <a:ext cx="73183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6" name="Retângulo 3">
              <a:extLst>
                <a:ext uri="{FF2B5EF4-FFF2-40B4-BE49-F238E27FC236}">
                  <a16:creationId xmlns:a16="http://schemas.microsoft.com/office/drawing/2014/main" id="{2FC495C7-D7E2-40A5-8E50-871D9F7E2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4400"/>
              <a:ext cx="8763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b="1">
                  <a:latin typeface="Arial" panose="020B0604020202020204" pitchFamily="34" charset="0"/>
                </a:rPr>
                <a:t>Pilhas</a:t>
              </a:r>
            </a:p>
          </p:txBody>
        </p:sp>
      </p:grpSp>
      <p:sp>
        <p:nvSpPr>
          <p:cNvPr id="7172" name="CaixaDeTexto 2">
            <a:extLst>
              <a:ext uri="{FF2B5EF4-FFF2-40B4-BE49-F238E27FC236}">
                <a16:creationId xmlns:a16="http://schemas.microsoft.com/office/drawing/2014/main" id="{17D9528A-26F3-47FF-99DE-5C4F23C9C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794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Tipos Especiais de Listas</a:t>
            </a: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85B3422C-2DEF-47DC-A1CA-6A60282B8BB4}"/>
              </a:ext>
            </a:extLst>
          </p:cNvPr>
          <p:cNvGrpSpPr>
            <a:grpSpLocks/>
          </p:cNvGrpSpPr>
          <p:nvPr/>
        </p:nvGrpSpPr>
        <p:grpSpPr bwMode="auto">
          <a:xfrm>
            <a:off x="1498600" y="2792413"/>
            <a:ext cx="984250" cy="879475"/>
            <a:chOff x="1499233" y="2791682"/>
            <a:chExt cx="982961" cy="880563"/>
          </a:xfrm>
        </p:grpSpPr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D1167C67-46C9-4AB5-87F0-F8FB7C58D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1201" y="2791682"/>
              <a:ext cx="0" cy="3321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0" name="CaixaDeTexto 35">
              <a:extLst>
                <a:ext uri="{FF2B5EF4-FFF2-40B4-BE49-F238E27FC236}">
                  <a16:creationId xmlns:a16="http://schemas.microsoft.com/office/drawing/2014/main" id="{7C96CB14-9911-41AA-9D3E-2E0512C64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233" y="3087470"/>
              <a:ext cx="98296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Arial" panose="020B0604020202020204" pitchFamily="34" charset="0"/>
                </a:rPr>
                <a:t>inserção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Arial" panose="020B0604020202020204" pitchFamily="34" charset="0"/>
                </a:rPr>
                <a:t>remoção</a:t>
              </a: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527EB3C8-4F84-411C-8543-E598D263619C}"/>
              </a:ext>
            </a:extLst>
          </p:cNvPr>
          <p:cNvGrpSpPr>
            <a:grpSpLocks/>
          </p:cNvGrpSpPr>
          <p:nvPr/>
        </p:nvGrpSpPr>
        <p:grpSpPr bwMode="auto">
          <a:xfrm>
            <a:off x="1514475" y="5434013"/>
            <a:ext cx="6977063" cy="628650"/>
            <a:chOff x="1515074" y="5433300"/>
            <a:chExt cx="6975905" cy="628731"/>
          </a:xfrm>
        </p:grpSpPr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A85DC78E-38F0-46C4-80F4-B309C9D78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1722" y="5460290"/>
              <a:ext cx="0" cy="3318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6" name="CaixaDeTexto 67">
              <a:extLst>
                <a:ext uri="{FF2B5EF4-FFF2-40B4-BE49-F238E27FC236}">
                  <a16:creationId xmlns:a16="http://schemas.microsoft.com/office/drawing/2014/main" id="{BB09BE28-B48C-4999-8FFF-5E48A7339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5074" y="5681246"/>
              <a:ext cx="9829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Arial" panose="020B0604020202020204" pitchFamily="34" charset="0"/>
                </a:rPr>
                <a:t>remoção</a:t>
              </a:r>
            </a:p>
          </p:txBody>
        </p:sp>
        <p:sp>
          <p:nvSpPr>
            <p:cNvPr id="7177" name="CaixaDeTexto 77">
              <a:extLst>
                <a:ext uri="{FF2B5EF4-FFF2-40B4-BE49-F238E27FC236}">
                  <a16:creationId xmlns:a16="http://schemas.microsoft.com/office/drawing/2014/main" id="{7E4CB0FB-94FF-432C-8E84-C5DF8C04C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2062" y="5723477"/>
              <a:ext cx="9589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Arial" panose="020B0604020202020204" pitchFamily="34" charset="0"/>
                </a:rPr>
                <a:t>inserção</a:t>
              </a:r>
            </a:p>
          </p:txBody>
        </p: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7F3954FA-0440-4434-B8EE-0805587B2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7983" y="5433300"/>
              <a:ext cx="0" cy="331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08C6D15B-5D36-43AF-A08B-9CB139F8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597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Árvores</a:t>
            </a:r>
          </a:p>
        </p:txBody>
      </p:sp>
      <p:grpSp>
        <p:nvGrpSpPr>
          <p:cNvPr id="5" name="Grupo 34">
            <a:extLst>
              <a:ext uri="{FF2B5EF4-FFF2-40B4-BE49-F238E27FC236}">
                <a16:creationId xmlns:a16="http://schemas.microsoft.com/office/drawing/2014/main" id="{0A3287E7-2D73-445D-B9C2-2A7A53825F7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124200"/>
            <a:ext cx="8382000" cy="3657600"/>
            <a:chOff x="304800" y="3124200"/>
            <a:chExt cx="8382000" cy="36576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C02778C-A268-414E-8D22-C7DE559C11C7}"/>
                </a:ext>
              </a:extLst>
            </p:cNvPr>
            <p:cNvSpPr/>
            <p:nvPr/>
          </p:nvSpPr>
          <p:spPr>
            <a:xfrm>
              <a:off x="3886200" y="3124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5DCFD8FC-8EA0-44CC-B4F8-E4740F1DFDB2}"/>
                </a:ext>
              </a:extLst>
            </p:cNvPr>
            <p:cNvCxnSpPr>
              <a:stCxn id="11" idx="0"/>
              <a:endCxn id="6" idx="4"/>
            </p:cNvCxnSpPr>
            <p:nvPr/>
          </p:nvCxnSpPr>
          <p:spPr>
            <a:xfrm rot="5400000" flipH="1" flipV="1">
              <a:off x="2057400" y="2057400"/>
              <a:ext cx="533400" cy="358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831DFFD0-1F26-4516-BDC6-430EDB750C7A}"/>
                </a:ext>
              </a:extLst>
            </p:cNvPr>
            <p:cNvCxnSpPr>
              <a:stCxn id="12" idx="0"/>
              <a:endCxn id="6" idx="4"/>
            </p:cNvCxnSpPr>
            <p:nvPr/>
          </p:nvCxnSpPr>
          <p:spPr>
            <a:xfrm rot="5400000" flipH="1" flipV="1">
              <a:off x="2628900" y="2628900"/>
              <a:ext cx="5334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0CD365B-DF54-4FF2-AD1B-D19519F58FFB}"/>
                </a:ext>
              </a:extLst>
            </p:cNvPr>
            <p:cNvCxnSpPr>
              <a:stCxn id="13" idx="0"/>
              <a:endCxn id="6" idx="4"/>
            </p:cNvCxnSpPr>
            <p:nvPr/>
          </p:nvCxnSpPr>
          <p:spPr>
            <a:xfrm rot="5400000" flipH="1" flipV="1">
              <a:off x="3238500" y="3238500"/>
              <a:ext cx="5334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B014E113-4E4F-4678-BCA1-1F6AE40826A2}"/>
                </a:ext>
              </a:extLst>
            </p:cNvPr>
            <p:cNvCxnSpPr>
              <a:stCxn id="14" idx="0"/>
              <a:endCxn id="6" idx="4"/>
            </p:cNvCxnSpPr>
            <p:nvPr/>
          </p:nvCxnSpPr>
          <p:spPr>
            <a:xfrm rot="5400000" flipH="1" flipV="1">
              <a:off x="3848101" y="3848100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55C57CD-B3EB-41C3-B4BA-39D32CDF8194}"/>
                </a:ext>
              </a:extLst>
            </p:cNvPr>
            <p:cNvSpPr/>
            <p:nvPr/>
          </p:nvSpPr>
          <p:spPr>
            <a:xfrm>
              <a:off x="304800" y="4114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3F197F4-1D63-4F4D-9A63-BAA67BBD58DD}"/>
                </a:ext>
              </a:extLst>
            </p:cNvPr>
            <p:cNvSpPr/>
            <p:nvPr/>
          </p:nvSpPr>
          <p:spPr>
            <a:xfrm>
              <a:off x="1447800" y="4114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02D785B9-24EF-4C26-B8E5-D503F02778D4}"/>
                </a:ext>
              </a:extLst>
            </p:cNvPr>
            <p:cNvSpPr/>
            <p:nvPr/>
          </p:nvSpPr>
          <p:spPr>
            <a:xfrm>
              <a:off x="2667000" y="4114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E991DCA-66D4-4008-A957-B683F5521BF4}"/>
                </a:ext>
              </a:extLst>
            </p:cNvPr>
            <p:cNvSpPr/>
            <p:nvPr/>
          </p:nvSpPr>
          <p:spPr>
            <a:xfrm>
              <a:off x="3886200" y="4114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B62E7DF-BADD-44E2-A1C7-2B55F484BEDF}"/>
                </a:ext>
              </a:extLst>
            </p:cNvPr>
            <p:cNvSpPr/>
            <p:nvPr/>
          </p:nvSpPr>
          <p:spPr>
            <a:xfrm>
              <a:off x="6248400" y="4114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758F162-23B0-41B2-A1D3-D1E26FCC11E4}"/>
                </a:ext>
              </a:extLst>
            </p:cNvPr>
            <p:cNvSpPr/>
            <p:nvPr/>
          </p:nvSpPr>
          <p:spPr>
            <a:xfrm>
              <a:off x="8229600" y="4114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CFDD8F62-5195-4345-A829-6B28015B247A}"/>
                </a:ext>
              </a:extLst>
            </p:cNvPr>
            <p:cNvCxnSpPr>
              <a:stCxn id="15" idx="0"/>
              <a:endCxn id="6" idx="4"/>
            </p:cNvCxnSpPr>
            <p:nvPr/>
          </p:nvCxnSpPr>
          <p:spPr>
            <a:xfrm rot="16200000" flipV="1">
              <a:off x="5029200" y="2667000"/>
              <a:ext cx="5334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5ACED88-FBB1-4DEE-A327-4CE2B7685DFF}"/>
                </a:ext>
              </a:extLst>
            </p:cNvPr>
            <p:cNvCxnSpPr>
              <a:stCxn id="16" idx="0"/>
              <a:endCxn id="6" idx="4"/>
            </p:cNvCxnSpPr>
            <p:nvPr/>
          </p:nvCxnSpPr>
          <p:spPr>
            <a:xfrm rot="16200000" flipV="1">
              <a:off x="6019800" y="1676400"/>
              <a:ext cx="533400" cy="434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9AAD10-5F34-4AD0-B17C-E78FA7E0182B}"/>
                </a:ext>
              </a:extLst>
            </p:cNvPr>
            <p:cNvSpPr/>
            <p:nvPr/>
          </p:nvSpPr>
          <p:spPr>
            <a:xfrm>
              <a:off x="2667000" y="5257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C8F9DCF5-E0A9-456B-BB50-E91C9F144A75}"/>
                </a:ext>
              </a:extLst>
            </p:cNvPr>
            <p:cNvSpPr/>
            <p:nvPr/>
          </p:nvSpPr>
          <p:spPr>
            <a:xfrm>
              <a:off x="3505200" y="5257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D7E1C2B-701A-4416-A7E2-16FC736F215D}"/>
                </a:ext>
              </a:extLst>
            </p:cNvPr>
            <p:cNvSpPr/>
            <p:nvPr/>
          </p:nvSpPr>
          <p:spPr>
            <a:xfrm>
              <a:off x="4495800" y="5257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AB57955-88AA-4FD3-86B9-3BBA0509858D}"/>
                </a:ext>
              </a:extLst>
            </p:cNvPr>
            <p:cNvSpPr/>
            <p:nvPr/>
          </p:nvSpPr>
          <p:spPr>
            <a:xfrm>
              <a:off x="5410200" y="5257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1DC56B8D-08F7-4F22-A476-C29E50299E5E}"/>
                </a:ext>
              </a:extLst>
            </p:cNvPr>
            <p:cNvSpPr/>
            <p:nvPr/>
          </p:nvSpPr>
          <p:spPr>
            <a:xfrm>
              <a:off x="6248400" y="5257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3564E8F-D97A-4482-9147-D01F346B684F}"/>
                </a:ext>
              </a:extLst>
            </p:cNvPr>
            <p:cNvSpPr/>
            <p:nvPr/>
          </p:nvSpPr>
          <p:spPr>
            <a:xfrm>
              <a:off x="7086600" y="5257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4363AFC-AC9D-4CD4-AEBF-CD2843150199}"/>
                </a:ext>
              </a:extLst>
            </p:cNvPr>
            <p:cNvSpPr/>
            <p:nvPr/>
          </p:nvSpPr>
          <p:spPr>
            <a:xfrm>
              <a:off x="8229600" y="5257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138CD7A4-E145-4B66-B934-5A3E42F018CD}"/>
                </a:ext>
              </a:extLst>
            </p:cNvPr>
            <p:cNvSpPr/>
            <p:nvPr/>
          </p:nvSpPr>
          <p:spPr>
            <a:xfrm>
              <a:off x="4114800" y="63246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351FDDE0-FCF0-4E52-A020-7B799CB6DDAF}"/>
                </a:ext>
              </a:extLst>
            </p:cNvPr>
            <p:cNvSpPr/>
            <p:nvPr/>
          </p:nvSpPr>
          <p:spPr>
            <a:xfrm>
              <a:off x="5029200" y="63246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C915E0E-4D4B-4B72-A0B0-418F9D2EF73D}"/>
                </a:ext>
              </a:extLst>
            </p:cNvPr>
            <p:cNvCxnSpPr>
              <a:stCxn id="19" idx="0"/>
              <a:endCxn id="13" idx="4"/>
            </p:cNvCxnSpPr>
            <p:nvPr/>
          </p:nvCxnSpPr>
          <p:spPr>
            <a:xfrm rot="5400000" flipH="1" flipV="1">
              <a:off x="2552701" y="4914900"/>
              <a:ext cx="685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0B7B349-34AA-46FD-9BF5-6464783C9C43}"/>
                </a:ext>
              </a:extLst>
            </p:cNvPr>
            <p:cNvCxnSpPr>
              <a:stCxn id="20" idx="0"/>
              <a:endCxn id="14" idx="4"/>
            </p:cNvCxnSpPr>
            <p:nvPr/>
          </p:nvCxnSpPr>
          <p:spPr>
            <a:xfrm rot="5400000" flipH="1" flipV="1">
              <a:off x="3581400" y="4724400"/>
              <a:ext cx="6858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387FA31-5F0D-4F90-84A0-83F9E6B5C2FA}"/>
                </a:ext>
              </a:extLst>
            </p:cNvPr>
            <p:cNvCxnSpPr>
              <a:stCxn id="21" idx="0"/>
              <a:endCxn id="14" idx="4"/>
            </p:cNvCxnSpPr>
            <p:nvPr/>
          </p:nvCxnSpPr>
          <p:spPr>
            <a:xfrm rot="16200000" flipV="1">
              <a:off x="4076700" y="46101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5152F65-3538-4F5A-A1E0-F0B114046EDF}"/>
                </a:ext>
              </a:extLst>
            </p:cNvPr>
            <p:cNvCxnSpPr>
              <a:stCxn id="24" idx="0"/>
              <a:endCxn id="15" idx="4"/>
            </p:cNvCxnSpPr>
            <p:nvPr/>
          </p:nvCxnSpPr>
          <p:spPr>
            <a:xfrm rot="16200000" flipV="1">
              <a:off x="6553200" y="4495800"/>
              <a:ext cx="6858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9A1CD6F5-B8CF-4F7D-874F-FDAEFE9293C8}"/>
                </a:ext>
              </a:extLst>
            </p:cNvPr>
            <p:cNvCxnSpPr>
              <a:stCxn id="23" idx="0"/>
              <a:endCxn id="15" idx="4"/>
            </p:cNvCxnSpPr>
            <p:nvPr/>
          </p:nvCxnSpPr>
          <p:spPr>
            <a:xfrm rot="5400000" flipH="1" flipV="1">
              <a:off x="6134101" y="4914900"/>
              <a:ext cx="685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CDAC647-5607-4797-A3EE-BDC9295CA27C}"/>
                </a:ext>
              </a:extLst>
            </p:cNvPr>
            <p:cNvCxnSpPr>
              <a:stCxn id="22" idx="0"/>
              <a:endCxn id="15" idx="4"/>
            </p:cNvCxnSpPr>
            <p:nvPr/>
          </p:nvCxnSpPr>
          <p:spPr>
            <a:xfrm rot="5400000" flipH="1" flipV="1">
              <a:off x="5715000" y="4495800"/>
              <a:ext cx="6858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FC972DD6-F817-45A5-ACB9-E2D36E54CBAE}"/>
                </a:ext>
              </a:extLst>
            </p:cNvPr>
            <p:cNvCxnSpPr>
              <a:stCxn id="25" idx="0"/>
              <a:endCxn id="16" idx="4"/>
            </p:cNvCxnSpPr>
            <p:nvPr/>
          </p:nvCxnSpPr>
          <p:spPr>
            <a:xfrm rot="5400000" flipH="1" flipV="1">
              <a:off x="8115301" y="4914900"/>
              <a:ext cx="685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B4BF09D6-9562-41A9-B1E8-7B99A9417616}"/>
                </a:ext>
              </a:extLst>
            </p:cNvPr>
            <p:cNvCxnSpPr>
              <a:stCxn id="26" idx="0"/>
              <a:endCxn id="21" idx="4"/>
            </p:cNvCxnSpPr>
            <p:nvPr/>
          </p:nvCxnSpPr>
          <p:spPr>
            <a:xfrm rot="5400000" flipH="1" flipV="1">
              <a:off x="4229100" y="58293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B3B76364-A716-4AEB-9CF5-96A21C4FDE3A}"/>
                </a:ext>
              </a:extLst>
            </p:cNvPr>
            <p:cNvCxnSpPr>
              <a:stCxn id="27" idx="0"/>
              <a:endCxn id="21" idx="4"/>
            </p:cNvCxnSpPr>
            <p:nvPr/>
          </p:nvCxnSpPr>
          <p:spPr>
            <a:xfrm rot="16200000" flipV="1">
              <a:off x="4686300" y="57531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2">
            <a:extLst>
              <a:ext uri="{FF2B5EF4-FFF2-40B4-BE49-F238E27FC236}">
                <a16:creationId xmlns:a16="http://schemas.microsoft.com/office/drawing/2014/main" id="{4ED2539D-3C28-4DCC-959E-0783432A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3829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Árvores (definições)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5461CED8-BDF7-4A52-B686-77D4A406A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9916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Toda árvore possui um único nó </a:t>
            </a:r>
            <a:r>
              <a:rPr lang="pt-BR" sz="2400" b="1" dirty="0">
                <a:latin typeface="Arial" charset="0"/>
                <a:cs typeface="Arial" charset="0"/>
              </a:rPr>
              <a:t>raiz</a:t>
            </a:r>
            <a:endParaRPr lang="pt-BR" sz="2400" dirty="0">
              <a:latin typeface="Arial" charset="0"/>
              <a:cs typeface="Arial" charset="0"/>
            </a:endParaRP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Todo nó (exceto o nó raiz) possui um único </a:t>
            </a:r>
            <a:r>
              <a:rPr lang="pt-BR" sz="2400" b="1" dirty="0">
                <a:latin typeface="Arial" charset="0"/>
                <a:cs typeface="Arial" charset="0"/>
              </a:rPr>
              <a:t>pai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Um nó pode ter um número arbitrário de </a:t>
            </a:r>
            <a:r>
              <a:rPr lang="pt-BR" sz="2400" b="1" dirty="0">
                <a:latin typeface="Arial" charset="0"/>
                <a:cs typeface="Arial" charset="0"/>
              </a:rPr>
              <a:t>filhos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Nós que não possuem filhos são chamados de nós </a:t>
            </a:r>
            <a:r>
              <a:rPr lang="pt-BR" sz="2400" b="1" dirty="0">
                <a:latin typeface="Arial" charset="0"/>
                <a:cs typeface="Arial" charset="0"/>
              </a:rPr>
              <a:t>folha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Nós que possuem o mesmo pai são chamados de </a:t>
            </a:r>
            <a:r>
              <a:rPr lang="pt-BR" sz="2400" b="1" dirty="0">
                <a:latin typeface="Arial" charset="0"/>
                <a:cs typeface="Arial" charset="0"/>
              </a:rPr>
              <a:t>irmãos</a:t>
            </a:r>
          </a:p>
          <a:p>
            <a:pPr indent="-180000" eaLnBrk="1" hangingPunct="1">
              <a:buFont typeface="Arial" pitchFamily="34" charset="0"/>
              <a:buChar char="•"/>
              <a:defRPr/>
            </a:pPr>
            <a:r>
              <a:rPr lang="pt-BR" sz="2400" dirty="0">
                <a:latin typeface="Arial" charset="0"/>
                <a:cs typeface="Arial" charset="0"/>
              </a:rPr>
              <a:t>Relações do tipo </a:t>
            </a:r>
            <a:r>
              <a:rPr lang="pt-BR" sz="2400" b="1" dirty="0">
                <a:latin typeface="Arial" charset="0"/>
                <a:cs typeface="Arial" charset="0"/>
              </a:rPr>
              <a:t>avô</a:t>
            </a:r>
            <a:r>
              <a:rPr lang="pt-BR" sz="2400" dirty="0">
                <a:latin typeface="Arial" charset="0"/>
                <a:cs typeface="Arial" charset="0"/>
              </a:rPr>
              <a:t>, </a:t>
            </a:r>
            <a:r>
              <a:rPr lang="pt-BR" sz="2400" b="1" dirty="0">
                <a:latin typeface="Arial" charset="0"/>
                <a:cs typeface="Arial" charset="0"/>
              </a:rPr>
              <a:t>neto</a:t>
            </a:r>
            <a:r>
              <a:rPr lang="pt-BR" sz="2400" dirty="0">
                <a:latin typeface="Arial" charset="0"/>
                <a:cs typeface="Arial" charset="0"/>
              </a:rPr>
              <a:t> e </a:t>
            </a:r>
            <a:r>
              <a:rPr lang="pt-BR" sz="2400" b="1" dirty="0">
                <a:latin typeface="Arial" charset="0"/>
                <a:cs typeface="Arial" charset="0"/>
              </a:rPr>
              <a:t>primos</a:t>
            </a:r>
            <a:r>
              <a:rPr lang="pt-BR" sz="2400" dirty="0">
                <a:latin typeface="Arial" charset="0"/>
                <a:cs typeface="Arial" charset="0"/>
              </a:rPr>
              <a:t> podem ser definidas de forma similar </a:t>
            </a:r>
          </a:p>
          <a:p>
            <a:pPr eaLnBrk="1" hangingPunct="1">
              <a:defRPr/>
            </a:pPr>
            <a:r>
              <a:rPr lang="pt-BR" sz="2400" dirty="0">
                <a:latin typeface="Arial" charset="0"/>
                <a:cs typeface="Arial" charset="0"/>
              </a:rPr>
              <a:t>  </a:t>
            </a:r>
          </a:p>
        </p:txBody>
      </p:sp>
      <p:grpSp>
        <p:nvGrpSpPr>
          <p:cNvPr id="9220" name="Grupo 34">
            <a:extLst>
              <a:ext uri="{FF2B5EF4-FFF2-40B4-BE49-F238E27FC236}">
                <a16:creationId xmlns:a16="http://schemas.microsoft.com/office/drawing/2014/main" id="{3ABB6AC3-8FC8-495F-B84A-08863657437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124200"/>
            <a:ext cx="8382000" cy="3657600"/>
            <a:chOff x="304800" y="3124200"/>
            <a:chExt cx="8382000" cy="36576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6A5356E-6514-44C7-A9F4-9E10C8B554B3}"/>
                </a:ext>
              </a:extLst>
            </p:cNvPr>
            <p:cNvSpPr/>
            <p:nvPr/>
          </p:nvSpPr>
          <p:spPr>
            <a:xfrm>
              <a:off x="3886200" y="31242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9E9739E-305F-4FDE-9E71-ED7D1A1E5B3A}"/>
                </a:ext>
              </a:extLst>
            </p:cNvPr>
            <p:cNvCxnSpPr>
              <a:stCxn id="29" idx="0"/>
              <a:endCxn id="4" idx="4"/>
            </p:cNvCxnSpPr>
            <p:nvPr/>
          </p:nvCxnSpPr>
          <p:spPr>
            <a:xfrm rot="5400000" flipH="1" flipV="1">
              <a:off x="2057400" y="2057400"/>
              <a:ext cx="533400" cy="3581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1CF384A-90E8-49E2-93DB-DDC9E6107867}"/>
                </a:ext>
              </a:extLst>
            </p:cNvPr>
            <p:cNvCxnSpPr>
              <a:stCxn id="32" idx="0"/>
              <a:endCxn id="4" idx="4"/>
            </p:cNvCxnSpPr>
            <p:nvPr/>
          </p:nvCxnSpPr>
          <p:spPr>
            <a:xfrm rot="5400000" flipH="1" flipV="1">
              <a:off x="2628900" y="2628900"/>
              <a:ext cx="5334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E8E48C0C-6C61-4A94-9870-1AB654D4CC00}"/>
                </a:ext>
              </a:extLst>
            </p:cNvPr>
            <p:cNvCxnSpPr>
              <a:stCxn id="39" idx="0"/>
              <a:endCxn id="4" idx="4"/>
            </p:cNvCxnSpPr>
            <p:nvPr/>
          </p:nvCxnSpPr>
          <p:spPr>
            <a:xfrm rot="5400000" flipH="1" flipV="1">
              <a:off x="3238500" y="3238500"/>
              <a:ext cx="5334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6AF9D8D-2EC0-4187-BD24-3A97BDADED4C}"/>
                </a:ext>
              </a:extLst>
            </p:cNvPr>
            <p:cNvCxnSpPr>
              <a:stCxn id="41" idx="0"/>
              <a:endCxn id="4" idx="4"/>
            </p:cNvCxnSpPr>
            <p:nvPr/>
          </p:nvCxnSpPr>
          <p:spPr>
            <a:xfrm rot="5400000" flipH="1" flipV="1">
              <a:off x="3848101" y="3848100"/>
              <a:ext cx="5334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33617B4-F14E-42E7-B1C5-423BE8919CE8}"/>
                </a:ext>
              </a:extLst>
            </p:cNvPr>
            <p:cNvSpPr/>
            <p:nvPr/>
          </p:nvSpPr>
          <p:spPr>
            <a:xfrm>
              <a:off x="304800" y="4114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7010D25-4612-475A-87F8-2E6651F4832D}"/>
                </a:ext>
              </a:extLst>
            </p:cNvPr>
            <p:cNvSpPr/>
            <p:nvPr/>
          </p:nvSpPr>
          <p:spPr>
            <a:xfrm>
              <a:off x="1447800" y="4114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9034F55C-2527-406B-94BF-59473FB3B6CA}"/>
                </a:ext>
              </a:extLst>
            </p:cNvPr>
            <p:cNvSpPr/>
            <p:nvPr/>
          </p:nvSpPr>
          <p:spPr>
            <a:xfrm>
              <a:off x="2667000" y="4114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053688E-BD8F-4618-BC28-114461F91471}"/>
                </a:ext>
              </a:extLst>
            </p:cNvPr>
            <p:cNvSpPr/>
            <p:nvPr/>
          </p:nvSpPr>
          <p:spPr>
            <a:xfrm>
              <a:off x="3886200" y="4114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65EAEB3-BED0-4440-A6C7-FFD2DFBCDC0A}"/>
                </a:ext>
              </a:extLst>
            </p:cNvPr>
            <p:cNvSpPr/>
            <p:nvPr/>
          </p:nvSpPr>
          <p:spPr>
            <a:xfrm>
              <a:off x="6248400" y="4114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AF98AE0F-9F96-4D77-822B-ED525A634EA2}"/>
                </a:ext>
              </a:extLst>
            </p:cNvPr>
            <p:cNvSpPr/>
            <p:nvPr/>
          </p:nvSpPr>
          <p:spPr>
            <a:xfrm>
              <a:off x="8229600" y="4114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7A16F969-705E-4BA3-8198-93C0A52C0F25}"/>
                </a:ext>
              </a:extLst>
            </p:cNvPr>
            <p:cNvCxnSpPr>
              <a:stCxn id="43" idx="0"/>
              <a:endCxn id="4" idx="4"/>
            </p:cNvCxnSpPr>
            <p:nvPr/>
          </p:nvCxnSpPr>
          <p:spPr>
            <a:xfrm rot="16200000" flipV="1">
              <a:off x="5029200" y="2667000"/>
              <a:ext cx="5334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3F9C0745-DA5A-4A82-BF64-9461FA9A3489}"/>
                </a:ext>
              </a:extLst>
            </p:cNvPr>
            <p:cNvCxnSpPr>
              <a:stCxn id="44" idx="0"/>
              <a:endCxn id="4" idx="4"/>
            </p:cNvCxnSpPr>
            <p:nvPr/>
          </p:nvCxnSpPr>
          <p:spPr>
            <a:xfrm rot="16200000" flipV="1">
              <a:off x="6019800" y="1676400"/>
              <a:ext cx="533400" cy="434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3AFA1E02-7DCA-4844-9594-897571A17941}"/>
                </a:ext>
              </a:extLst>
            </p:cNvPr>
            <p:cNvSpPr/>
            <p:nvPr/>
          </p:nvSpPr>
          <p:spPr>
            <a:xfrm>
              <a:off x="2667000" y="5257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B402BCE0-9243-49DC-B265-A4A958FC1E94}"/>
                </a:ext>
              </a:extLst>
            </p:cNvPr>
            <p:cNvSpPr/>
            <p:nvPr/>
          </p:nvSpPr>
          <p:spPr>
            <a:xfrm>
              <a:off x="3505200" y="5257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02D42BEB-F32F-42AE-99F6-6A89D8D6E84B}"/>
                </a:ext>
              </a:extLst>
            </p:cNvPr>
            <p:cNvSpPr/>
            <p:nvPr/>
          </p:nvSpPr>
          <p:spPr>
            <a:xfrm>
              <a:off x="4495800" y="5257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4C99601-664A-4F3A-8B6E-F21DA9D3F4A8}"/>
                </a:ext>
              </a:extLst>
            </p:cNvPr>
            <p:cNvSpPr/>
            <p:nvPr/>
          </p:nvSpPr>
          <p:spPr>
            <a:xfrm>
              <a:off x="5410200" y="5257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F35F7913-FA5E-4491-9D36-A4DE6879BBB9}"/>
                </a:ext>
              </a:extLst>
            </p:cNvPr>
            <p:cNvSpPr/>
            <p:nvPr/>
          </p:nvSpPr>
          <p:spPr>
            <a:xfrm>
              <a:off x="6248400" y="5257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4E603AE7-99EF-4EEB-A013-EDFDDB1CDCF3}"/>
                </a:ext>
              </a:extLst>
            </p:cNvPr>
            <p:cNvSpPr/>
            <p:nvPr/>
          </p:nvSpPr>
          <p:spPr>
            <a:xfrm>
              <a:off x="7086600" y="5257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C88DCAA0-3E9B-49EB-A1CA-0AE6382B5F63}"/>
                </a:ext>
              </a:extLst>
            </p:cNvPr>
            <p:cNvSpPr/>
            <p:nvPr/>
          </p:nvSpPr>
          <p:spPr>
            <a:xfrm>
              <a:off x="8229600" y="52578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6CC5EB96-C59E-4A8A-8831-C4BC81232DAD}"/>
                </a:ext>
              </a:extLst>
            </p:cNvPr>
            <p:cNvSpPr/>
            <p:nvPr/>
          </p:nvSpPr>
          <p:spPr>
            <a:xfrm>
              <a:off x="4114800" y="63246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4A4DA903-35B2-4A39-AE44-1FC5C0BBECF7}"/>
                </a:ext>
              </a:extLst>
            </p:cNvPr>
            <p:cNvSpPr/>
            <p:nvPr/>
          </p:nvSpPr>
          <p:spPr>
            <a:xfrm>
              <a:off x="5029200" y="6324600"/>
              <a:ext cx="457200" cy="457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Q</a:t>
              </a:r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E6839B18-13B4-4F95-A474-C4A945358C92}"/>
                </a:ext>
              </a:extLst>
            </p:cNvPr>
            <p:cNvCxnSpPr>
              <a:stCxn id="51" idx="0"/>
              <a:endCxn id="39" idx="4"/>
            </p:cNvCxnSpPr>
            <p:nvPr/>
          </p:nvCxnSpPr>
          <p:spPr>
            <a:xfrm rot="5400000" flipH="1" flipV="1">
              <a:off x="2552701" y="4914900"/>
              <a:ext cx="685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F25D8AE2-B31D-49A1-9D5E-CDDF3F704C7B}"/>
                </a:ext>
              </a:extLst>
            </p:cNvPr>
            <p:cNvCxnSpPr>
              <a:stCxn id="52" idx="0"/>
              <a:endCxn id="41" idx="4"/>
            </p:cNvCxnSpPr>
            <p:nvPr/>
          </p:nvCxnSpPr>
          <p:spPr>
            <a:xfrm rot="5400000" flipH="1" flipV="1">
              <a:off x="3581400" y="4724400"/>
              <a:ext cx="6858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8DE76A44-7745-4B8E-8641-89554DAC9078}"/>
                </a:ext>
              </a:extLst>
            </p:cNvPr>
            <p:cNvCxnSpPr>
              <a:stCxn id="53" idx="0"/>
              <a:endCxn id="41" idx="4"/>
            </p:cNvCxnSpPr>
            <p:nvPr/>
          </p:nvCxnSpPr>
          <p:spPr>
            <a:xfrm rot="16200000" flipV="1">
              <a:off x="4076700" y="46101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29848392-6D4C-4DAC-88B2-A48890BE4A6A}"/>
                </a:ext>
              </a:extLst>
            </p:cNvPr>
            <p:cNvCxnSpPr>
              <a:stCxn id="56" idx="0"/>
              <a:endCxn id="43" idx="4"/>
            </p:cNvCxnSpPr>
            <p:nvPr/>
          </p:nvCxnSpPr>
          <p:spPr>
            <a:xfrm rot="16200000" flipV="1">
              <a:off x="6553200" y="4495800"/>
              <a:ext cx="6858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4936791B-22EC-49AE-885A-2E739DC26328}"/>
                </a:ext>
              </a:extLst>
            </p:cNvPr>
            <p:cNvCxnSpPr>
              <a:stCxn id="55" idx="0"/>
              <a:endCxn id="43" idx="4"/>
            </p:cNvCxnSpPr>
            <p:nvPr/>
          </p:nvCxnSpPr>
          <p:spPr>
            <a:xfrm rot="5400000" flipH="1" flipV="1">
              <a:off x="6134101" y="4914900"/>
              <a:ext cx="685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62E200AF-4743-4786-B86A-66386199A1BC}"/>
                </a:ext>
              </a:extLst>
            </p:cNvPr>
            <p:cNvCxnSpPr>
              <a:stCxn id="54" idx="0"/>
              <a:endCxn id="43" idx="4"/>
            </p:cNvCxnSpPr>
            <p:nvPr/>
          </p:nvCxnSpPr>
          <p:spPr>
            <a:xfrm rot="5400000" flipH="1" flipV="1">
              <a:off x="5715000" y="4495800"/>
              <a:ext cx="6858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C320AC16-E149-4517-96DD-CA85EC68D523}"/>
                </a:ext>
              </a:extLst>
            </p:cNvPr>
            <p:cNvCxnSpPr>
              <a:stCxn id="57" idx="0"/>
              <a:endCxn id="44" idx="4"/>
            </p:cNvCxnSpPr>
            <p:nvPr/>
          </p:nvCxnSpPr>
          <p:spPr>
            <a:xfrm rot="5400000" flipH="1" flipV="1">
              <a:off x="8115301" y="4914900"/>
              <a:ext cx="6858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3B042733-BF4B-4D84-9F68-8D158A81805B}"/>
                </a:ext>
              </a:extLst>
            </p:cNvPr>
            <p:cNvCxnSpPr>
              <a:stCxn id="58" idx="0"/>
              <a:endCxn id="53" idx="4"/>
            </p:cNvCxnSpPr>
            <p:nvPr/>
          </p:nvCxnSpPr>
          <p:spPr>
            <a:xfrm rot="5400000" flipH="1" flipV="1">
              <a:off x="4229100" y="58293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DD2915D7-82BA-4689-9681-C80FA62F4BCC}"/>
                </a:ext>
              </a:extLst>
            </p:cNvPr>
            <p:cNvCxnSpPr>
              <a:stCxn id="59" idx="0"/>
              <a:endCxn id="53" idx="4"/>
            </p:cNvCxnSpPr>
            <p:nvPr/>
          </p:nvCxnSpPr>
          <p:spPr>
            <a:xfrm rot="16200000" flipV="1">
              <a:off x="4686300" y="57531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E6AC125-4AEE-44C0-AB9E-839C504A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9200"/>
            <a:ext cx="1044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Pai(A,B)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A6E34C6-68D4-4E40-9834-B2E0ACE77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34013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Pai(D,H)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BF357E6-9321-496A-8CA0-799DADCBD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38813"/>
            <a:ext cx="1312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Irmão(D,E)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768126D-588C-48C8-9F15-F40E7E65D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19813"/>
            <a:ext cx="1236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Primo(H,I)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B5C393D-BCAD-4D66-8F05-9E0DA02B3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88113"/>
            <a:ext cx="1014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Avô(A,I)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3DB93CD-3EF5-488B-863E-38947FFE8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124200"/>
            <a:ext cx="55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raiz</a:t>
            </a:r>
          </a:p>
        </p:txBody>
      </p:sp>
      <p:grpSp>
        <p:nvGrpSpPr>
          <p:cNvPr id="5" name="Grupo 72">
            <a:extLst>
              <a:ext uri="{FF2B5EF4-FFF2-40B4-BE49-F238E27FC236}">
                <a16:creationId xmlns:a16="http://schemas.microsoft.com/office/drawing/2014/main" id="{7E8C6A21-C3AF-4E9C-802A-6DF1094316FE}"/>
              </a:ext>
            </a:extLst>
          </p:cNvPr>
          <p:cNvGrpSpPr>
            <a:grpSpLocks/>
          </p:cNvGrpSpPr>
          <p:nvPr/>
        </p:nvGrpSpPr>
        <p:grpSpPr bwMode="auto">
          <a:xfrm>
            <a:off x="204788" y="4568825"/>
            <a:ext cx="8558212" cy="2217738"/>
            <a:chOff x="205437" y="4569023"/>
            <a:chExt cx="8557563" cy="2216751"/>
          </a:xfrm>
        </p:grpSpPr>
        <p:sp>
          <p:nvSpPr>
            <p:cNvPr id="9228" name="CaixaDeTexto 46">
              <a:extLst>
                <a:ext uri="{FF2B5EF4-FFF2-40B4-BE49-F238E27FC236}">
                  <a16:creationId xmlns:a16="http://schemas.microsoft.com/office/drawing/2014/main" id="{63F3B272-0F80-4CDF-B8E0-19B29D772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437" y="4569023"/>
              <a:ext cx="5725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folha</a:t>
              </a:r>
            </a:p>
          </p:txBody>
        </p:sp>
        <p:sp>
          <p:nvSpPr>
            <p:cNvPr id="9229" name="CaixaDeTexto 48">
              <a:extLst>
                <a:ext uri="{FF2B5EF4-FFF2-40B4-BE49-F238E27FC236}">
                  <a16:creationId xmlns:a16="http://schemas.microsoft.com/office/drawing/2014/main" id="{1CBB161D-44E3-4D47-ABE9-4DA45BD38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4569023"/>
              <a:ext cx="5725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folha</a:t>
              </a:r>
            </a:p>
          </p:txBody>
        </p:sp>
        <p:sp>
          <p:nvSpPr>
            <p:cNvPr id="9230" name="CaixaDeTexto 49">
              <a:extLst>
                <a:ext uri="{FF2B5EF4-FFF2-40B4-BE49-F238E27FC236}">
                  <a16:creationId xmlns:a16="http://schemas.microsoft.com/office/drawing/2014/main" id="{9A63499C-A0B5-4981-A528-8DAB05CDB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5713020"/>
              <a:ext cx="5725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folha</a:t>
              </a:r>
            </a:p>
          </p:txBody>
        </p:sp>
        <p:sp>
          <p:nvSpPr>
            <p:cNvPr id="9231" name="CaixaDeTexto 59">
              <a:extLst>
                <a:ext uri="{FF2B5EF4-FFF2-40B4-BE49-F238E27FC236}">
                  <a16:creationId xmlns:a16="http://schemas.microsoft.com/office/drawing/2014/main" id="{23506F88-4EB4-4154-AD49-ECED0C54D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5712023"/>
              <a:ext cx="5725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folha</a:t>
              </a:r>
            </a:p>
          </p:txBody>
        </p:sp>
        <p:sp>
          <p:nvSpPr>
            <p:cNvPr id="9232" name="CaixaDeTexto 61">
              <a:extLst>
                <a:ext uri="{FF2B5EF4-FFF2-40B4-BE49-F238E27FC236}">
                  <a16:creationId xmlns:a16="http://schemas.microsoft.com/office/drawing/2014/main" id="{157749EA-B7CA-4C4D-95D2-FA8C50CEC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1007" y="5715997"/>
              <a:ext cx="5725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folha</a:t>
              </a:r>
            </a:p>
          </p:txBody>
        </p:sp>
        <p:sp>
          <p:nvSpPr>
            <p:cNvPr id="9233" name="CaixaDeTexto 63">
              <a:extLst>
                <a:ext uri="{FF2B5EF4-FFF2-40B4-BE49-F238E27FC236}">
                  <a16:creationId xmlns:a16="http://schemas.microsoft.com/office/drawing/2014/main" id="{E2AA45D0-BDA6-4071-971B-7FC338EDB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9207" y="5715000"/>
              <a:ext cx="5725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folha</a:t>
              </a:r>
            </a:p>
          </p:txBody>
        </p:sp>
        <p:sp>
          <p:nvSpPr>
            <p:cNvPr id="9234" name="CaixaDeTexto 66">
              <a:extLst>
                <a:ext uri="{FF2B5EF4-FFF2-40B4-BE49-F238E27FC236}">
                  <a16:creationId xmlns:a16="http://schemas.microsoft.com/office/drawing/2014/main" id="{AB969435-CD2C-45B4-95FA-DD2108D0B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407" y="5715997"/>
              <a:ext cx="5725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folha</a:t>
              </a:r>
            </a:p>
          </p:txBody>
        </p:sp>
        <p:sp>
          <p:nvSpPr>
            <p:cNvPr id="9235" name="CaixaDeTexto 67">
              <a:extLst>
                <a:ext uri="{FF2B5EF4-FFF2-40B4-BE49-F238E27FC236}">
                  <a16:creationId xmlns:a16="http://schemas.microsoft.com/office/drawing/2014/main" id="{63EA632A-7C65-4CA7-BDD6-DF3DFD5C8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0407" y="5715000"/>
              <a:ext cx="5725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folha</a:t>
              </a:r>
            </a:p>
          </p:txBody>
        </p:sp>
        <p:sp>
          <p:nvSpPr>
            <p:cNvPr id="9236" name="CaixaDeTexto 69">
              <a:extLst>
                <a:ext uri="{FF2B5EF4-FFF2-40B4-BE49-F238E27FC236}">
                  <a16:creationId xmlns:a16="http://schemas.microsoft.com/office/drawing/2014/main" id="{E3A4BCE4-4EA0-433B-992D-4CCBE1E5D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207" y="6477997"/>
              <a:ext cx="5725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folha</a:t>
              </a:r>
            </a:p>
          </p:txBody>
        </p:sp>
        <p:sp>
          <p:nvSpPr>
            <p:cNvPr id="9237" name="CaixaDeTexto 70">
              <a:extLst>
                <a:ext uri="{FF2B5EF4-FFF2-40B4-BE49-F238E27FC236}">
                  <a16:creationId xmlns:a16="http://schemas.microsoft.com/office/drawing/2014/main" id="{CFCEE267-0915-4A18-B88A-E20B2FF06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207" y="6477000"/>
              <a:ext cx="57259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latin typeface="Arial" panose="020B0604020202020204" pitchFamily="34" charset="0"/>
                </a:rPr>
                <a:t>folha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/>
      <p:bldP spid="37" grpId="0"/>
      <p:bldP spid="38" grpId="0"/>
      <p:bldP spid="40" grpId="0"/>
      <p:bldP spid="42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>
            <a:extLst>
              <a:ext uri="{FF2B5EF4-FFF2-40B4-BE49-F238E27FC236}">
                <a16:creationId xmlns:a16="http://schemas.microsoft.com/office/drawing/2014/main" id="{F7356BC6-4D1A-4BFE-B2D5-EBA4026AC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0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Árvores (mais definições)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1BCFD72B-E227-42F8-9573-A85B1805A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991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793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Uma árvore é uma coleção de N nós e N-1 arestas.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O </a:t>
            </a:r>
            <a:r>
              <a:rPr lang="pt-BR" altLang="pt-BR" sz="2400" b="1">
                <a:latin typeface="Arial" panose="020B0604020202020204" pitchFamily="34" charset="0"/>
              </a:rPr>
              <a:t>caminho</a:t>
            </a:r>
            <a:r>
              <a:rPr lang="pt-BR" altLang="pt-BR" sz="2400">
                <a:latin typeface="Arial" panose="020B0604020202020204" pitchFamily="34" charset="0"/>
              </a:rPr>
              <a:t> do nó n</a:t>
            </a:r>
            <a:r>
              <a:rPr lang="pt-BR" altLang="pt-BR" sz="2400" baseline="-25000">
                <a:latin typeface="Arial" panose="020B0604020202020204" pitchFamily="34" charset="0"/>
              </a:rPr>
              <a:t>1</a:t>
            </a:r>
            <a:r>
              <a:rPr lang="pt-BR" altLang="pt-BR" sz="2400">
                <a:latin typeface="Arial" panose="020B0604020202020204" pitchFamily="34" charset="0"/>
              </a:rPr>
              <a:t> até o nó n</a:t>
            </a:r>
            <a:r>
              <a:rPr lang="pt-BR" altLang="pt-BR" sz="2400" baseline="-25000">
                <a:latin typeface="Arial" panose="020B0604020202020204" pitchFamily="34" charset="0"/>
              </a:rPr>
              <a:t>k</a:t>
            </a:r>
            <a:r>
              <a:rPr lang="pt-BR" altLang="pt-BR" sz="2400">
                <a:latin typeface="Arial" panose="020B0604020202020204" pitchFamily="34" charset="0"/>
              </a:rPr>
              <a:t> é definido como a sequência dos nós n</a:t>
            </a:r>
            <a:r>
              <a:rPr lang="pt-BR" altLang="pt-BR" sz="2400" baseline="-25000">
                <a:latin typeface="Arial" panose="020B0604020202020204" pitchFamily="34" charset="0"/>
              </a:rPr>
              <a:t>1</a:t>
            </a:r>
            <a:r>
              <a:rPr lang="pt-BR" altLang="pt-BR" sz="2400">
                <a:latin typeface="Arial" panose="020B0604020202020204" pitchFamily="34" charset="0"/>
              </a:rPr>
              <a:t>, n</a:t>
            </a:r>
            <a:r>
              <a:rPr lang="pt-BR" altLang="pt-BR" sz="2400" baseline="-25000">
                <a:latin typeface="Arial" panose="020B0604020202020204" pitchFamily="34" charset="0"/>
              </a:rPr>
              <a:t>2</a:t>
            </a:r>
            <a:r>
              <a:rPr lang="pt-BR" altLang="pt-BR" sz="2400">
                <a:latin typeface="Arial" panose="020B0604020202020204" pitchFamily="34" charset="0"/>
              </a:rPr>
              <a:t>,...,n</a:t>
            </a:r>
            <a:r>
              <a:rPr lang="pt-BR" altLang="pt-BR" sz="2400" baseline="-25000">
                <a:latin typeface="Arial" panose="020B0604020202020204" pitchFamily="34" charset="0"/>
              </a:rPr>
              <a:t>k</a:t>
            </a:r>
            <a:r>
              <a:rPr lang="pt-BR" altLang="pt-BR" sz="2400">
                <a:latin typeface="Arial" panose="020B0604020202020204" pitchFamily="34" charset="0"/>
              </a:rPr>
              <a:t> de tal forma que n</a:t>
            </a:r>
            <a:r>
              <a:rPr lang="pt-BR" altLang="pt-BR" sz="2400" baseline="-25000">
                <a:latin typeface="Arial" panose="020B0604020202020204" pitchFamily="34" charset="0"/>
              </a:rPr>
              <a:t>i</a:t>
            </a:r>
            <a:r>
              <a:rPr lang="pt-BR" altLang="pt-BR" sz="2400">
                <a:latin typeface="Arial" panose="020B0604020202020204" pitchFamily="34" charset="0"/>
              </a:rPr>
              <a:t> é pai de n</a:t>
            </a:r>
            <a:r>
              <a:rPr lang="pt-BR" altLang="pt-BR" sz="2400" baseline="-25000">
                <a:latin typeface="Arial" panose="020B0604020202020204" pitchFamily="34" charset="0"/>
              </a:rPr>
              <a:t>i+1</a:t>
            </a:r>
            <a:r>
              <a:rPr lang="pt-BR" altLang="pt-BR" sz="2400">
                <a:latin typeface="Arial" panose="020B0604020202020204" pitchFamily="34" charset="0"/>
              </a:rPr>
              <a:t> para 1≤i ≤k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O </a:t>
            </a:r>
            <a:r>
              <a:rPr lang="pt-BR" altLang="pt-BR" sz="2400" b="1">
                <a:latin typeface="Arial" panose="020B0604020202020204" pitchFamily="34" charset="0"/>
              </a:rPr>
              <a:t>comprimento</a:t>
            </a:r>
            <a:r>
              <a:rPr lang="pt-BR" altLang="pt-BR" sz="2400">
                <a:latin typeface="Arial" panose="020B0604020202020204" pitchFamily="34" charset="0"/>
              </a:rPr>
              <a:t> de um caminho é igual ao número de arestas entre os nós extremos 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3901852-0066-48FB-BD83-A7B4B0E35409}"/>
              </a:ext>
            </a:extLst>
          </p:cNvPr>
          <p:cNvSpPr/>
          <p:nvPr/>
        </p:nvSpPr>
        <p:spPr>
          <a:xfrm>
            <a:off x="3886200" y="3124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0DABD94-A604-4531-B41B-0E7388648C89}"/>
              </a:ext>
            </a:extLst>
          </p:cNvPr>
          <p:cNvCxnSpPr>
            <a:stCxn id="29" idx="0"/>
            <a:endCxn id="4" idx="4"/>
          </p:cNvCxnSpPr>
          <p:nvPr/>
        </p:nvCxnSpPr>
        <p:spPr>
          <a:xfrm rot="5400000" flipH="1" flipV="1">
            <a:off x="2057400" y="2057400"/>
            <a:ext cx="53340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184A5B4-4787-4E44-9B5E-0AE93A443622}"/>
              </a:ext>
            </a:extLst>
          </p:cNvPr>
          <p:cNvCxnSpPr>
            <a:stCxn id="32" idx="0"/>
            <a:endCxn id="4" idx="4"/>
          </p:cNvCxnSpPr>
          <p:nvPr/>
        </p:nvCxnSpPr>
        <p:spPr>
          <a:xfrm rot="5400000" flipH="1" flipV="1">
            <a:off x="2628900" y="2628900"/>
            <a:ext cx="5334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AB3D843-62DE-4DC3-9313-441DFF84D657}"/>
              </a:ext>
            </a:extLst>
          </p:cNvPr>
          <p:cNvCxnSpPr>
            <a:stCxn id="39" idx="0"/>
            <a:endCxn id="4" idx="4"/>
          </p:cNvCxnSpPr>
          <p:nvPr/>
        </p:nvCxnSpPr>
        <p:spPr>
          <a:xfrm rot="5400000" flipH="1" flipV="1">
            <a:off x="3238500" y="3238500"/>
            <a:ext cx="533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EB1C374-520A-4B00-8EAD-163D31133CCD}"/>
              </a:ext>
            </a:extLst>
          </p:cNvPr>
          <p:cNvCxnSpPr>
            <a:stCxn id="41" idx="0"/>
            <a:endCxn id="4" idx="4"/>
          </p:cNvCxnSpPr>
          <p:nvPr/>
        </p:nvCxnSpPr>
        <p:spPr>
          <a:xfrm rot="5400000" flipH="1" flipV="1">
            <a:off x="3848101" y="3848100"/>
            <a:ext cx="533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77DA281D-6521-4F55-BCCC-4F520673E7B1}"/>
              </a:ext>
            </a:extLst>
          </p:cNvPr>
          <p:cNvSpPr/>
          <p:nvPr/>
        </p:nvSpPr>
        <p:spPr>
          <a:xfrm>
            <a:off x="3048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E8D2B50-4FB7-4236-9596-CE82EA3822D9}"/>
              </a:ext>
            </a:extLst>
          </p:cNvPr>
          <p:cNvSpPr/>
          <p:nvPr/>
        </p:nvSpPr>
        <p:spPr>
          <a:xfrm>
            <a:off x="14478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F2A9A3FE-A636-415B-8C7B-DE9381A56A94}"/>
              </a:ext>
            </a:extLst>
          </p:cNvPr>
          <p:cNvSpPr/>
          <p:nvPr/>
        </p:nvSpPr>
        <p:spPr>
          <a:xfrm>
            <a:off x="26670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858D9456-F90C-444B-8967-B61B6F86EF7E}"/>
              </a:ext>
            </a:extLst>
          </p:cNvPr>
          <p:cNvSpPr/>
          <p:nvPr/>
        </p:nvSpPr>
        <p:spPr>
          <a:xfrm>
            <a:off x="38862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B949E311-EBAD-44D9-8C93-E0E49EDF11D7}"/>
              </a:ext>
            </a:extLst>
          </p:cNvPr>
          <p:cNvSpPr/>
          <p:nvPr/>
        </p:nvSpPr>
        <p:spPr>
          <a:xfrm>
            <a:off x="62484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2B374D4-851E-4972-93C4-98BC3B810F32}"/>
              </a:ext>
            </a:extLst>
          </p:cNvPr>
          <p:cNvSpPr/>
          <p:nvPr/>
        </p:nvSpPr>
        <p:spPr>
          <a:xfrm>
            <a:off x="82296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5A7FCECD-BD30-4EA6-960C-173D6D6B9421}"/>
              </a:ext>
            </a:extLst>
          </p:cNvPr>
          <p:cNvCxnSpPr>
            <a:stCxn id="43" idx="0"/>
            <a:endCxn id="4" idx="4"/>
          </p:cNvCxnSpPr>
          <p:nvPr/>
        </p:nvCxnSpPr>
        <p:spPr>
          <a:xfrm rot="16200000" flipV="1">
            <a:off x="5029200" y="2667000"/>
            <a:ext cx="5334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B237FFFA-73FC-4413-93A6-6B159E8823CC}"/>
              </a:ext>
            </a:extLst>
          </p:cNvPr>
          <p:cNvCxnSpPr>
            <a:stCxn id="44" idx="0"/>
            <a:endCxn id="4" idx="4"/>
          </p:cNvCxnSpPr>
          <p:nvPr/>
        </p:nvCxnSpPr>
        <p:spPr>
          <a:xfrm rot="16200000" flipV="1">
            <a:off x="6019800" y="1676400"/>
            <a:ext cx="53340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3F874565-28AF-4767-8DDF-D9306AC5477F}"/>
              </a:ext>
            </a:extLst>
          </p:cNvPr>
          <p:cNvSpPr/>
          <p:nvPr/>
        </p:nvSpPr>
        <p:spPr>
          <a:xfrm>
            <a:off x="26670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E8C07C25-935B-4B67-A16A-217F82B8FC5E}"/>
              </a:ext>
            </a:extLst>
          </p:cNvPr>
          <p:cNvSpPr/>
          <p:nvPr/>
        </p:nvSpPr>
        <p:spPr>
          <a:xfrm>
            <a:off x="35052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EC4ED57-BEBE-47BF-9C2A-4D78A5886472}"/>
              </a:ext>
            </a:extLst>
          </p:cNvPr>
          <p:cNvSpPr/>
          <p:nvPr/>
        </p:nvSpPr>
        <p:spPr>
          <a:xfrm>
            <a:off x="44958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3543E92-0DDE-4FA6-956A-D6EF18BA83EC}"/>
              </a:ext>
            </a:extLst>
          </p:cNvPr>
          <p:cNvSpPr/>
          <p:nvPr/>
        </p:nvSpPr>
        <p:spPr>
          <a:xfrm>
            <a:off x="54102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2A2F9F6-C959-4232-9F73-41243926D63E}"/>
              </a:ext>
            </a:extLst>
          </p:cNvPr>
          <p:cNvSpPr/>
          <p:nvPr/>
        </p:nvSpPr>
        <p:spPr>
          <a:xfrm>
            <a:off x="62484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A281754-7E6B-4C59-A4D0-874C5F95B2F1}"/>
              </a:ext>
            </a:extLst>
          </p:cNvPr>
          <p:cNvSpPr/>
          <p:nvPr/>
        </p:nvSpPr>
        <p:spPr>
          <a:xfrm>
            <a:off x="70866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9D2135BE-3EC6-4275-BC5B-6D25BC34DF22}"/>
              </a:ext>
            </a:extLst>
          </p:cNvPr>
          <p:cNvSpPr/>
          <p:nvPr/>
        </p:nvSpPr>
        <p:spPr>
          <a:xfrm>
            <a:off x="82296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F084437E-80A3-46BF-BAC6-F49BD7E37520}"/>
              </a:ext>
            </a:extLst>
          </p:cNvPr>
          <p:cNvSpPr/>
          <p:nvPr/>
        </p:nvSpPr>
        <p:spPr>
          <a:xfrm>
            <a:off x="4114800" y="63246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EE2B8183-3F11-488E-86D1-69F44E9F069E}"/>
              </a:ext>
            </a:extLst>
          </p:cNvPr>
          <p:cNvSpPr/>
          <p:nvPr/>
        </p:nvSpPr>
        <p:spPr>
          <a:xfrm>
            <a:off x="5029200" y="63246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E33ABE24-F04A-40BA-9B3C-7944D2395617}"/>
              </a:ext>
            </a:extLst>
          </p:cNvPr>
          <p:cNvCxnSpPr>
            <a:stCxn id="51" idx="0"/>
            <a:endCxn id="39" idx="4"/>
          </p:cNvCxnSpPr>
          <p:nvPr/>
        </p:nvCxnSpPr>
        <p:spPr>
          <a:xfrm rot="5400000" flipH="1" flipV="1">
            <a:off x="2552701" y="4914900"/>
            <a:ext cx="685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D5677E7C-2227-4D82-8E50-FB70F5FDC026}"/>
              </a:ext>
            </a:extLst>
          </p:cNvPr>
          <p:cNvCxnSpPr>
            <a:stCxn id="52" idx="0"/>
            <a:endCxn id="41" idx="4"/>
          </p:cNvCxnSpPr>
          <p:nvPr/>
        </p:nvCxnSpPr>
        <p:spPr>
          <a:xfrm rot="5400000" flipH="1" flipV="1">
            <a:off x="3581400" y="47244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620AD9CE-9D03-4918-852B-6939C46D47A6}"/>
              </a:ext>
            </a:extLst>
          </p:cNvPr>
          <p:cNvCxnSpPr>
            <a:stCxn id="53" idx="0"/>
            <a:endCxn id="41" idx="4"/>
          </p:cNvCxnSpPr>
          <p:nvPr/>
        </p:nvCxnSpPr>
        <p:spPr>
          <a:xfrm rot="16200000" flipV="1">
            <a:off x="4076700" y="46101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9F3A549-C04F-4FF0-967B-116187663AE1}"/>
              </a:ext>
            </a:extLst>
          </p:cNvPr>
          <p:cNvCxnSpPr>
            <a:stCxn id="56" idx="0"/>
            <a:endCxn id="43" idx="4"/>
          </p:cNvCxnSpPr>
          <p:nvPr/>
        </p:nvCxnSpPr>
        <p:spPr>
          <a:xfrm rot="16200000" flipV="1">
            <a:off x="6553200" y="4495800"/>
            <a:ext cx="685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BBC27A8-46A6-4BEE-8569-1096EBD3C256}"/>
              </a:ext>
            </a:extLst>
          </p:cNvPr>
          <p:cNvCxnSpPr>
            <a:stCxn id="55" idx="0"/>
            <a:endCxn id="43" idx="4"/>
          </p:cNvCxnSpPr>
          <p:nvPr/>
        </p:nvCxnSpPr>
        <p:spPr>
          <a:xfrm rot="5400000" flipH="1" flipV="1">
            <a:off x="6134101" y="4914900"/>
            <a:ext cx="685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29D80005-1726-4401-A7C3-71D5BE03AA06}"/>
              </a:ext>
            </a:extLst>
          </p:cNvPr>
          <p:cNvCxnSpPr>
            <a:stCxn id="54" idx="0"/>
            <a:endCxn id="43" idx="4"/>
          </p:cNvCxnSpPr>
          <p:nvPr/>
        </p:nvCxnSpPr>
        <p:spPr>
          <a:xfrm rot="5400000" flipH="1" flipV="1">
            <a:off x="5715000" y="4495800"/>
            <a:ext cx="685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BAB1B5CF-7030-49E6-9CB3-4EB96EFB74C9}"/>
              </a:ext>
            </a:extLst>
          </p:cNvPr>
          <p:cNvCxnSpPr>
            <a:stCxn id="57" idx="0"/>
            <a:endCxn id="44" idx="4"/>
          </p:cNvCxnSpPr>
          <p:nvPr/>
        </p:nvCxnSpPr>
        <p:spPr>
          <a:xfrm rot="5400000" flipH="1" flipV="1">
            <a:off x="8115301" y="4914900"/>
            <a:ext cx="685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7F5FD064-09C4-4751-8303-F6B0F508F5B2}"/>
              </a:ext>
            </a:extLst>
          </p:cNvPr>
          <p:cNvCxnSpPr>
            <a:stCxn id="58" idx="0"/>
            <a:endCxn id="53" idx="4"/>
          </p:cNvCxnSpPr>
          <p:nvPr/>
        </p:nvCxnSpPr>
        <p:spPr>
          <a:xfrm rot="5400000" flipH="1" flipV="1">
            <a:off x="4229100" y="58293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020900B5-67F5-44D7-9A05-0AC82DC541B6}"/>
              </a:ext>
            </a:extLst>
          </p:cNvPr>
          <p:cNvCxnSpPr>
            <a:stCxn id="59" idx="0"/>
            <a:endCxn id="53" idx="4"/>
          </p:cNvCxnSpPr>
          <p:nvPr/>
        </p:nvCxnSpPr>
        <p:spPr>
          <a:xfrm rot="16200000" flipV="1">
            <a:off x="4686300" y="57531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7AE793B-3D74-4347-A01A-AADB09D51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0"/>
            <a:ext cx="2589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Caminho(A,Q)=A,E,J,Q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0CF7255-540C-48E1-B1EA-69B771D43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61075"/>
            <a:ext cx="346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Comprimento(Caminho(A,Q))=3</a:t>
            </a:r>
          </a:p>
        </p:txBody>
      </p:sp>
      <p:grpSp>
        <p:nvGrpSpPr>
          <p:cNvPr id="2" name="Grupo 41">
            <a:extLst>
              <a:ext uri="{FF2B5EF4-FFF2-40B4-BE49-F238E27FC236}">
                <a16:creationId xmlns:a16="http://schemas.microsoft.com/office/drawing/2014/main" id="{96AA5B6A-B42E-47D2-92E4-94CD44B59DF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581400"/>
            <a:ext cx="1144588" cy="2741613"/>
            <a:chOff x="4265613" y="3735388"/>
            <a:chExt cx="1144587" cy="2741612"/>
          </a:xfrm>
        </p:grpSpPr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564F8D0-1BAB-4779-8FA8-8C3B44EE87AE}"/>
                </a:ext>
              </a:extLst>
            </p:cNvPr>
            <p:cNvCxnSpPr/>
            <p:nvPr/>
          </p:nvCxnSpPr>
          <p:spPr>
            <a:xfrm rot="5400000" flipH="1" flipV="1">
              <a:off x="4000501" y="4000500"/>
              <a:ext cx="533400" cy="317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DCD1D809-E006-4A5D-8BE7-BDC7CF4F181F}"/>
                </a:ext>
              </a:extLst>
            </p:cNvPr>
            <p:cNvCxnSpPr/>
            <p:nvPr/>
          </p:nvCxnSpPr>
          <p:spPr>
            <a:xfrm rot="16200000" flipV="1">
              <a:off x="4229101" y="4762501"/>
              <a:ext cx="685800" cy="60959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3FB639BF-B1ED-4EB2-8179-BFDC6DBCE0B2}"/>
                </a:ext>
              </a:extLst>
            </p:cNvPr>
            <p:cNvCxnSpPr/>
            <p:nvPr/>
          </p:nvCxnSpPr>
          <p:spPr>
            <a:xfrm rot="16200000" flipV="1">
              <a:off x="4838700" y="5905500"/>
              <a:ext cx="609600" cy="5334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92B0007-A1DB-4725-AEA2-6E0AC7384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11913"/>
            <a:ext cx="3409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Comprimento(Caminho(A,A))=0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  <p:bldP spid="36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aixaDeTexto 2">
            <a:extLst>
              <a:ext uri="{FF2B5EF4-FFF2-40B4-BE49-F238E27FC236}">
                <a16:creationId xmlns:a16="http://schemas.microsoft.com/office/drawing/2014/main" id="{10466621-FB55-48E0-8243-6EA988F1D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0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Árvores (mais definições)</a:t>
            </a:r>
          </a:p>
        </p:txBody>
      </p:sp>
      <p:sp>
        <p:nvSpPr>
          <p:cNvPr id="7171" name="Retângulo 3">
            <a:extLst>
              <a:ext uri="{FF2B5EF4-FFF2-40B4-BE49-F238E27FC236}">
                <a16:creationId xmlns:a16="http://schemas.microsoft.com/office/drawing/2014/main" id="{43339547-262F-4B86-8E20-ED7B9055A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991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793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A </a:t>
            </a:r>
            <a:r>
              <a:rPr lang="pt-BR" altLang="pt-BR" sz="2400" b="1">
                <a:latin typeface="Arial" panose="020B0604020202020204" pitchFamily="34" charset="0"/>
              </a:rPr>
              <a:t>profundidade</a:t>
            </a:r>
            <a:r>
              <a:rPr lang="pt-BR" altLang="pt-BR" sz="2400">
                <a:latin typeface="Arial" panose="020B0604020202020204" pitchFamily="34" charset="0"/>
              </a:rPr>
              <a:t> de um nó n</a:t>
            </a:r>
            <a:r>
              <a:rPr lang="pt-BR" altLang="pt-BR" sz="2400" baseline="-25000">
                <a:latin typeface="Arial" panose="020B0604020202020204" pitchFamily="34" charset="0"/>
              </a:rPr>
              <a:t>i</a:t>
            </a:r>
            <a:r>
              <a:rPr lang="pt-BR" altLang="pt-BR" sz="2400">
                <a:latin typeface="Arial" panose="020B0604020202020204" pitchFamily="34" charset="0"/>
              </a:rPr>
              <a:t> é o comprimento do </a:t>
            </a:r>
            <a:r>
              <a:rPr lang="pt-BR" altLang="pt-BR" sz="2400" b="1">
                <a:latin typeface="Arial" panose="020B0604020202020204" pitchFamily="34" charset="0"/>
              </a:rPr>
              <a:t>único</a:t>
            </a:r>
            <a:r>
              <a:rPr lang="pt-BR" altLang="pt-BR" sz="2400">
                <a:latin typeface="Arial" panose="020B0604020202020204" pitchFamily="34" charset="0"/>
              </a:rPr>
              <a:t> caminho entre o nó raiz e o nó n</a:t>
            </a:r>
            <a:r>
              <a:rPr lang="pt-BR" altLang="pt-BR" sz="2400" baseline="-25000">
                <a:latin typeface="Arial" panose="020B0604020202020204" pitchFamily="34" charset="0"/>
              </a:rPr>
              <a:t>i </a:t>
            </a:r>
            <a:r>
              <a:rPr lang="pt-BR" altLang="pt-BR" sz="2400">
                <a:latin typeface="Arial" panose="020B0604020202020204" pitchFamily="34" charset="0"/>
              </a:rPr>
              <a:t>(a profundidade do nó raiz é 0)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A </a:t>
            </a:r>
            <a:r>
              <a:rPr lang="pt-BR" altLang="pt-BR" sz="2400" b="1">
                <a:latin typeface="Arial" panose="020B0604020202020204" pitchFamily="34" charset="0"/>
              </a:rPr>
              <a:t>altura </a:t>
            </a:r>
            <a:r>
              <a:rPr lang="pt-BR" altLang="pt-BR" sz="2400">
                <a:latin typeface="Arial" panose="020B0604020202020204" pitchFamily="34" charset="0"/>
              </a:rPr>
              <a:t>de um nó n</a:t>
            </a:r>
            <a:r>
              <a:rPr lang="pt-BR" altLang="pt-BR" sz="2400" baseline="-25000">
                <a:latin typeface="Arial" panose="020B0604020202020204" pitchFamily="34" charset="0"/>
              </a:rPr>
              <a:t>i</a:t>
            </a:r>
            <a:r>
              <a:rPr lang="pt-BR" altLang="pt-BR" sz="2400">
                <a:latin typeface="Arial" panose="020B0604020202020204" pitchFamily="34" charset="0"/>
              </a:rPr>
              <a:t> é o comprimento do </a:t>
            </a:r>
            <a:r>
              <a:rPr lang="pt-BR" altLang="pt-BR" sz="2400" b="1">
                <a:latin typeface="Arial" panose="020B0604020202020204" pitchFamily="34" charset="0"/>
              </a:rPr>
              <a:t>maior</a:t>
            </a:r>
            <a:r>
              <a:rPr lang="pt-BR" altLang="pt-BR" sz="2400">
                <a:latin typeface="Arial" panose="020B0604020202020204" pitchFamily="34" charset="0"/>
              </a:rPr>
              <a:t> caminho entre o nó n</a:t>
            </a:r>
            <a:r>
              <a:rPr lang="pt-BR" altLang="pt-BR" sz="2400" baseline="-25000">
                <a:latin typeface="Arial" panose="020B0604020202020204" pitchFamily="34" charset="0"/>
              </a:rPr>
              <a:t>i </a:t>
            </a:r>
            <a:r>
              <a:rPr lang="pt-BR" altLang="pt-BR" sz="2400">
                <a:latin typeface="Arial" panose="020B0604020202020204" pitchFamily="34" charset="0"/>
              </a:rPr>
              <a:t>e um nó folha (a altura dos nós folhas é 0)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A </a:t>
            </a:r>
            <a:r>
              <a:rPr lang="pt-BR" altLang="pt-BR" sz="2400" b="1">
                <a:latin typeface="Arial" panose="020B0604020202020204" pitchFamily="34" charset="0"/>
              </a:rPr>
              <a:t>altura</a:t>
            </a:r>
            <a:r>
              <a:rPr lang="pt-BR" altLang="pt-BR" sz="2400">
                <a:latin typeface="Arial" panose="020B0604020202020204" pitchFamily="34" charset="0"/>
              </a:rPr>
              <a:t> de uma árvore é igual a altura do nó raiz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A </a:t>
            </a:r>
            <a:r>
              <a:rPr lang="pt-BR" altLang="pt-BR" sz="2400" b="1">
                <a:latin typeface="Arial" panose="020B0604020202020204" pitchFamily="34" charset="0"/>
              </a:rPr>
              <a:t>profundidade</a:t>
            </a:r>
            <a:r>
              <a:rPr lang="pt-BR" altLang="pt-BR" sz="2400">
                <a:latin typeface="Arial" panose="020B0604020202020204" pitchFamily="34" charset="0"/>
              </a:rPr>
              <a:t> de uma árvore é igual a maior profundidade entre os nós folhas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A90F6F2-CA31-4CA9-B1DB-B9AB811DF88D}"/>
              </a:ext>
            </a:extLst>
          </p:cNvPr>
          <p:cNvSpPr/>
          <p:nvPr/>
        </p:nvSpPr>
        <p:spPr>
          <a:xfrm>
            <a:off x="3886200" y="3124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DBB2440-8657-4E46-99AC-595191DAE7F2}"/>
              </a:ext>
            </a:extLst>
          </p:cNvPr>
          <p:cNvCxnSpPr>
            <a:stCxn id="29" idx="0"/>
            <a:endCxn id="4" idx="4"/>
          </p:cNvCxnSpPr>
          <p:nvPr/>
        </p:nvCxnSpPr>
        <p:spPr>
          <a:xfrm rot="5400000" flipH="1" flipV="1">
            <a:off x="2057400" y="2057400"/>
            <a:ext cx="53340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C6D80C3-021D-4713-A101-08B4C7755FA5}"/>
              </a:ext>
            </a:extLst>
          </p:cNvPr>
          <p:cNvCxnSpPr>
            <a:stCxn id="32" idx="0"/>
            <a:endCxn id="4" idx="4"/>
          </p:cNvCxnSpPr>
          <p:nvPr/>
        </p:nvCxnSpPr>
        <p:spPr>
          <a:xfrm rot="5400000" flipH="1" flipV="1">
            <a:off x="2628900" y="2628900"/>
            <a:ext cx="5334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5F19C7D-B29C-4895-910C-C3C10F79AED8}"/>
              </a:ext>
            </a:extLst>
          </p:cNvPr>
          <p:cNvCxnSpPr>
            <a:stCxn id="39" idx="0"/>
            <a:endCxn id="4" idx="4"/>
          </p:cNvCxnSpPr>
          <p:nvPr/>
        </p:nvCxnSpPr>
        <p:spPr>
          <a:xfrm rot="5400000" flipH="1" flipV="1">
            <a:off x="3238500" y="3238500"/>
            <a:ext cx="533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56F081AA-C694-4832-93B9-86E672F4EB1A}"/>
              </a:ext>
            </a:extLst>
          </p:cNvPr>
          <p:cNvCxnSpPr>
            <a:stCxn id="41" idx="0"/>
            <a:endCxn id="4" idx="4"/>
          </p:cNvCxnSpPr>
          <p:nvPr/>
        </p:nvCxnSpPr>
        <p:spPr>
          <a:xfrm rot="5400000" flipH="1" flipV="1">
            <a:off x="3848101" y="3848100"/>
            <a:ext cx="533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1C4A0C5C-05BD-4FC1-B22A-801AC7E838A6}"/>
              </a:ext>
            </a:extLst>
          </p:cNvPr>
          <p:cNvSpPr/>
          <p:nvPr/>
        </p:nvSpPr>
        <p:spPr>
          <a:xfrm>
            <a:off x="3048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F4FF76E6-CEDB-460A-999C-DB2914FCD039}"/>
              </a:ext>
            </a:extLst>
          </p:cNvPr>
          <p:cNvSpPr/>
          <p:nvPr/>
        </p:nvSpPr>
        <p:spPr>
          <a:xfrm>
            <a:off x="14478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AA47E70-8324-4C60-9CC9-899F7E143FD0}"/>
              </a:ext>
            </a:extLst>
          </p:cNvPr>
          <p:cNvSpPr/>
          <p:nvPr/>
        </p:nvSpPr>
        <p:spPr>
          <a:xfrm>
            <a:off x="26670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F1C459A-FA83-4CDD-A613-448129DE7C02}"/>
              </a:ext>
            </a:extLst>
          </p:cNvPr>
          <p:cNvSpPr/>
          <p:nvPr/>
        </p:nvSpPr>
        <p:spPr>
          <a:xfrm>
            <a:off x="38862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76C8431-3C51-4A00-B8CB-EE46915EA002}"/>
              </a:ext>
            </a:extLst>
          </p:cNvPr>
          <p:cNvSpPr/>
          <p:nvPr/>
        </p:nvSpPr>
        <p:spPr>
          <a:xfrm>
            <a:off x="62484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A565EEC-4B2B-4328-8541-B29C3A4FC589}"/>
              </a:ext>
            </a:extLst>
          </p:cNvPr>
          <p:cNvSpPr/>
          <p:nvPr/>
        </p:nvSpPr>
        <p:spPr>
          <a:xfrm>
            <a:off x="82296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C74B2B8B-9F33-4EC7-817A-1D47F47D7FDD}"/>
              </a:ext>
            </a:extLst>
          </p:cNvPr>
          <p:cNvCxnSpPr>
            <a:stCxn id="43" idx="0"/>
            <a:endCxn id="4" idx="4"/>
          </p:cNvCxnSpPr>
          <p:nvPr/>
        </p:nvCxnSpPr>
        <p:spPr>
          <a:xfrm rot="16200000" flipV="1">
            <a:off x="5029200" y="2667000"/>
            <a:ext cx="5334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1B08CD0E-7069-49DD-8F8F-3EB3261EA34E}"/>
              </a:ext>
            </a:extLst>
          </p:cNvPr>
          <p:cNvCxnSpPr>
            <a:stCxn id="44" idx="0"/>
            <a:endCxn id="4" idx="4"/>
          </p:cNvCxnSpPr>
          <p:nvPr/>
        </p:nvCxnSpPr>
        <p:spPr>
          <a:xfrm rot="16200000" flipV="1">
            <a:off x="6019800" y="1676400"/>
            <a:ext cx="53340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F4A151E3-2DEF-4766-B953-90F438441E14}"/>
              </a:ext>
            </a:extLst>
          </p:cNvPr>
          <p:cNvSpPr/>
          <p:nvPr/>
        </p:nvSpPr>
        <p:spPr>
          <a:xfrm>
            <a:off x="26670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3C0863B-B50F-4831-9DDB-4A0B16C2C6D1}"/>
              </a:ext>
            </a:extLst>
          </p:cNvPr>
          <p:cNvSpPr/>
          <p:nvPr/>
        </p:nvSpPr>
        <p:spPr>
          <a:xfrm>
            <a:off x="35052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CA8F7DE-AEB5-4565-81E3-E7389E561EFF}"/>
              </a:ext>
            </a:extLst>
          </p:cNvPr>
          <p:cNvSpPr/>
          <p:nvPr/>
        </p:nvSpPr>
        <p:spPr>
          <a:xfrm>
            <a:off x="44958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B594B60-A5D8-466C-B662-E05CBBE4C9F0}"/>
              </a:ext>
            </a:extLst>
          </p:cNvPr>
          <p:cNvSpPr/>
          <p:nvPr/>
        </p:nvSpPr>
        <p:spPr>
          <a:xfrm>
            <a:off x="54102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4A5DC7C0-3CE5-4F8B-97E6-530C9A58C934}"/>
              </a:ext>
            </a:extLst>
          </p:cNvPr>
          <p:cNvSpPr/>
          <p:nvPr/>
        </p:nvSpPr>
        <p:spPr>
          <a:xfrm>
            <a:off x="62484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DF15CEA-E838-4D7D-AA0F-217EF0FE9367}"/>
              </a:ext>
            </a:extLst>
          </p:cNvPr>
          <p:cNvSpPr/>
          <p:nvPr/>
        </p:nvSpPr>
        <p:spPr>
          <a:xfrm>
            <a:off x="70866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E55B0592-9495-4B55-A8F3-28493A52A3BC}"/>
              </a:ext>
            </a:extLst>
          </p:cNvPr>
          <p:cNvSpPr/>
          <p:nvPr/>
        </p:nvSpPr>
        <p:spPr>
          <a:xfrm>
            <a:off x="82296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964706B-8102-4145-BD30-C86C0D0A7AF2}"/>
              </a:ext>
            </a:extLst>
          </p:cNvPr>
          <p:cNvSpPr/>
          <p:nvPr/>
        </p:nvSpPr>
        <p:spPr>
          <a:xfrm>
            <a:off x="4114800" y="63246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10BB5F08-C19E-4E3A-8837-596C7E57D665}"/>
              </a:ext>
            </a:extLst>
          </p:cNvPr>
          <p:cNvSpPr/>
          <p:nvPr/>
        </p:nvSpPr>
        <p:spPr>
          <a:xfrm>
            <a:off x="5029200" y="63246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8CD27AF5-BEBB-4544-B23E-4E4BE2DB8302}"/>
              </a:ext>
            </a:extLst>
          </p:cNvPr>
          <p:cNvCxnSpPr>
            <a:stCxn id="51" idx="0"/>
            <a:endCxn id="39" idx="4"/>
          </p:cNvCxnSpPr>
          <p:nvPr/>
        </p:nvCxnSpPr>
        <p:spPr>
          <a:xfrm rot="5400000" flipH="1" flipV="1">
            <a:off x="2552701" y="4914900"/>
            <a:ext cx="685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BFE130D0-1798-4772-882C-D711DCC7DF57}"/>
              </a:ext>
            </a:extLst>
          </p:cNvPr>
          <p:cNvCxnSpPr>
            <a:stCxn id="52" idx="0"/>
            <a:endCxn id="41" idx="4"/>
          </p:cNvCxnSpPr>
          <p:nvPr/>
        </p:nvCxnSpPr>
        <p:spPr>
          <a:xfrm rot="5400000" flipH="1" flipV="1">
            <a:off x="3581400" y="47244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40A04D2C-67E0-497F-BF14-61679DF80C14}"/>
              </a:ext>
            </a:extLst>
          </p:cNvPr>
          <p:cNvCxnSpPr>
            <a:stCxn id="53" idx="0"/>
            <a:endCxn id="41" idx="4"/>
          </p:cNvCxnSpPr>
          <p:nvPr/>
        </p:nvCxnSpPr>
        <p:spPr>
          <a:xfrm rot="16200000" flipV="1">
            <a:off x="4076700" y="46101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EEA8B6D-B7D4-432D-A217-4C627AAA5666}"/>
              </a:ext>
            </a:extLst>
          </p:cNvPr>
          <p:cNvCxnSpPr>
            <a:stCxn id="56" idx="0"/>
            <a:endCxn id="43" idx="4"/>
          </p:cNvCxnSpPr>
          <p:nvPr/>
        </p:nvCxnSpPr>
        <p:spPr>
          <a:xfrm rot="16200000" flipV="1">
            <a:off x="6553200" y="4495800"/>
            <a:ext cx="685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C139CBEA-901D-459F-90D6-A8C7F14C1453}"/>
              </a:ext>
            </a:extLst>
          </p:cNvPr>
          <p:cNvCxnSpPr>
            <a:stCxn id="55" idx="0"/>
            <a:endCxn id="43" idx="4"/>
          </p:cNvCxnSpPr>
          <p:nvPr/>
        </p:nvCxnSpPr>
        <p:spPr>
          <a:xfrm rot="5400000" flipH="1" flipV="1">
            <a:off x="6134101" y="4914900"/>
            <a:ext cx="685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39E54C50-ED60-4394-B732-02A1DCEEA07C}"/>
              </a:ext>
            </a:extLst>
          </p:cNvPr>
          <p:cNvCxnSpPr>
            <a:stCxn id="54" idx="0"/>
            <a:endCxn id="43" idx="4"/>
          </p:cNvCxnSpPr>
          <p:nvPr/>
        </p:nvCxnSpPr>
        <p:spPr>
          <a:xfrm rot="5400000" flipH="1" flipV="1">
            <a:off x="5715000" y="4495800"/>
            <a:ext cx="685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5DF619C0-CF30-47A6-9AC9-3C76FEE76C4E}"/>
              </a:ext>
            </a:extLst>
          </p:cNvPr>
          <p:cNvCxnSpPr>
            <a:stCxn id="57" idx="0"/>
            <a:endCxn id="44" idx="4"/>
          </p:cNvCxnSpPr>
          <p:nvPr/>
        </p:nvCxnSpPr>
        <p:spPr>
          <a:xfrm rot="5400000" flipH="1" flipV="1">
            <a:off x="8115301" y="4914900"/>
            <a:ext cx="685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6DDF768-79AD-4BD9-9F30-D092AA7A7D03}"/>
              </a:ext>
            </a:extLst>
          </p:cNvPr>
          <p:cNvCxnSpPr>
            <a:stCxn id="58" idx="0"/>
            <a:endCxn id="53" idx="4"/>
          </p:cNvCxnSpPr>
          <p:nvPr/>
        </p:nvCxnSpPr>
        <p:spPr>
          <a:xfrm rot="5400000" flipH="1" flipV="1">
            <a:off x="4229100" y="58293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2B33959E-3292-448D-908F-1EE845653B2E}"/>
              </a:ext>
            </a:extLst>
          </p:cNvPr>
          <p:cNvCxnSpPr>
            <a:stCxn id="59" idx="0"/>
            <a:endCxn id="53" idx="4"/>
          </p:cNvCxnSpPr>
          <p:nvPr/>
        </p:nvCxnSpPr>
        <p:spPr>
          <a:xfrm rot="16200000" flipV="1">
            <a:off x="4686300" y="57531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2C3223F-DA5B-4F82-BF00-20BF27CC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25975"/>
            <a:ext cx="21272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Profundidade(A)=?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Profundidade(E)=?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Profundidade(J)=?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Profundidade(P)=?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Altura(A)=?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Altura(E)=?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Altura(J)=?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Altura(P)=?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2">
            <a:extLst>
              <a:ext uri="{FF2B5EF4-FFF2-40B4-BE49-F238E27FC236}">
                <a16:creationId xmlns:a16="http://schemas.microsoft.com/office/drawing/2014/main" id="{561E42A9-41FE-472F-BF09-AE316A4F1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0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Árvores (mais definições)</a:t>
            </a:r>
          </a:p>
        </p:txBody>
      </p:sp>
      <p:sp>
        <p:nvSpPr>
          <p:cNvPr id="12291" name="Retângulo 3">
            <a:extLst>
              <a:ext uri="{FF2B5EF4-FFF2-40B4-BE49-F238E27FC236}">
                <a16:creationId xmlns:a16="http://schemas.microsoft.com/office/drawing/2014/main" id="{6C720635-5396-4292-A510-23881675F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991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1793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A </a:t>
            </a:r>
            <a:r>
              <a:rPr lang="pt-BR" altLang="pt-BR" sz="2400" b="1">
                <a:latin typeface="Arial" panose="020B0604020202020204" pitchFamily="34" charset="0"/>
              </a:rPr>
              <a:t>profundidade</a:t>
            </a:r>
            <a:r>
              <a:rPr lang="pt-BR" altLang="pt-BR" sz="2400">
                <a:latin typeface="Arial" panose="020B0604020202020204" pitchFamily="34" charset="0"/>
              </a:rPr>
              <a:t> de um nó n</a:t>
            </a:r>
            <a:r>
              <a:rPr lang="pt-BR" altLang="pt-BR" sz="2400" baseline="-25000">
                <a:latin typeface="Arial" panose="020B0604020202020204" pitchFamily="34" charset="0"/>
              </a:rPr>
              <a:t>i</a:t>
            </a:r>
            <a:r>
              <a:rPr lang="pt-BR" altLang="pt-BR" sz="2400">
                <a:latin typeface="Arial" panose="020B0604020202020204" pitchFamily="34" charset="0"/>
              </a:rPr>
              <a:t> é o comprimento do </a:t>
            </a:r>
            <a:r>
              <a:rPr lang="pt-BR" altLang="pt-BR" sz="2400" b="1">
                <a:latin typeface="Arial" panose="020B0604020202020204" pitchFamily="34" charset="0"/>
              </a:rPr>
              <a:t>único</a:t>
            </a:r>
            <a:r>
              <a:rPr lang="pt-BR" altLang="pt-BR" sz="2400">
                <a:latin typeface="Arial" panose="020B0604020202020204" pitchFamily="34" charset="0"/>
              </a:rPr>
              <a:t> caminho entre o nó raiz e o nó n</a:t>
            </a:r>
            <a:r>
              <a:rPr lang="pt-BR" altLang="pt-BR" sz="2400" baseline="-25000">
                <a:latin typeface="Arial" panose="020B0604020202020204" pitchFamily="34" charset="0"/>
              </a:rPr>
              <a:t>i </a:t>
            </a:r>
            <a:r>
              <a:rPr lang="pt-BR" altLang="pt-BR" sz="2400">
                <a:latin typeface="Arial" panose="020B0604020202020204" pitchFamily="34" charset="0"/>
              </a:rPr>
              <a:t>(a profundidade do nó raiz é 0)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A </a:t>
            </a:r>
            <a:r>
              <a:rPr lang="pt-BR" altLang="pt-BR" sz="2400" b="1">
                <a:latin typeface="Arial" panose="020B0604020202020204" pitchFamily="34" charset="0"/>
              </a:rPr>
              <a:t>altura </a:t>
            </a:r>
            <a:r>
              <a:rPr lang="pt-BR" altLang="pt-BR" sz="2400">
                <a:latin typeface="Arial" panose="020B0604020202020204" pitchFamily="34" charset="0"/>
              </a:rPr>
              <a:t>de um nó n</a:t>
            </a:r>
            <a:r>
              <a:rPr lang="pt-BR" altLang="pt-BR" sz="2400" baseline="-25000">
                <a:latin typeface="Arial" panose="020B0604020202020204" pitchFamily="34" charset="0"/>
              </a:rPr>
              <a:t>i</a:t>
            </a:r>
            <a:r>
              <a:rPr lang="pt-BR" altLang="pt-BR" sz="2400">
                <a:latin typeface="Arial" panose="020B0604020202020204" pitchFamily="34" charset="0"/>
              </a:rPr>
              <a:t> é o comprimento do </a:t>
            </a:r>
            <a:r>
              <a:rPr lang="pt-BR" altLang="pt-BR" sz="2400" b="1">
                <a:latin typeface="Arial" panose="020B0604020202020204" pitchFamily="34" charset="0"/>
              </a:rPr>
              <a:t>maior</a:t>
            </a:r>
            <a:r>
              <a:rPr lang="pt-BR" altLang="pt-BR" sz="2400">
                <a:latin typeface="Arial" panose="020B0604020202020204" pitchFamily="34" charset="0"/>
              </a:rPr>
              <a:t> caminho entre o nó n</a:t>
            </a:r>
            <a:r>
              <a:rPr lang="pt-BR" altLang="pt-BR" sz="2400" baseline="-25000">
                <a:latin typeface="Arial" panose="020B0604020202020204" pitchFamily="34" charset="0"/>
              </a:rPr>
              <a:t>i </a:t>
            </a:r>
            <a:r>
              <a:rPr lang="pt-BR" altLang="pt-BR" sz="2400">
                <a:latin typeface="Arial" panose="020B0604020202020204" pitchFamily="34" charset="0"/>
              </a:rPr>
              <a:t>e um nó folha (a altura dos nós folhas é 0)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A </a:t>
            </a:r>
            <a:r>
              <a:rPr lang="pt-BR" altLang="pt-BR" sz="2400" b="1">
                <a:latin typeface="Arial" panose="020B0604020202020204" pitchFamily="34" charset="0"/>
              </a:rPr>
              <a:t>altura</a:t>
            </a:r>
            <a:r>
              <a:rPr lang="pt-BR" altLang="pt-BR" sz="2400">
                <a:latin typeface="Arial" panose="020B0604020202020204" pitchFamily="34" charset="0"/>
              </a:rPr>
              <a:t> de uma árvore é igual a altura do nó raiz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2400">
                <a:latin typeface="Arial" panose="020B0604020202020204" pitchFamily="34" charset="0"/>
              </a:rPr>
              <a:t>A </a:t>
            </a:r>
            <a:r>
              <a:rPr lang="pt-BR" altLang="pt-BR" sz="2400" b="1">
                <a:latin typeface="Arial" panose="020B0604020202020204" pitchFamily="34" charset="0"/>
              </a:rPr>
              <a:t>profundidade</a:t>
            </a:r>
            <a:r>
              <a:rPr lang="pt-BR" altLang="pt-BR" sz="2400">
                <a:latin typeface="Arial" panose="020B0604020202020204" pitchFamily="34" charset="0"/>
              </a:rPr>
              <a:t> de uma árvore é igual a maior profundidade entre os nós folhas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C7C17F9-D121-4695-BDFE-A579FBFC0CA9}"/>
              </a:ext>
            </a:extLst>
          </p:cNvPr>
          <p:cNvSpPr/>
          <p:nvPr/>
        </p:nvSpPr>
        <p:spPr>
          <a:xfrm>
            <a:off x="3886200" y="3124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D9E0C0C-5F0A-4203-9970-DFAD78E64E23}"/>
              </a:ext>
            </a:extLst>
          </p:cNvPr>
          <p:cNvCxnSpPr>
            <a:stCxn id="29" idx="0"/>
            <a:endCxn id="4" idx="4"/>
          </p:cNvCxnSpPr>
          <p:nvPr/>
        </p:nvCxnSpPr>
        <p:spPr>
          <a:xfrm rot="5400000" flipH="1" flipV="1">
            <a:off x="2057400" y="2057400"/>
            <a:ext cx="53340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46CF8A8-8F8E-4D6C-AE11-90399A903A27}"/>
              </a:ext>
            </a:extLst>
          </p:cNvPr>
          <p:cNvCxnSpPr>
            <a:stCxn id="32" idx="0"/>
            <a:endCxn id="4" idx="4"/>
          </p:cNvCxnSpPr>
          <p:nvPr/>
        </p:nvCxnSpPr>
        <p:spPr>
          <a:xfrm rot="5400000" flipH="1" flipV="1">
            <a:off x="2628900" y="2628900"/>
            <a:ext cx="5334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346C2A0-1F93-4682-AD6C-587D83BA9478}"/>
              </a:ext>
            </a:extLst>
          </p:cNvPr>
          <p:cNvCxnSpPr>
            <a:stCxn id="39" idx="0"/>
            <a:endCxn id="4" idx="4"/>
          </p:cNvCxnSpPr>
          <p:nvPr/>
        </p:nvCxnSpPr>
        <p:spPr>
          <a:xfrm rot="5400000" flipH="1" flipV="1">
            <a:off x="3238500" y="3238500"/>
            <a:ext cx="533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01C795C-45BE-4439-AE5B-9191AD7C5552}"/>
              </a:ext>
            </a:extLst>
          </p:cNvPr>
          <p:cNvCxnSpPr>
            <a:stCxn id="41" idx="0"/>
            <a:endCxn id="4" idx="4"/>
          </p:cNvCxnSpPr>
          <p:nvPr/>
        </p:nvCxnSpPr>
        <p:spPr>
          <a:xfrm rot="5400000" flipH="1" flipV="1">
            <a:off x="3848101" y="3848100"/>
            <a:ext cx="5334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AEBAA393-9E4B-4E33-B4D6-B9A761411761}"/>
              </a:ext>
            </a:extLst>
          </p:cNvPr>
          <p:cNvSpPr/>
          <p:nvPr/>
        </p:nvSpPr>
        <p:spPr>
          <a:xfrm>
            <a:off x="3048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3EDD825-F016-44FC-9B64-B7C5AC5F0A4D}"/>
              </a:ext>
            </a:extLst>
          </p:cNvPr>
          <p:cNvSpPr/>
          <p:nvPr/>
        </p:nvSpPr>
        <p:spPr>
          <a:xfrm>
            <a:off x="14478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0F3D9FE-CEEF-4AB7-9CCB-633270CD34A0}"/>
              </a:ext>
            </a:extLst>
          </p:cNvPr>
          <p:cNvSpPr/>
          <p:nvPr/>
        </p:nvSpPr>
        <p:spPr>
          <a:xfrm>
            <a:off x="26670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14851E8-9360-4CE6-A905-0AF9BFEC98D5}"/>
              </a:ext>
            </a:extLst>
          </p:cNvPr>
          <p:cNvSpPr/>
          <p:nvPr/>
        </p:nvSpPr>
        <p:spPr>
          <a:xfrm>
            <a:off x="38862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96EC85A-F66A-426D-BDB1-DDB207D40FDB}"/>
              </a:ext>
            </a:extLst>
          </p:cNvPr>
          <p:cNvSpPr/>
          <p:nvPr/>
        </p:nvSpPr>
        <p:spPr>
          <a:xfrm>
            <a:off x="62484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62372CF-F603-4D56-B745-53BDFDD06003}"/>
              </a:ext>
            </a:extLst>
          </p:cNvPr>
          <p:cNvSpPr/>
          <p:nvPr/>
        </p:nvSpPr>
        <p:spPr>
          <a:xfrm>
            <a:off x="8229600" y="4114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8BC02B4-2FB0-4CCD-A382-0A247D3F2665}"/>
              </a:ext>
            </a:extLst>
          </p:cNvPr>
          <p:cNvCxnSpPr>
            <a:stCxn id="43" idx="0"/>
            <a:endCxn id="4" idx="4"/>
          </p:cNvCxnSpPr>
          <p:nvPr/>
        </p:nvCxnSpPr>
        <p:spPr>
          <a:xfrm rot="16200000" flipV="1">
            <a:off x="5029200" y="2667000"/>
            <a:ext cx="5334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B342833C-A8AE-4C30-BE3F-848A8A2F540A}"/>
              </a:ext>
            </a:extLst>
          </p:cNvPr>
          <p:cNvCxnSpPr>
            <a:stCxn id="44" idx="0"/>
            <a:endCxn id="4" idx="4"/>
          </p:cNvCxnSpPr>
          <p:nvPr/>
        </p:nvCxnSpPr>
        <p:spPr>
          <a:xfrm rot="16200000" flipV="1">
            <a:off x="6019800" y="1676400"/>
            <a:ext cx="53340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B5AB88E2-5AF4-48FF-A3C7-4F89A186B125}"/>
              </a:ext>
            </a:extLst>
          </p:cNvPr>
          <p:cNvSpPr/>
          <p:nvPr/>
        </p:nvSpPr>
        <p:spPr>
          <a:xfrm>
            <a:off x="26670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FA80D7DD-3A31-45F7-9EE3-3F96C97F9A56}"/>
              </a:ext>
            </a:extLst>
          </p:cNvPr>
          <p:cNvSpPr/>
          <p:nvPr/>
        </p:nvSpPr>
        <p:spPr>
          <a:xfrm>
            <a:off x="35052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2F8BFA7-C8E4-4317-BCC5-79BE281DE930}"/>
              </a:ext>
            </a:extLst>
          </p:cNvPr>
          <p:cNvSpPr/>
          <p:nvPr/>
        </p:nvSpPr>
        <p:spPr>
          <a:xfrm>
            <a:off x="44958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65605E5-997D-43CE-8FA6-F99BDF1A5F49}"/>
              </a:ext>
            </a:extLst>
          </p:cNvPr>
          <p:cNvSpPr/>
          <p:nvPr/>
        </p:nvSpPr>
        <p:spPr>
          <a:xfrm>
            <a:off x="54102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E08C8932-0C11-4F9C-AFC9-A62C4776958E}"/>
              </a:ext>
            </a:extLst>
          </p:cNvPr>
          <p:cNvSpPr/>
          <p:nvPr/>
        </p:nvSpPr>
        <p:spPr>
          <a:xfrm>
            <a:off x="62484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F56489F1-46B8-4DBD-AB7F-D454295684E4}"/>
              </a:ext>
            </a:extLst>
          </p:cNvPr>
          <p:cNvSpPr/>
          <p:nvPr/>
        </p:nvSpPr>
        <p:spPr>
          <a:xfrm>
            <a:off x="70866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D09F96BC-E495-4974-93F9-698CF8F78779}"/>
              </a:ext>
            </a:extLst>
          </p:cNvPr>
          <p:cNvSpPr/>
          <p:nvPr/>
        </p:nvSpPr>
        <p:spPr>
          <a:xfrm>
            <a:off x="8229600" y="5257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CEB2F620-BB76-4897-9084-95073C610888}"/>
              </a:ext>
            </a:extLst>
          </p:cNvPr>
          <p:cNvSpPr/>
          <p:nvPr/>
        </p:nvSpPr>
        <p:spPr>
          <a:xfrm>
            <a:off x="4114800" y="63246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A4B56FD4-9041-4D10-B420-8F9A0198CD4E}"/>
              </a:ext>
            </a:extLst>
          </p:cNvPr>
          <p:cNvSpPr/>
          <p:nvPr/>
        </p:nvSpPr>
        <p:spPr>
          <a:xfrm>
            <a:off x="5029200" y="63246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F08BC2A9-35C2-41EF-89A4-E7174C80EA35}"/>
              </a:ext>
            </a:extLst>
          </p:cNvPr>
          <p:cNvCxnSpPr>
            <a:stCxn id="51" idx="0"/>
            <a:endCxn id="39" idx="4"/>
          </p:cNvCxnSpPr>
          <p:nvPr/>
        </p:nvCxnSpPr>
        <p:spPr>
          <a:xfrm rot="5400000" flipH="1" flipV="1">
            <a:off x="2552701" y="4914900"/>
            <a:ext cx="685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E1FD7C0F-1BA2-4008-ADA4-3F3F14C5760B}"/>
              </a:ext>
            </a:extLst>
          </p:cNvPr>
          <p:cNvCxnSpPr>
            <a:stCxn id="52" idx="0"/>
            <a:endCxn id="41" idx="4"/>
          </p:cNvCxnSpPr>
          <p:nvPr/>
        </p:nvCxnSpPr>
        <p:spPr>
          <a:xfrm rot="5400000" flipH="1" flipV="1">
            <a:off x="3581400" y="4724400"/>
            <a:ext cx="685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27DD609F-9CB3-41D5-A2B1-9FFAFA0B5FFB}"/>
              </a:ext>
            </a:extLst>
          </p:cNvPr>
          <p:cNvCxnSpPr>
            <a:stCxn id="53" idx="0"/>
            <a:endCxn id="41" idx="4"/>
          </p:cNvCxnSpPr>
          <p:nvPr/>
        </p:nvCxnSpPr>
        <p:spPr>
          <a:xfrm rot="16200000" flipV="1">
            <a:off x="4076700" y="46101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CD1B7AE-2691-46D5-84FA-B157AB5EB5FF}"/>
              </a:ext>
            </a:extLst>
          </p:cNvPr>
          <p:cNvCxnSpPr>
            <a:stCxn id="56" idx="0"/>
            <a:endCxn id="43" idx="4"/>
          </p:cNvCxnSpPr>
          <p:nvPr/>
        </p:nvCxnSpPr>
        <p:spPr>
          <a:xfrm rot="16200000" flipV="1">
            <a:off x="6553200" y="4495800"/>
            <a:ext cx="685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2BF6EF45-B811-44E2-88C7-DE49FC43B471}"/>
              </a:ext>
            </a:extLst>
          </p:cNvPr>
          <p:cNvCxnSpPr>
            <a:stCxn id="55" idx="0"/>
            <a:endCxn id="43" idx="4"/>
          </p:cNvCxnSpPr>
          <p:nvPr/>
        </p:nvCxnSpPr>
        <p:spPr>
          <a:xfrm rot="5400000" flipH="1" flipV="1">
            <a:off x="6134101" y="4914900"/>
            <a:ext cx="685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1E3C053-97F1-4CBC-A170-21DF2141E6E3}"/>
              </a:ext>
            </a:extLst>
          </p:cNvPr>
          <p:cNvCxnSpPr>
            <a:stCxn id="54" idx="0"/>
            <a:endCxn id="43" idx="4"/>
          </p:cNvCxnSpPr>
          <p:nvPr/>
        </p:nvCxnSpPr>
        <p:spPr>
          <a:xfrm rot="5400000" flipH="1" flipV="1">
            <a:off x="5715000" y="4495800"/>
            <a:ext cx="685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F6077C4A-32EA-4F78-AC90-A309865FC7C2}"/>
              </a:ext>
            </a:extLst>
          </p:cNvPr>
          <p:cNvCxnSpPr>
            <a:stCxn id="57" idx="0"/>
            <a:endCxn id="44" idx="4"/>
          </p:cNvCxnSpPr>
          <p:nvPr/>
        </p:nvCxnSpPr>
        <p:spPr>
          <a:xfrm rot="5400000" flipH="1" flipV="1">
            <a:off x="8115301" y="4914900"/>
            <a:ext cx="685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69EB6A40-B66A-4433-871F-1982A482E686}"/>
              </a:ext>
            </a:extLst>
          </p:cNvPr>
          <p:cNvCxnSpPr>
            <a:stCxn id="58" idx="0"/>
            <a:endCxn id="53" idx="4"/>
          </p:cNvCxnSpPr>
          <p:nvPr/>
        </p:nvCxnSpPr>
        <p:spPr>
          <a:xfrm rot="5400000" flipH="1" flipV="1">
            <a:off x="4229100" y="58293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E8C5E6CD-E3A2-498D-9C9A-E38017DD733B}"/>
              </a:ext>
            </a:extLst>
          </p:cNvPr>
          <p:cNvCxnSpPr>
            <a:stCxn id="59" idx="0"/>
            <a:endCxn id="53" idx="4"/>
          </p:cNvCxnSpPr>
          <p:nvPr/>
        </p:nvCxnSpPr>
        <p:spPr>
          <a:xfrm rot="16200000" flipV="1">
            <a:off x="4686300" y="57531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3" name="CaixaDeTexto 45">
            <a:extLst>
              <a:ext uri="{FF2B5EF4-FFF2-40B4-BE49-F238E27FC236}">
                <a16:creationId xmlns:a16="http://schemas.microsoft.com/office/drawing/2014/main" id="{969D4F08-54A6-4887-835D-53866501A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25975"/>
            <a:ext cx="22431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Profundidade(A)=0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Profundidade(E)=1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Profundidade(J)=2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Profundidade(P)=3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Altura(A)=3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Altura(E)=2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Altura(J)=1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Altura(P)=0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15816</TotalTime>
  <Words>1825</Words>
  <Application>Microsoft Office PowerPoint</Application>
  <PresentationFormat>Apresentação na tela (4:3)</PresentationFormat>
  <Paragraphs>744</Paragraphs>
  <Slides>31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OCR A Extended</vt:lpstr>
      <vt:lpstr>Tema do Office</vt:lpstr>
      <vt:lpstr>Estruturas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Árvores de Busca Binária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Jorge</dc:creator>
  <cp:lastModifiedBy>ADRIANA MARIA PEREIRA DELGADO</cp:lastModifiedBy>
  <cp:revision>723</cp:revision>
  <dcterms:created xsi:type="dcterms:W3CDTF">2009-03-12T11:29:19Z</dcterms:created>
  <dcterms:modified xsi:type="dcterms:W3CDTF">2021-05-05T20:34:17Z</dcterms:modified>
</cp:coreProperties>
</file>