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51" r:id="rId2"/>
    <p:sldId id="467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571" r:id="rId30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4" autoAdjust="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F41CB15-C596-493C-B79E-CAEDDA2DA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9ABD30-7676-4D90-902C-75409C1E86B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EA791C-A6C8-4042-BEFE-5FB4434E3EEA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74094A5B-18DD-4154-988F-A24B13EB1F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D2F99620-E904-4A28-A324-4E914130D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56F5DD-5B06-43B9-8C32-B158DA29B7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58430-1A02-4CFD-8A4D-F3E5E6802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E4C4DDF-F595-4179-A668-9E536DB51A3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Imagem de Slide 1">
            <a:extLst>
              <a:ext uri="{FF2B5EF4-FFF2-40B4-BE49-F238E27FC236}">
                <a16:creationId xmlns:a16="http://schemas.microsoft.com/office/drawing/2014/main" id="{A7A32A99-68AA-40D0-BEA6-E058A38B18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Espaço Reservado para Anotações 2">
            <a:extLst>
              <a:ext uri="{FF2B5EF4-FFF2-40B4-BE49-F238E27FC236}">
                <a16:creationId xmlns:a16="http://schemas.microsoft.com/office/drawing/2014/main" id="{3A654B4A-48C5-4333-9811-19DE2EF53A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124" name="Espaço Reservado para Número de Slide 3">
            <a:extLst>
              <a:ext uri="{FF2B5EF4-FFF2-40B4-BE49-F238E27FC236}">
                <a16:creationId xmlns:a16="http://schemas.microsoft.com/office/drawing/2014/main" id="{D02A2486-A7AB-4777-A631-24094B6D7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EA800D-4E32-4FB0-BE25-4DFA4A68C9A3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>
            <a:extLst>
              <a:ext uri="{FF2B5EF4-FFF2-40B4-BE49-F238E27FC236}">
                <a16:creationId xmlns:a16="http://schemas.microsoft.com/office/drawing/2014/main" id="{3A9D5556-358F-4E09-B127-F598BCDE4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ço Reservado para Anotações 2">
            <a:extLst>
              <a:ext uri="{FF2B5EF4-FFF2-40B4-BE49-F238E27FC236}">
                <a16:creationId xmlns:a16="http://schemas.microsoft.com/office/drawing/2014/main" id="{2CFC5ABD-3E9F-4437-8EE5-7DFBAA27FF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3556" name="Espaço Reservado para Número de Slide 3">
            <a:extLst>
              <a:ext uri="{FF2B5EF4-FFF2-40B4-BE49-F238E27FC236}">
                <a16:creationId xmlns:a16="http://schemas.microsoft.com/office/drawing/2014/main" id="{17A6C515-1BCB-4480-A3CF-842B4F6FE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464B95-0FF6-4A0D-BDA9-E10EF25A6C25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>
            <a:extLst>
              <a:ext uri="{FF2B5EF4-FFF2-40B4-BE49-F238E27FC236}">
                <a16:creationId xmlns:a16="http://schemas.microsoft.com/office/drawing/2014/main" id="{DF18E071-170B-467B-8963-39C1E9F26C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Espaço Reservado para Anotações 2">
            <a:extLst>
              <a:ext uri="{FF2B5EF4-FFF2-40B4-BE49-F238E27FC236}">
                <a16:creationId xmlns:a16="http://schemas.microsoft.com/office/drawing/2014/main" id="{B803E97E-5464-4BCA-A8C6-75F8A844D7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CBE3705A-71C4-41F5-8ED6-4EF92330D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8F5FB7-55BC-40B1-9B11-783132643FB9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>
            <a:extLst>
              <a:ext uri="{FF2B5EF4-FFF2-40B4-BE49-F238E27FC236}">
                <a16:creationId xmlns:a16="http://schemas.microsoft.com/office/drawing/2014/main" id="{81FBC8A9-C716-4D3D-9C53-E3A9E5CF62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Espaço Reservado para Anotações 2">
            <a:extLst>
              <a:ext uri="{FF2B5EF4-FFF2-40B4-BE49-F238E27FC236}">
                <a16:creationId xmlns:a16="http://schemas.microsoft.com/office/drawing/2014/main" id="{75A582C6-B5A1-4253-91F0-DCAF779859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7652" name="Espaço Reservado para Número de Slide 3">
            <a:extLst>
              <a:ext uri="{FF2B5EF4-FFF2-40B4-BE49-F238E27FC236}">
                <a16:creationId xmlns:a16="http://schemas.microsoft.com/office/drawing/2014/main" id="{14A75EBA-E2D2-466C-92B9-20FA17E88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EC9207-C9E0-4507-BBEE-295FB4E845F1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>
            <a:extLst>
              <a:ext uri="{FF2B5EF4-FFF2-40B4-BE49-F238E27FC236}">
                <a16:creationId xmlns:a16="http://schemas.microsoft.com/office/drawing/2014/main" id="{B9DCFB46-98D6-49E7-BA97-DA14D162F8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Espaço Reservado para Anotações 2">
            <a:extLst>
              <a:ext uri="{FF2B5EF4-FFF2-40B4-BE49-F238E27FC236}">
                <a16:creationId xmlns:a16="http://schemas.microsoft.com/office/drawing/2014/main" id="{B4951C31-E09C-4922-8897-997E397570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9700" name="Espaço Reservado para Número de Slide 3">
            <a:extLst>
              <a:ext uri="{FF2B5EF4-FFF2-40B4-BE49-F238E27FC236}">
                <a16:creationId xmlns:a16="http://schemas.microsoft.com/office/drawing/2014/main" id="{3D406940-7BF4-43E8-B7C2-4B3C26D4C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F55207-5F9C-49A9-BD27-FCBC1069AD92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>
            <a:extLst>
              <a:ext uri="{FF2B5EF4-FFF2-40B4-BE49-F238E27FC236}">
                <a16:creationId xmlns:a16="http://schemas.microsoft.com/office/drawing/2014/main" id="{4EE62607-00C8-4CC9-801E-490DCDB570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Espaço Reservado para Anotações 2">
            <a:extLst>
              <a:ext uri="{FF2B5EF4-FFF2-40B4-BE49-F238E27FC236}">
                <a16:creationId xmlns:a16="http://schemas.microsoft.com/office/drawing/2014/main" id="{FD38BE8E-2594-482C-A1BA-53C63EB313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31748" name="Espaço Reservado para Número de Slide 3">
            <a:extLst>
              <a:ext uri="{FF2B5EF4-FFF2-40B4-BE49-F238E27FC236}">
                <a16:creationId xmlns:a16="http://schemas.microsoft.com/office/drawing/2014/main" id="{14819930-BCF6-4650-8D82-7472D07A0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2C1DC6-5923-4592-843E-328510BDCF6F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>
            <a:extLst>
              <a:ext uri="{FF2B5EF4-FFF2-40B4-BE49-F238E27FC236}">
                <a16:creationId xmlns:a16="http://schemas.microsoft.com/office/drawing/2014/main" id="{4486D1BC-9EC8-4B5D-9A64-D07416D7D4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>
            <a:extLst>
              <a:ext uri="{FF2B5EF4-FFF2-40B4-BE49-F238E27FC236}">
                <a16:creationId xmlns:a16="http://schemas.microsoft.com/office/drawing/2014/main" id="{C1C1E76D-6FE9-4F62-81D2-74A5AA57CB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33796" name="Espaço Reservado para Número de Slide 3">
            <a:extLst>
              <a:ext uri="{FF2B5EF4-FFF2-40B4-BE49-F238E27FC236}">
                <a16:creationId xmlns:a16="http://schemas.microsoft.com/office/drawing/2014/main" id="{8D5817F5-F54D-4AC7-BF0F-9756BFE2C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563D13-D472-4FF8-8652-05299F8CD4EE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>
            <a:extLst>
              <a:ext uri="{FF2B5EF4-FFF2-40B4-BE49-F238E27FC236}">
                <a16:creationId xmlns:a16="http://schemas.microsoft.com/office/drawing/2014/main" id="{BB101065-73FD-416C-9A98-6E1FF47C0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>
            <a:extLst>
              <a:ext uri="{FF2B5EF4-FFF2-40B4-BE49-F238E27FC236}">
                <a16:creationId xmlns:a16="http://schemas.microsoft.com/office/drawing/2014/main" id="{F262C7E5-5053-4F6E-AB0B-7D968A9C0E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35844" name="Espaço Reservado para Número de Slide 3">
            <a:extLst>
              <a:ext uri="{FF2B5EF4-FFF2-40B4-BE49-F238E27FC236}">
                <a16:creationId xmlns:a16="http://schemas.microsoft.com/office/drawing/2014/main" id="{2BD7184B-3B19-4B0F-9D98-4C6FA6397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30C93F-7FC6-40A3-B41E-CCEF9ED31372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>
            <a:extLst>
              <a:ext uri="{FF2B5EF4-FFF2-40B4-BE49-F238E27FC236}">
                <a16:creationId xmlns:a16="http://schemas.microsoft.com/office/drawing/2014/main" id="{409FB932-1660-44F0-B959-E08D20B961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ço Reservado para Anotações 2">
            <a:extLst>
              <a:ext uri="{FF2B5EF4-FFF2-40B4-BE49-F238E27FC236}">
                <a16:creationId xmlns:a16="http://schemas.microsoft.com/office/drawing/2014/main" id="{3FF18D8B-6A11-40F0-AD8D-0E4A752D6A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37892" name="Espaço Reservado para Número de Slide 3">
            <a:extLst>
              <a:ext uri="{FF2B5EF4-FFF2-40B4-BE49-F238E27FC236}">
                <a16:creationId xmlns:a16="http://schemas.microsoft.com/office/drawing/2014/main" id="{ADBA82BD-2FC3-46D2-9438-F1F8DBFF4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8479F2-F7C3-4C69-89B7-4A6866EC75AF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>
            <a:extLst>
              <a:ext uri="{FF2B5EF4-FFF2-40B4-BE49-F238E27FC236}">
                <a16:creationId xmlns:a16="http://schemas.microsoft.com/office/drawing/2014/main" id="{22FD99E2-B5A7-4CAA-BF11-DBAAF62030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Espaço Reservado para Anotações 2">
            <a:extLst>
              <a:ext uri="{FF2B5EF4-FFF2-40B4-BE49-F238E27FC236}">
                <a16:creationId xmlns:a16="http://schemas.microsoft.com/office/drawing/2014/main" id="{B1989EB3-C344-41AC-BA65-F4BD326F96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39940" name="Espaço Reservado para Número de Slide 3">
            <a:extLst>
              <a:ext uri="{FF2B5EF4-FFF2-40B4-BE49-F238E27FC236}">
                <a16:creationId xmlns:a16="http://schemas.microsoft.com/office/drawing/2014/main" id="{282E2F64-0574-4009-B5CF-014510B87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85904E-E3DA-46E7-AD3F-CD2E50278CFB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>
            <a:extLst>
              <a:ext uri="{FF2B5EF4-FFF2-40B4-BE49-F238E27FC236}">
                <a16:creationId xmlns:a16="http://schemas.microsoft.com/office/drawing/2014/main" id="{532131AC-4E4E-4CA1-8FF0-B278AF21AC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ço Reservado para Anotações 2">
            <a:extLst>
              <a:ext uri="{FF2B5EF4-FFF2-40B4-BE49-F238E27FC236}">
                <a16:creationId xmlns:a16="http://schemas.microsoft.com/office/drawing/2014/main" id="{DBE53C90-889A-4D87-A2B9-ADD0F243A1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1988" name="Espaço Reservado para Número de Slide 3">
            <a:extLst>
              <a:ext uri="{FF2B5EF4-FFF2-40B4-BE49-F238E27FC236}">
                <a16:creationId xmlns:a16="http://schemas.microsoft.com/office/drawing/2014/main" id="{9329C644-D10A-4E73-B2BF-9D985654A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3F3E22-6E3A-4366-9A06-D6476276ECC7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>
            <a:extLst>
              <a:ext uri="{FF2B5EF4-FFF2-40B4-BE49-F238E27FC236}">
                <a16:creationId xmlns:a16="http://schemas.microsoft.com/office/drawing/2014/main" id="{F77FFE7D-3A0D-4875-ABFD-DACB05AE34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Espaço Reservado para Anotações 2">
            <a:extLst>
              <a:ext uri="{FF2B5EF4-FFF2-40B4-BE49-F238E27FC236}">
                <a16:creationId xmlns:a16="http://schemas.microsoft.com/office/drawing/2014/main" id="{214A0585-3FA5-47BD-93D7-8C230C8ED7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7172" name="Espaço Reservado para Número de Slide 3">
            <a:extLst>
              <a:ext uri="{FF2B5EF4-FFF2-40B4-BE49-F238E27FC236}">
                <a16:creationId xmlns:a16="http://schemas.microsoft.com/office/drawing/2014/main" id="{D52AEB6D-B18F-4FDB-8FA3-82C75422E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DB7D3E-8A25-4C5C-B2D0-A9F5B6515E2B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>
            <a:extLst>
              <a:ext uri="{FF2B5EF4-FFF2-40B4-BE49-F238E27FC236}">
                <a16:creationId xmlns:a16="http://schemas.microsoft.com/office/drawing/2014/main" id="{AF440715-9A8E-4A6A-9067-D9BE96BE21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ço Reservado para Anotações 2">
            <a:extLst>
              <a:ext uri="{FF2B5EF4-FFF2-40B4-BE49-F238E27FC236}">
                <a16:creationId xmlns:a16="http://schemas.microsoft.com/office/drawing/2014/main" id="{9B4C2F68-9AEE-4688-9040-3B14EBEF11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CB28A1B7-C137-4C50-B849-1EB7BC5F5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55C1E1-7153-494A-B649-9EB55A4E091D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>
            <a:extLst>
              <a:ext uri="{FF2B5EF4-FFF2-40B4-BE49-F238E27FC236}">
                <a16:creationId xmlns:a16="http://schemas.microsoft.com/office/drawing/2014/main" id="{9232446B-46DE-48CA-8A40-D8A613AA5D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Espaço Reservado para Anotações 2">
            <a:extLst>
              <a:ext uri="{FF2B5EF4-FFF2-40B4-BE49-F238E27FC236}">
                <a16:creationId xmlns:a16="http://schemas.microsoft.com/office/drawing/2014/main" id="{1C17E222-AB46-4D62-946E-844E9AA697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E115589C-BB5A-446B-9123-A9BD45CC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022F60-0661-4EFE-888F-14455473F7A5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>
            <a:extLst>
              <a:ext uri="{FF2B5EF4-FFF2-40B4-BE49-F238E27FC236}">
                <a16:creationId xmlns:a16="http://schemas.microsoft.com/office/drawing/2014/main" id="{32DA68D0-8DBF-499D-9CD4-EADACAE71F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Espaço Reservado para Anotações 2">
            <a:extLst>
              <a:ext uri="{FF2B5EF4-FFF2-40B4-BE49-F238E27FC236}">
                <a16:creationId xmlns:a16="http://schemas.microsoft.com/office/drawing/2014/main" id="{38AF25AD-AF78-4287-8B2B-C0988FDBD7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8132" name="Espaço Reservado para Número de Slide 3">
            <a:extLst>
              <a:ext uri="{FF2B5EF4-FFF2-40B4-BE49-F238E27FC236}">
                <a16:creationId xmlns:a16="http://schemas.microsoft.com/office/drawing/2014/main" id="{6DC72F8C-8DDA-45DA-B875-FEAC71248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316A01-1820-4D5C-9503-318E006A1B0A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>
            <a:extLst>
              <a:ext uri="{FF2B5EF4-FFF2-40B4-BE49-F238E27FC236}">
                <a16:creationId xmlns:a16="http://schemas.microsoft.com/office/drawing/2014/main" id="{58FDA95F-67B1-45CB-BB85-74A72E7958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Espaço Reservado para Anotações 2">
            <a:extLst>
              <a:ext uri="{FF2B5EF4-FFF2-40B4-BE49-F238E27FC236}">
                <a16:creationId xmlns:a16="http://schemas.microsoft.com/office/drawing/2014/main" id="{D80A5121-C87A-4996-8AF7-90645E6E4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0180" name="Espaço Reservado para Número de Slide 3">
            <a:extLst>
              <a:ext uri="{FF2B5EF4-FFF2-40B4-BE49-F238E27FC236}">
                <a16:creationId xmlns:a16="http://schemas.microsoft.com/office/drawing/2014/main" id="{00B1F41B-9E3C-475B-ACB5-49C9DEFD6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A0E677-C590-4CAD-A862-D6F44B507240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>
            <a:extLst>
              <a:ext uri="{FF2B5EF4-FFF2-40B4-BE49-F238E27FC236}">
                <a16:creationId xmlns:a16="http://schemas.microsoft.com/office/drawing/2014/main" id="{DCE63115-F388-40D8-9C7C-AF3FAFF4A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Espaço Reservado para Anotações 2">
            <a:extLst>
              <a:ext uri="{FF2B5EF4-FFF2-40B4-BE49-F238E27FC236}">
                <a16:creationId xmlns:a16="http://schemas.microsoft.com/office/drawing/2014/main" id="{729FCF05-A651-4FE2-8870-336293153C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2228" name="Espaço Reservado para Número de Slide 3">
            <a:extLst>
              <a:ext uri="{FF2B5EF4-FFF2-40B4-BE49-F238E27FC236}">
                <a16:creationId xmlns:a16="http://schemas.microsoft.com/office/drawing/2014/main" id="{F1CF51F3-77F2-4E16-B1FB-F6CD8857E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8D182-AE1D-422A-8671-2BA904BBC7D9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>
            <a:extLst>
              <a:ext uri="{FF2B5EF4-FFF2-40B4-BE49-F238E27FC236}">
                <a16:creationId xmlns:a16="http://schemas.microsoft.com/office/drawing/2014/main" id="{09F291B4-E741-4514-B133-7BF4A61680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Espaço Reservado para Anotações 2">
            <a:extLst>
              <a:ext uri="{FF2B5EF4-FFF2-40B4-BE49-F238E27FC236}">
                <a16:creationId xmlns:a16="http://schemas.microsoft.com/office/drawing/2014/main" id="{ED8FECD1-F6EA-4B96-8565-23D84EEEF1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4276" name="Espaço Reservado para Número de Slide 3">
            <a:extLst>
              <a:ext uri="{FF2B5EF4-FFF2-40B4-BE49-F238E27FC236}">
                <a16:creationId xmlns:a16="http://schemas.microsoft.com/office/drawing/2014/main" id="{0A95A119-36F6-4776-9F22-603F326CE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C2FB52-DA9B-4868-80CD-F53A9F97E62F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>
            <a:extLst>
              <a:ext uri="{FF2B5EF4-FFF2-40B4-BE49-F238E27FC236}">
                <a16:creationId xmlns:a16="http://schemas.microsoft.com/office/drawing/2014/main" id="{58F24039-F72F-4560-8FC1-F21ED4984E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Espaço Reservado para Anotações 2">
            <a:extLst>
              <a:ext uri="{FF2B5EF4-FFF2-40B4-BE49-F238E27FC236}">
                <a16:creationId xmlns:a16="http://schemas.microsoft.com/office/drawing/2014/main" id="{34826717-2509-498B-83F8-6C35C895D8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6324" name="Espaço Reservado para Número de Slide 3">
            <a:extLst>
              <a:ext uri="{FF2B5EF4-FFF2-40B4-BE49-F238E27FC236}">
                <a16:creationId xmlns:a16="http://schemas.microsoft.com/office/drawing/2014/main" id="{AEADBD00-8476-4D1B-9AFD-3C20F05A9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168A6D-59A9-406C-928C-50C7B78106C5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>
            <a:extLst>
              <a:ext uri="{FF2B5EF4-FFF2-40B4-BE49-F238E27FC236}">
                <a16:creationId xmlns:a16="http://schemas.microsoft.com/office/drawing/2014/main" id="{5AFE3450-4397-4D8A-895A-130223203C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>
            <a:extLst>
              <a:ext uri="{FF2B5EF4-FFF2-40B4-BE49-F238E27FC236}">
                <a16:creationId xmlns:a16="http://schemas.microsoft.com/office/drawing/2014/main" id="{457D1A0C-8086-4236-A140-A128309255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58372" name="Espaço Reservado para Número de Slide 3">
            <a:extLst>
              <a:ext uri="{FF2B5EF4-FFF2-40B4-BE49-F238E27FC236}">
                <a16:creationId xmlns:a16="http://schemas.microsoft.com/office/drawing/2014/main" id="{ADB6AFA5-3F3E-42A1-A43C-44443249C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67E012-1952-4E9B-82B4-C0D07516D391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>
            <a:extLst>
              <a:ext uri="{FF2B5EF4-FFF2-40B4-BE49-F238E27FC236}">
                <a16:creationId xmlns:a16="http://schemas.microsoft.com/office/drawing/2014/main" id="{A16FB93A-A741-409F-8703-3E19AB36DD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Espaço Reservado para Anotações 2">
            <a:extLst>
              <a:ext uri="{FF2B5EF4-FFF2-40B4-BE49-F238E27FC236}">
                <a16:creationId xmlns:a16="http://schemas.microsoft.com/office/drawing/2014/main" id="{7275CEE4-1754-44D4-9255-CEA22C0C82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60420" name="Espaço Reservado para Número de Slide 3">
            <a:extLst>
              <a:ext uri="{FF2B5EF4-FFF2-40B4-BE49-F238E27FC236}">
                <a16:creationId xmlns:a16="http://schemas.microsoft.com/office/drawing/2014/main" id="{CE1959F2-3D6D-4F05-964E-6F8BC4495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8B0F4A-A49E-4F6E-9BF1-DFFD0DD50BD2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>
            <a:extLst>
              <a:ext uri="{FF2B5EF4-FFF2-40B4-BE49-F238E27FC236}">
                <a16:creationId xmlns:a16="http://schemas.microsoft.com/office/drawing/2014/main" id="{3607A001-106F-46FC-A239-832261E0B3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>
            <a:extLst>
              <a:ext uri="{FF2B5EF4-FFF2-40B4-BE49-F238E27FC236}">
                <a16:creationId xmlns:a16="http://schemas.microsoft.com/office/drawing/2014/main" id="{9A27DC84-AEEE-41B9-8C33-4291B2D271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9220" name="Espaço Reservado para Número de Slide 3">
            <a:extLst>
              <a:ext uri="{FF2B5EF4-FFF2-40B4-BE49-F238E27FC236}">
                <a16:creationId xmlns:a16="http://schemas.microsoft.com/office/drawing/2014/main" id="{B576AD34-E510-47AE-A19A-B6C6D9B0C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D83625-49DC-4135-92E1-6F675150BA60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>
            <a:extLst>
              <a:ext uri="{FF2B5EF4-FFF2-40B4-BE49-F238E27FC236}">
                <a16:creationId xmlns:a16="http://schemas.microsoft.com/office/drawing/2014/main" id="{FD27C41F-EDE4-4822-8BA6-B00699B88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>
            <a:extLst>
              <a:ext uri="{FF2B5EF4-FFF2-40B4-BE49-F238E27FC236}">
                <a16:creationId xmlns:a16="http://schemas.microsoft.com/office/drawing/2014/main" id="{F167B90A-ACEA-4F7C-8ED2-B194E6127F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77FDD052-F448-4757-BCB8-D23515F14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CAB644-9D02-4DFC-BF42-C9A256092C52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>
            <a:extLst>
              <a:ext uri="{FF2B5EF4-FFF2-40B4-BE49-F238E27FC236}">
                <a16:creationId xmlns:a16="http://schemas.microsoft.com/office/drawing/2014/main" id="{1E97A546-B079-4AF0-AAE1-12E4C29C05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>
            <a:extLst>
              <a:ext uri="{FF2B5EF4-FFF2-40B4-BE49-F238E27FC236}">
                <a16:creationId xmlns:a16="http://schemas.microsoft.com/office/drawing/2014/main" id="{A42E733E-7A82-4C8F-BB42-5EBA1DA777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AF5B98B5-CB2D-4CE6-B28E-12BABD843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5459AD-9F19-44E9-821D-D18F2E7DE638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>
            <a:extLst>
              <a:ext uri="{FF2B5EF4-FFF2-40B4-BE49-F238E27FC236}">
                <a16:creationId xmlns:a16="http://schemas.microsoft.com/office/drawing/2014/main" id="{E2294890-FFB0-41DE-80A0-BE26B5D924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>
            <a:extLst>
              <a:ext uri="{FF2B5EF4-FFF2-40B4-BE49-F238E27FC236}">
                <a16:creationId xmlns:a16="http://schemas.microsoft.com/office/drawing/2014/main" id="{0C230631-21BA-48F6-8A2A-D780D6B1E1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F8A80B4A-05B4-40A1-8BB1-264BF072E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F4A6BC-D752-490E-A381-D9507989E1C6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>
            <a:extLst>
              <a:ext uri="{FF2B5EF4-FFF2-40B4-BE49-F238E27FC236}">
                <a16:creationId xmlns:a16="http://schemas.microsoft.com/office/drawing/2014/main" id="{D3E1E4FA-487B-4743-90F4-670FAE64BA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>
            <a:extLst>
              <a:ext uri="{FF2B5EF4-FFF2-40B4-BE49-F238E27FC236}">
                <a16:creationId xmlns:a16="http://schemas.microsoft.com/office/drawing/2014/main" id="{21118279-6931-4D39-9C65-118948670D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8A55D175-0F4F-4D28-A6AA-FAC829D68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A7BF69-087F-407B-83DC-89135C98005C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>
            <a:extLst>
              <a:ext uri="{FF2B5EF4-FFF2-40B4-BE49-F238E27FC236}">
                <a16:creationId xmlns:a16="http://schemas.microsoft.com/office/drawing/2014/main" id="{38D66F6A-6F29-4B10-BE30-DD92200F22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>
            <a:extLst>
              <a:ext uri="{FF2B5EF4-FFF2-40B4-BE49-F238E27FC236}">
                <a16:creationId xmlns:a16="http://schemas.microsoft.com/office/drawing/2014/main" id="{F2B989FD-681B-4261-A314-3604B4F8C3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9CF368B0-93A6-4755-BDD8-E4833269B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A974F5-7AA3-4168-9DB8-390A4301716F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>
            <a:extLst>
              <a:ext uri="{FF2B5EF4-FFF2-40B4-BE49-F238E27FC236}">
                <a16:creationId xmlns:a16="http://schemas.microsoft.com/office/drawing/2014/main" id="{28EB0FB7-0F39-45C6-A825-023D4D4505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>
            <a:extLst>
              <a:ext uri="{FF2B5EF4-FFF2-40B4-BE49-F238E27FC236}">
                <a16:creationId xmlns:a16="http://schemas.microsoft.com/office/drawing/2014/main" id="{10F6DEA0-C1F0-461C-AE0B-4F1E29F406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1508" name="Espaço Reservado para Número de Slide 3">
            <a:extLst>
              <a:ext uri="{FF2B5EF4-FFF2-40B4-BE49-F238E27FC236}">
                <a16:creationId xmlns:a16="http://schemas.microsoft.com/office/drawing/2014/main" id="{F8F18A60-E498-41F8-8C2E-69E75448F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5B0DD7-D0E4-49A3-B4F6-81E7BCC1A3FF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B69B19-876E-4E21-BDF3-F9503B04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DCF88-C090-47CA-87DC-C60A463A863F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274950-566D-4689-9B8F-8E90891C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0AC7C-111F-4B33-91BE-EBF14FA4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70167-A67F-4ED3-8326-60C9185820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999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B13141-1ECD-4D92-A2B0-09084170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43F7F-1CCD-493D-B47E-512541C76DF8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01E49E-1714-4737-8743-CFCED48B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77EDD3-9BFB-447A-945A-5392FABC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38687-7D44-4581-B439-3854C0AEC8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7466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C8B9A-48FF-4773-BC20-2B98BEC5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7757-CBB0-4090-8C54-CC79F4B99DB3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8F01A5-5808-44C9-9821-B9628C77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2067F-2EDD-4D3B-A14C-974B206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1C9AE-EB68-4DC0-B41D-1740FDE74A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527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53191E-8606-4F79-A2BD-3F9AFBE4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EEF8B-488F-4667-A8E6-78D658FABA8D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8B469-B735-4A21-B136-CCDA1991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1594F-8533-419B-9683-EF2F9860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C4738-237D-4E47-BDB1-7B4F446A36C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4367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CCFF9-7C48-4CCD-B3D9-BEACE464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F71D2-E610-43CD-9C67-6F137A34C782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BDD20-AA73-4335-8C51-76999087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29D3D-EB8C-4B9E-A965-5698661B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0FF0E-CD2F-42F0-8F68-43ED3B2B15A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685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88268FE-F35F-4A1C-828E-019D3EF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2CFC5-A9AB-4254-8AC1-9DAC96FBB4B7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82224336-A8BB-4FFA-BE61-90C61322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87837BF7-BC72-4114-AC77-04238D9C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53DFF-46F0-463E-83D3-794AABA31A5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99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7D6592A0-32C1-4EA4-BC3E-6779F6D5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9EE0D-BAFD-432B-893F-2478E5D5FB89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62555F9F-D2FD-4AF4-B813-AEE47800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E0B7E7D8-4C5A-4B3C-A3C3-E051C727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BE409-ACAB-4E48-8D7C-1CC04E4B43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77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E0696303-4617-4CE0-81BE-C26D2525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D3BF5-5748-4E3C-B8A4-9DDBACF3504C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042E967E-92F3-42E5-B6AD-977A6393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E1AC4607-B481-4D66-A7CF-0C3601A5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78864-83E6-4CA6-9975-169BF817FA2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801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9C0C2CFC-6CAD-4412-9E58-5A9340F1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CEBB5-5502-4A9D-9C23-F45FA05E9F7F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EF8E2D1D-EFFF-4DE7-96C5-5AA423B8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D0CF8C1B-E9F4-47E4-B61A-5F0AFB1E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4D104-A041-448B-B37E-88A268BB46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21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93F18A1D-462E-44B5-9054-1DAC05ED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004F5-968F-4BE3-B6EE-F3D4DB970361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E159E7FC-5E32-477D-B0A6-E9BF7ABF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5E6C887-AADD-49A2-86D4-7EDF308A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340E9-5C99-4E64-837F-D4C251C7A1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3189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F1A4E80-205A-43F1-9A99-47E6138C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5BA4-55CC-4A6E-9CAF-726596F405A1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D94E0CA-8D94-41EE-BBC5-C524A502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3B4CA4E6-9231-4D59-8540-CE62DFF9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2E304-F5DB-4BA6-B439-8A84DF6808D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100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AA1E6D53-6490-468B-8797-065E7110A6E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B5A89827-F546-4961-8D6B-F0F73B5D64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618A-B671-4EFB-8802-6EB895152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C3782E-F8E3-48D4-B16D-729A30717D51}" type="datetimeFigureOut">
              <a:rPr lang="pt-BR"/>
              <a:pPr>
                <a:defRPr/>
              </a:pPr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16318E-B8F7-45FB-B8F2-85A8169F2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CB6B83-2095-4EB7-B3DF-6A6D502C9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C1DDAE9-AE00-44AE-8FBB-22B1476142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ok.ubc.ca/ylucet/DS/BST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ople.ok.ubc.ca/ylucet/DS/AVLtre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EDDDB424-0CD7-4D80-81AE-D777FD549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Árvores de Busca Binária Balanceadas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aixaDeTexto 2">
            <a:extLst>
              <a:ext uri="{FF2B5EF4-FFF2-40B4-BE49-F238E27FC236}">
                <a16:creationId xmlns:a16="http://schemas.microsoft.com/office/drawing/2014/main" id="{0B98DA28-6B83-405C-84C3-452565742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4)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0483" name="Retângulo 4">
            <a:extLst>
              <a:ext uri="{FF2B5EF4-FFF2-40B4-BE49-F238E27FC236}">
                <a16:creationId xmlns:a16="http://schemas.microsoft.com/office/drawing/2014/main" id="{09DC5DCF-762D-4638-89FC-77691FE0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Montar um árvore AVL através da inserção dos elementos 3, 2,1,</a:t>
            </a:r>
            <a:r>
              <a:rPr lang="pt-BR" altLang="pt-BR" sz="1800" b="1">
                <a:latin typeface="Arial" panose="020B0604020202020204" pitchFamily="34" charset="0"/>
              </a:rPr>
              <a:t>4</a:t>
            </a:r>
            <a:r>
              <a:rPr lang="pt-BR" altLang="pt-BR" sz="1800">
                <a:latin typeface="Arial" panose="020B0604020202020204" pitchFamily="34" charset="0"/>
              </a:rPr>
              <a:t>,5,6,7.</a:t>
            </a:r>
          </a:p>
        </p:txBody>
      </p:sp>
      <p:grpSp>
        <p:nvGrpSpPr>
          <p:cNvPr id="20484" name="Grupo 21">
            <a:extLst>
              <a:ext uri="{FF2B5EF4-FFF2-40B4-BE49-F238E27FC236}">
                <a16:creationId xmlns:a16="http://schemas.microsoft.com/office/drawing/2014/main" id="{2DAB7CA3-8225-4306-84B3-01C301E33B78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2590800"/>
            <a:ext cx="1752600" cy="1143000"/>
            <a:chOff x="5257800" y="2895600"/>
            <a:chExt cx="1752600" cy="1143000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06D7C85-42FD-4C02-80AB-36038D174204}"/>
                </a:ext>
              </a:extLst>
            </p:cNvPr>
            <p:cNvSpPr/>
            <p:nvPr/>
          </p:nvSpPr>
          <p:spPr bwMode="auto">
            <a:xfrm>
              <a:off x="6477000" y="3505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20026CDA-76BF-422F-B21F-39C534592911}"/>
                </a:ext>
              </a:extLst>
            </p:cNvPr>
            <p:cNvCxnSpPr>
              <a:stCxn id="34" idx="5"/>
              <a:endCxn id="23" idx="1"/>
            </p:cNvCxnSpPr>
            <p:nvPr/>
          </p:nvCxnSpPr>
          <p:spPr bwMode="auto">
            <a:xfrm rot="16200000" flipH="1">
              <a:off x="6323012" y="3351213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501DA7C-2403-4C5D-829B-8083C81AAC8D}"/>
                </a:ext>
              </a:extLst>
            </p:cNvPr>
            <p:cNvSpPr/>
            <p:nvPr/>
          </p:nvSpPr>
          <p:spPr bwMode="auto">
            <a:xfrm>
              <a:off x="5867400" y="2895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FB2611A-1226-4621-90CD-706F7F5425DE}"/>
                </a:ext>
              </a:extLst>
            </p:cNvPr>
            <p:cNvSpPr/>
            <p:nvPr/>
          </p:nvSpPr>
          <p:spPr bwMode="auto">
            <a:xfrm>
              <a:off x="5257800" y="3505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45842E82-9B19-489D-BBC6-4C88608F9F50}"/>
                </a:ext>
              </a:extLst>
            </p:cNvPr>
            <p:cNvCxnSpPr>
              <a:stCxn id="35" idx="7"/>
              <a:endCxn id="34" idx="3"/>
            </p:cNvCxnSpPr>
            <p:nvPr/>
          </p:nvCxnSpPr>
          <p:spPr bwMode="auto">
            <a:xfrm rot="5400000" flipH="1" flipV="1">
              <a:off x="5713412" y="3351213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5" name="Grupo 36">
            <a:extLst>
              <a:ext uri="{FF2B5EF4-FFF2-40B4-BE49-F238E27FC236}">
                <a16:creationId xmlns:a16="http://schemas.microsoft.com/office/drawing/2014/main" id="{03F04267-3A89-44F5-BD11-4FA4FFDD8B39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2678113"/>
            <a:ext cx="2322512" cy="968375"/>
            <a:chOff x="4953000" y="2983468"/>
            <a:chExt cx="2321548" cy="967264"/>
          </a:xfrm>
        </p:grpSpPr>
        <p:sp>
          <p:nvSpPr>
            <p:cNvPr id="20490" name="CaixaDeTexto 37">
              <a:extLst>
                <a:ext uri="{FF2B5EF4-FFF2-40B4-BE49-F238E27FC236}">
                  <a16:creationId xmlns:a16="http://schemas.microsoft.com/office/drawing/2014/main" id="{70D1CA6C-D20F-457B-8690-D0E35C021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2442" y="3581400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0491" name="CaixaDeTexto 38">
              <a:extLst>
                <a:ext uri="{FF2B5EF4-FFF2-40B4-BE49-F238E27FC236}">
                  <a16:creationId xmlns:a16="http://schemas.microsoft.com/office/drawing/2014/main" id="{6CEA80FA-D1C4-4ECC-9F13-B74FEE262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358140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20492" name="CaixaDeTexto 39">
              <a:extLst>
                <a:ext uri="{FF2B5EF4-FFF2-40B4-BE49-F238E27FC236}">
                  <a16:creationId xmlns:a16="http://schemas.microsoft.com/office/drawing/2014/main" id="{F6FF0DA6-BF66-4A1D-A97B-57AD1D01A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1642" y="3581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0493" name="CaixaDeTexto 40">
              <a:extLst>
                <a:ext uri="{FF2B5EF4-FFF2-40B4-BE49-F238E27FC236}">
                  <a16:creationId xmlns:a16="http://schemas.microsoft.com/office/drawing/2014/main" id="{38A4F059-7D33-42AC-92F5-8CB8AFA47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58140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20494" name="CaixaDeTexto 41">
              <a:extLst>
                <a:ext uri="{FF2B5EF4-FFF2-40B4-BE49-F238E27FC236}">
                  <a16:creationId xmlns:a16="http://schemas.microsoft.com/office/drawing/2014/main" id="{FC9B44DE-AC67-455C-86BA-898C11277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7649" y="2983468"/>
              <a:ext cx="3129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0495" name="CaixaDeTexto 42">
              <a:extLst>
                <a:ext uri="{FF2B5EF4-FFF2-40B4-BE49-F238E27FC236}">
                  <a16:creationId xmlns:a16="http://schemas.microsoft.com/office/drawing/2014/main" id="{D6CD9C64-6E73-4AC7-8263-815767901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9428" y="29834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07C8CA7-7988-4404-A22A-180CA74CE22C}"/>
              </a:ext>
            </a:extLst>
          </p:cNvPr>
          <p:cNvCxnSpPr>
            <a:stCxn id="23" idx="5"/>
            <a:endCxn id="18" idx="1"/>
          </p:cNvCxnSpPr>
          <p:nvPr/>
        </p:nvCxnSpPr>
        <p:spPr bwMode="auto">
          <a:xfrm rot="16200000" flipH="1">
            <a:off x="2381250" y="3675063"/>
            <a:ext cx="231775" cy="19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0E4616E0-0F9B-4E0A-B040-8FF4423E588F}"/>
              </a:ext>
            </a:extLst>
          </p:cNvPr>
          <p:cNvSpPr/>
          <p:nvPr/>
        </p:nvSpPr>
        <p:spPr bwMode="auto">
          <a:xfrm>
            <a:off x="2516188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488" name="CaixaDeTexto 20">
            <a:extLst>
              <a:ext uri="{FF2B5EF4-FFF2-40B4-BE49-F238E27FC236}">
                <a16:creationId xmlns:a16="http://schemas.microsoft.com/office/drawing/2014/main" id="{90A6E4C0-6DF1-49DF-93D9-240ACAE88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38862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0489" name="CaixaDeTexto 21">
            <a:extLst>
              <a:ext uri="{FF2B5EF4-FFF2-40B4-BE49-F238E27FC236}">
                <a16:creationId xmlns:a16="http://schemas.microsoft.com/office/drawing/2014/main" id="{78C000CF-1A30-4791-9E59-50E10B474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862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aixaDeTexto 2">
            <a:extLst>
              <a:ext uri="{FF2B5EF4-FFF2-40B4-BE49-F238E27FC236}">
                <a16:creationId xmlns:a16="http://schemas.microsoft.com/office/drawing/2014/main" id="{9E3D6CBC-5269-4673-94BC-F53A15A99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5)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2531" name="Retângulo 4">
            <a:extLst>
              <a:ext uri="{FF2B5EF4-FFF2-40B4-BE49-F238E27FC236}">
                <a16:creationId xmlns:a16="http://schemas.microsoft.com/office/drawing/2014/main" id="{E453AAE9-B653-46A7-8C5F-26AC3CC11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Montar um árvore AVL através da inserção dos elementos 3, 2,1,4,</a:t>
            </a:r>
            <a:r>
              <a:rPr lang="pt-BR" altLang="pt-BR" sz="1800" b="1">
                <a:latin typeface="Arial" panose="020B0604020202020204" pitchFamily="34" charset="0"/>
              </a:rPr>
              <a:t>5</a:t>
            </a:r>
            <a:r>
              <a:rPr lang="pt-BR" altLang="pt-BR" sz="1800">
                <a:latin typeface="Arial" panose="020B0604020202020204" pitchFamily="34" charset="0"/>
              </a:rPr>
              <a:t>,6,7.</a:t>
            </a:r>
          </a:p>
        </p:txBody>
      </p:sp>
      <p:grpSp>
        <p:nvGrpSpPr>
          <p:cNvPr id="22532" name="Grupo 21">
            <a:extLst>
              <a:ext uri="{FF2B5EF4-FFF2-40B4-BE49-F238E27FC236}">
                <a16:creationId xmlns:a16="http://schemas.microsoft.com/office/drawing/2014/main" id="{B63F2B9B-F21C-48E5-B4F7-05158DBCFD1B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2590800"/>
            <a:ext cx="1752600" cy="1143000"/>
            <a:chOff x="5257800" y="2895600"/>
            <a:chExt cx="1752600" cy="1143000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148407E-4A60-474D-B9B8-EBDCC1CCB6E5}"/>
                </a:ext>
              </a:extLst>
            </p:cNvPr>
            <p:cNvSpPr/>
            <p:nvPr/>
          </p:nvSpPr>
          <p:spPr bwMode="auto">
            <a:xfrm>
              <a:off x="6477000" y="3505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B616F3F-63B9-4B4A-940C-0774600BD2BF}"/>
                </a:ext>
              </a:extLst>
            </p:cNvPr>
            <p:cNvCxnSpPr>
              <a:stCxn id="34" idx="5"/>
              <a:endCxn id="23" idx="1"/>
            </p:cNvCxnSpPr>
            <p:nvPr/>
          </p:nvCxnSpPr>
          <p:spPr bwMode="auto">
            <a:xfrm rot="16200000" flipH="1">
              <a:off x="6323012" y="3351213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85A9685-2A80-4650-B1E4-1CA171116162}"/>
                </a:ext>
              </a:extLst>
            </p:cNvPr>
            <p:cNvSpPr/>
            <p:nvPr/>
          </p:nvSpPr>
          <p:spPr bwMode="auto">
            <a:xfrm>
              <a:off x="5867400" y="2895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8E681F38-05F4-4237-92EF-B0DF9A022385}"/>
                </a:ext>
              </a:extLst>
            </p:cNvPr>
            <p:cNvSpPr/>
            <p:nvPr/>
          </p:nvSpPr>
          <p:spPr bwMode="auto">
            <a:xfrm>
              <a:off x="5257800" y="3505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A8065C13-4E18-4E22-ADC4-F2F2D43C3F6C}"/>
                </a:ext>
              </a:extLst>
            </p:cNvPr>
            <p:cNvCxnSpPr>
              <a:stCxn id="35" idx="7"/>
              <a:endCxn id="34" idx="3"/>
            </p:cNvCxnSpPr>
            <p:nvPr/>
          </p:nvCxnSpPr>
          <p:spPr bwMode="auto">
            <a:xfrm rot="5400000" flipH="1" flipV="1">
              <a:off x="5713412" y="3351213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3" name="CaixaDeTexto 37">
            <a:extLst>
              <a:ext uri="{FF2B5EF4-FFF2-40B4-BE49-F238E27FC236}">
                <a16:creationId xmlns:a16="http://schemas.microsoft.com/office/drawing/2014/main" id="{33F66755-8EAB-4A41-9361-D8CDD0470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32766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2534" name="CaixaDeTexto 38">
            <a:extLst>
              <a:ext uri="{FF2B5EF4-FFF2-40B4-BE49-F238E27FC236}">
                <a16:creationId xmlns:a16="http://schemas.microsoft.com/office/drawing/2014/main" id="{2B5D1638-400F-4578-8CD3-3007B1FDE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2766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22535" name="CaixaDeTexto 39">
            <a:extLst>
              <a:ext uri="{FF2B5EF4-FFF2-40B4-BE49-F238E27FC236}">
                <a16:creationId xmlns:a16="http://schemas.microsoft.com/office/drawing/2014/main" id="{A4AFC1B4-5990-45FB-BEBD-129485CE9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76600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36" name="CaixaDeTexto 40">
            <a:extLst>
              <a:ext uri="{FF2B5EF4-FFF2-40B4-BE49-F238E27FC236}">
                <a16:creationId xmlns:a16="http://schemas.microsoft.com/office/drawing/2014/main" id="{0A741EC3-4E0B-436E-943D-5EA18F3E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32766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22537" name="CaixaDeTexto 41">
            <a:extLst>
              <a:ext uri="{FF2B5EF4-FFF2-40B4-BE49-F238E27FC236}">
                <a16:creationId xmlns:a16="http://schemas.microsoft.com/office/drawing/2014/main" id="{140B84E9-8130-4394-94C1-A31E51020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6781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38" name="CaixaDeTexto 42">
            <a:extLst>
              <a:ext uri="{FF2B5EF4-FFF2-40B4-BE49-F238E27FC236}">
                <a16:creationId xmlns:a16="http://schemas.microsoft.com/office/drawing/2014/main" id="{59063EEC-48D9-444D-912F-A887915FB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26781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431C441-DAB5-499A-8000-D1A4BC89D944}"/>
              </a:ext>
            </a:extLst>
          </p:cNvPr>
          <p:cNvCxnSpPr>
            <a:stCxn id="23" idx="5"/>
            <a:endCxn id="18" idx="1"/>
          </p:cNvCxnSpPr>
          <p:nvPr/>
        </p:nvCxnSpPr>
        <p:spPr bwMode="auto">
          <a:xfrm rot="16200000" flipH="1">
            <a:off x="2381250" y="3675063"/>
            <a:ext cx="231775" cy="19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3AE779F-21DA-440A-915A-D3DAD4B49666}"/>
              </a:ext>
            </a:extLst>
          </p:cNvPr>
          <p:cNvSpPr/>
          <p:nvPr/>
        </p:nvSpPr>
        <p:spPr bwMode="auto">
          <a:xfrm>
            <a:off x="2516188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541" name="CaixaDeTexto 20">
            <a:extLst>
              <a:ext uri="{FF2B5EF4-FFF2-40B4-BE49-F238E27FC236}">
                <a16:creationId xmlns:a16="http://schemas.microsoft.com/office/drawing/2014/main" id="{92121A06-E8E9-4C2A-8A3A-910E99277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38862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542" name="CaixaDeTexto 21">
            <a:extLst>
              <a:ext uri="{FF2B5EF4-FFF2-40B4-BE49-F238E27FC236}">
                <a16:creationId xmlns:a16="http://schemas.microsoft.com/office/drawing/2014/main" id="{5CACC617-57FB-4634-8069-2E81DE4D3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862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71EC3EC-7431-444B-AAC9-D0FE301CD34E}"/>
              </a:ext>
            </a:extLst>
          </p:cNvPr>
          <p:cNvSpPr/>
          <p:nvPr/>
        </p:nvSpPr>
        <p:spPr bwMode="auto">
          <a:xfrm>
            <a:off x="3124200" y="4421188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3C0A434-2FBA-42E3-AD6D-D26C9053A5B0}"/>
              </a:ext>
            </a:extLst>
          </p:cNvPr>
          <p:cNvCxnSpPr>
            <a:endCxn id="24" idx="1"/>
          </p:cNvCxnSpPr>
          <p:nvPr/>
        </p:nvCxnSpPr>
        <p:spPr bwMode="auto">
          <a:xfrm rot="16200000" flipH="1">
            <a:off x="2970213" y="4267200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5" name="CaixaDeTexto 25">
            <a:extLst>
              <a:ext uri="{FF2B5EF4-FFF2-40B4-BE49-F238E27FC236}">
                <a16:creationId xmlns:a16="http://schemas.microsoft.com/office/drawing/2014/main" id="{D37AC91F-F47C-4E23-97C9-38ECA54D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8" y="44958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2546" name="CaixaDeTexto 26">
            <a:extLst>
              <a:ext uri="{FF2B5EF4-FFF2-40B4-BE49-F238E27FC236}">
                <a16:creationId xmlns:a16="http://schemas.microsoft.com/office/drawing/2014/main" id="{59D38F04-F7D0-4002-937D-1B19E4CA5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700" y="44958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grpSp>
        <p:nvGrpSpPr>
          <p:cNvPr id="3" name="Grupo 27">
            <a:extLst>
              <a:ext uri="{FF2B5EF4-FFF2-40B4-BE49-F238E27FC236}">
                <a16:creationId xmlns:a16="http://schemas.microsoft.com/office/drawing/2014/main" id="{B1EA7824-58FB-44C7-8475-67095F59728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52788"/>
            <a:ext cx="622300" cy="369887"/>
            <a:chOff x="2971800" y="2678668"/>
            <a:chExt cx="622516" cy="369332"/>
          </a:xfrm>
        </p:grpSpPr>
        <p:sp>
          <p:nvSpPr>
            <p:cNvPr id="22577" name="CaixaDeTexto 28">
              <a:extLst>
                <a:ext uri="{FF2B5EF4-FFF2-40B4-BE49-F238E27FC236}">
                  <a16:creationId xmlns:a16="http://schemas.microsoft.com/office/drawing/2014/main" id="{9169E2CF-ECBC-4393-B596-7A0DD50C8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0" name="Seta para a esquerda 29">
              <a:extLst>
                <a:ext uri="{FF2B5EF4-FFF2-40B4-BE49-F238E27FC236}">
                  <a16:creationId xmlns:a16="http://schemas.microsoft.com/office/drawing/2014/main" id="{9C03E8DE-E513-4AE1-A0E9-98D90A0C22B2}"/>
                </a:ext>
              </a:extLst>
            </p:cNvPr>
            <p:cNvSpPr/>
            <p:nvPr/>
          </p:nvSpPr>
          <p:spPr>
            <a:xfrm>
              <a:off x="2971800" y="2864126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87FF6E5-8F9A-4AAE-B95B-1EFDB4AC6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6242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4 – inserção na sub-árvore direita do filho direito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308763AB-6AD3-464B-93BE-046CA1E1B5AD}"/>
              </a:ext>
            </a:extLst>
          </p:cNvPr>
          <p:cNvSpPr/>
          <p:nvPr/>
        </p:nvSpPr>
        <p:spPr>
          <a:xfrm>
            <a:off x="3657600" y="3276600"/>
            <a:ext cx="16764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Rotação</a:t>
            </a:r>
          </a:p>
        </p:txBody>
      </p:sp>
      <p:grpSp>
        <p:nvGrpSpPr>
          <p:cNvPr id="4" name="Grupo 57">
            <a:extLst>
              <a:ext uri="{FF2B5EF4-FFF2-40B4-BE49-F238E27FC236}">
                <a16:creationId xmlns:a16="http://schemas.microsoft.com/office/drawing/2014/main" id="{ECE08A1B-4FD5-45F2-BFB3-593BD7256E58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895600"/>
            <a:ext cx="2362200" cy="1752600"/>
            <a:chOff x="5638800" y="2895600"/>
            <a:chExt cx="2362200" cy="17526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D16BB43-5E8E-47A7-9000-AD3CB5838BE1}"/>
                </a:ext>
              </a:extLst>
            </p:cNvPr>
            <p:cNvSpPr/>
            <p:nvPr/>
          </p:nvSpPr>
          <p:spPr bwMode="auto">
            <a:xfrm>
              <a:off x="6858000" y="3505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62A74513-4475-48F3-A3A4-52D92DAD69D7}"/>
                </a:ext>
              </a:extLst>
            </p:cNvPr>
            <p:cNvCxnSpPr>
              <a:stCxn id="37" idx="5"/>
              <a:endCxn id="48" idx="1"/>
            </p:cNvCxnSpPr>
            <p:nvPr/>
          </p:nvCxnSpPr>
          <p:spPr bwMode="auto">
            <a:xfrm rot="16200000" flipH="1">
              <a:off x="7313613" y="3960813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1DAB934-FDA1-4859-A9A6-1E2BBF7BE243}"/>
                </a:ext>
              </a:extLst>
            </p:cNvPr>
            <p:cNvSpPr/>
            <p:nvPr/>
          </p:nvSpPr>
          <p:spPr bwMode="auto">
            <a:xfrm>
              <a:off x="6248400" y="2895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01553EB8-4765-4F88-A64A-B9F45774AF29}"/>
                </a:ext>
              </a:extLst>
            </p:cNvPr>
            <p:cNvSpPr/>
            <p:nvPr/>
          </p:nvSpPr>
          <p:spPr bwMode="auto">
            <a:xfrm>
              <a:off x="5638800" y="3505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9345A2DE-D849-4C23-B77A-D613DFB4B805}"/>
                </a:ext>
              </a:extLst>
            </p:cNvPr>
            <p:cNvCxnSpPr>
              <a:stCxn id="46" idx="7"/>
              <a:endCxn id="45" idx="3"/>
            </p:cNvCxnSpPr>
            <p:nvPr/>
          </p:nvCxnSpPr>
          <p:spPr bwMode="auto">
            <a:xfrm rot="5400000" flipH="1" flipV="1">
              <a:off x="6094413" y="3351213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D5FAACAD-6641-4FA5-B1C4-2282854F0FAF}"/>
                </a:ext>
              </a:extLst>
            </p:cNvPr>
            <p:cNvSpPr/>
            <p:nvPr/>
          </p:nvSpPr>
          <p:spPr bwMode="auto">
            <a:xfrm>
              <a:off x="7467600" y="4114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53FF80A4-6F2B-4C48-B170-EDD4977A0F8C}"/>
                </a:ext>
              </a:extLst>
            </p:cNvPr>
            <p:cNvSpPr/>
            <p:nvPr/>
          </p:nvSpPr>
          <p:spPr bwMode="auto">
            <a:xfrm>
              <a:off x="6324600" y="4114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67A2D2C9-F3B0-4382-AD5F-05B038E4EA81}"/>
                </a:ext>
              </a:extLst>
            </p:cNvPr>
            <p:cNvCxnSpPr>
              <a:stCxn id="37" idx="3"/>
              <a:endCxn id="49" idx="0"/>
            </p:cNvCxnSpPr>
            <p:nvPr/>
          </p:nvCxnSpPr>
          <p:spPr bwMode="auto">
            <a:xfrm rot="5400000">
              <a:off x="6686550" y="3865563"/>
              <a:ext cx="153987" cy="344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B0BF53F-626E-46E9-98FD-364DA624D110}"/>
                </a:ext>
              </a:extLst>
            </p:cNvPr>
            <p:cNvCxnSpPr>
              <a:stCxn id="45" idx="5"/>
              <a:endCxn id="37" idx="1"/>
            </p:cNvCxnSpPr>
            <p:nvPr/>
          </p:nvCxnSpPr>
          <p:spPr bwMode="auto">
            <a:xfrm rot="16200000" flipH="1">
              <a:off x="6704013" y="3351213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51">
            <a:extLst>
              <a:ext uri="{FF2B5EF4-FFF2-40B4-BE49-F238E27FC236}">
                <a16:creationId xmlns:a16="http://schemas.microsoft.com/office/drawing/2014/main" id="{83A3FFE6-87BB-43B7-B504-B5B4F5FFB34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971800"/>
            <a:ext cx="950913" cy="917575"/>
            <a:chOff x="1295400" y="2971800"/>
            <a:chExt cx="951434" cy="917408"/>
          </a:xfrm>
        </p:grpSpPr>
        <p:sp>
          <p:nvSpPr>
            <p:cNvPr id="22566" name="CaixaDeTexto 50">
              <a:extLst>
                <a:ext uri="{FF2B5EF4-FFF2-40B4-BE49-F238E27FC236}">
                  <a16:creationId xmlns:a16="http://schemas.microsoft.com/office/drawing/2014/main" id="{71EFE65C-1B1E-4034-9E80-C644E823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29718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567" name="CaixaDeTexto 52">
              <a:extLst>
                <a:ext uri="{FF2B5EF4-FFF2-40B4-BE49-F238E27FC236}">
                  <a16:creationId xmlns:a16="http://schemas.microsoft.com/office/drawing/2014/main" id="{F68856CA-D03F-47F7-85B1-5CD8840FB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5814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" name="Grupo 59">
            <a:extLst>
              <a:ext uri="{FF2B5EF4-FFF2-40B4-BE49-F238E27FC236}">
                <a16:creationId xmlns:a16="http://schemas.microsoft.com/office/drawing/2014/main" id="{4A17CC8C-995D-4957-9BA7-8C430FA537D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995613"/>
            <a:ext cx="3000375" cy="1576387"/>
            <a:chOff x="5334000" y="2995136"/>
            <a:chExt cx="3000375" cy="1576864"/>
          </a:xfrm>
        </p:grpSpPr>
        <p:sp>
          <p:nvSpPr>
            <p:cNvPr id="22556" name="CaixaDeTexto 51">
              <a:extLst>
                <a:ext uri="{FF2B5EF4-FFF2-40B4-BE49-F238E27FC236}">
                  <a16:creationId xmlns:a16="http://schemas.microsoft.com/office/drawing/2014/main" id="{81B276D6-B360-45D6-9A28-6932F4E4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3519" y="3593068"/>
              <a:ext cx="389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2557" name="CaixaDeTexto 52">
              <a:extLst>
                <a:ext uri="{FF2B5EF4-FFF2-40B4-BE49-F238E27FC236}">
                  <a16:creationId xmlns:a16="http://schemas.microsoft.com/office/drawing/2014/main" id="{E359DC32-510F-46DD-8410-6863D738B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593068"/>
              <a:ext cx="4540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22558" name="CaixaDeTexto 53">
              <a:extLst>
                <a:ext uri="{FF2B5EF4-FFF2-40B4-BE49-F238E27FC236}">
                  <a16:creationId xmlns:a16="http://schemas.microsoft.com/office/drawing/2014/main" id="{24064EB1-EF27-431B-A77D-E38ABC242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838" y="3593068"/>
              <a:ext cx="3129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2559" name="CaixaDeTexto 54">
              <a:extLst>
                <a:ext uri="{FF2B5EF4-FFF2-40B4-BE49-F238E27FC236}">
                  <a16:creationId xmlns:a16="http://schemas.microsoft.com/office/drawing/2014/main" id="{912CF647-CD8D-485B-ABC5-0B8317298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319" y="3593068"/>
              <a:ext cx="377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22560" name="CaixaDeTexto 55">
              <a:extLst>
                <a:ext uri="{FF2B5EF4-FFF2-40B4-BE49-F238E27FC236}">
                  <a16:creationId xmlns:a16="http://schemas.microsoft.com/office/drawing/2014/main" id="{463596B4-54FB-4E1A-9A3F-9FA862DCB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8785" y="2995136"/>
              <a:ext cx="3129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561" name="CaixaDeTexto 56">
              <a:extLst>
                <a:ext uri="{FF2B5EF4-FFF2-40B4-BE49-F238E27FC236}">
                  <a16:creationId xmlns:a16="http://schemas.microsoft.com/office/drawing/2014/main" id="{DC14D886-2F98-4399-BCB5-B416E02BB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0492" y="2995136"/>
              <a:ext cx="3129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2562" name="CaixaDeTexto 57">
              <a:extLst>
                <a:ext uri="{FF2B5EF4-FFF2-40B4-BE49-F238E27FC236}">
                  <a16:creationId xmlns:a16="http://schemas.microsoft.com/office/drawing/2014/main" id="{B927B5C1-92C9-435F-ABBF-486F91B5F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4487" y="4202668"/>
              <a:ext cx="389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2563" name="CaixaDeTexto 58">
              <a:extLst>
                <a:ext uri="{FF2B5EF4-FFF2-40B4-BE49-F238E27FC236}">
                  <a16:creationId xmlns:a16="http://schemas.microsoft.com/office/drawing/2014/main" id="{178EA0AE-ACCB-4ACE-9D3D-7ACBB4A1D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4940" y="4202668"/>
              <a:ext cx="4540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22564" name="CaixaDeTexto 59">
              <a:extLst>
                <a:ext uri="{FF2B5EF4-FFF2-40B4-BE49-F238E27FC236}">
                  <a16:creationId xmlns:a16="http://schemas.microsoft.com/office/drawing/2014/main" id="{48B6AAC1-C4D0-475C-B6BB-BF39BFD2C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8145" y="4202668"/>
              <a:ext cx="389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2565" name="CaixaDeTexto 60">
              <a:extLst>
                <a:ext uri="{FF2B5EF4-FFF2-40B4-BE49-F238E27FC236}">
                  <a16:creationId xmlns:a16="http://schemas.microsoft.com/office/drawing/2014/main" id="{570BF3E2-C78A-4091-A6D6-057BA8E2D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8599" y="4202668"/>
              <a:ext cx="4540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</p:grpSp>
      <p:grpSp>
        <p:nvGrpSpPr>
          <p:cNvPr id="7" name="Grupo 54">
            <a:extLst>
              <a:ext uri="{FF2B5EF4-FFF2-40B4-BE49-F238E27FC236}">
                <a16:creationId xmlns:a16="http://schemas.microsoft.com/office/drawing/2014/main" id="{4995BE9E-AAA7-4E9F-89D6-D7607424B008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276600"/>
            <a:ext cx="1447800" cy="914400"/>
            <a:chOff x="1295400" y="2365208"/>
            <a:chExt cx="1447800" cy="914400"/>
          </a:xfrm>
        </p:grpSpPr>
        <p:sp>
          <p:nvSpPr>
            <p:cNvPr id="22554" name="CaixaDeTexto 50">
              <a:extLst>
                <a:ext uri="{FF2B5EF4-FFF2-40B4-BE49-F238E27FC236}">
                  <a16:creationId xmlns:a16="http://schemas.microsoft.com/office/drawing/2014/main" id="{15741035-92BD-44DC-94A6-A4FA46DE2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29718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555" name="CaixaDeTexto 52">
              <a:extLst>
                <a:ext uri="{FF2B5EF4-FFF2-40B4-BE49-F238E27FC236}">
                  <a16:creationId xmlns:a16="http://schemas.microsoft.com/office/drawing/2014/main" id="{33728707-0046-445B-9225-8FA846F26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366" y="2365208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aixaDeTexto 2">
            <a:extLst>
              <a:ext uri="{FF2B5EF4-FFF2-40B4-BE49-F238E27FC236}">
                <a16:creationId xmlns:a16="http://schemas.microsoft.com/office/drawing/2014/main" id="{AD1B13E1-1ABA-4CB1-BBD8-BA40E4D7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5)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4579" name="Retângulo 4">
            <a:extLst>
              <a:ext uri="{FF2B5EF4-FFF2-40B4-BE49-F238E27FC236}">
                <a16:creationId xmlns:a16="http://schemas.microsoft.com/office/drawing/2014/main" id="{DFF397EB-0E79-43E9-80F1-61092D26D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Montar um árvore AVL através da inserção dos elementos 3, 2,1,4,</a:t>
            </a:r>
            <a:r>
              <a:rPr lang="pt-BR" altLang="pt-BR" sz="1800" b="1">
                <a:latin typeface="Arial" panose="020B0604020202020204" pitchFamily="34" charset="0"/>
              </a:rPr>
              <a:t>5</a:t>
            </a:r>
            <a:r>
              <a:rPr lang="pt-BR" altLang="pt-BR" sz="1800">
                <a:latin typeface="Arial" panose="020B0604020202020204" pitchFamily="34" charset="0"/>
              </a:rPr>
              <a:t>,6,7.</a:t>
            </a:r>
          </a:p>
        </p:txBody>
      </p:sp>
      <p:grpSp>
        <p:nvGrpSpPr>
          <p:cNvPr id="24580" name="Grupo 32">
            <a:extLst>
              <a:ext uri="{FF2B5EF4-FFF2-40B4-BE49-F238E27FC236}">
                <a16:creationId xmlns:a16="http://schemas.microsoft.com/office/drawing/2014/main" id="{EC628075-77E2-4FDA-802C-2C446A68719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3000375" cy="1752600"/>
            <a:chOff x="5334000" y="2895600"/>
            <a:chExt cx="3000083" cy="17526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37DBC25-8026-4470-9B86-6F67C38BF2CF}"/>
                </a:ext>
              </a:extLst>
            </p:cNvPr>
            <p:cNvSpPr/>
            <p:nvPr/>
          </p:nvSpPr>
          <p:spPr bwMode="auto">
            <a:xfrm>
              <a:off x="6857852" y="3505200"/>
              <a:ext cx="533348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43407915-6DAA-4961-9BD7-26FB27CF8B7F}"/>
                </a:ext>
              </a:extLst>
            </p:cNvPr>
            <p:cNvCxnSpPr>
              <a:stCxn id="34" idx="5"/>
              <a:endCxn id="50" idx="1"/>
            </p:cNvCxnSpPr>
            <p:nvPr/>
          </p:nvCxnSpPr>
          <p:spPr bwMode="auto">
            <a:xfrm rot="16200000" flipH="1">
              <a:off x="7313409" y="3960824"/>
              <a:ext cx="231775" cy="231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9CE3411-FBEA-4CA5-95CE-3F24630E1A5B}"/>
                </a:ext>
              </a:extLst>
            </p:cNvPr>
            <p:cNvSpPr/>
            <p:nvPr/>
          </p:nvSpPr>
          <p:spPr bwMode="auto">
            <a:xfrm>
              <a:off x="6248311" y="2895600"/>
              <a:ext cx="533348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358D36A-760C-4E68-9A0D-391792C6D475}"/>
                </a:ext>
              </a:extLst>
            </p:cNvPr>
            <p:cNvSpPr/>
            <p:nvPr/>
          </p:nvSpPr>
          <p:spPr bwMode="auto">
            <a:xfrm>
              <a:off x="5638770" y="3505200"/>
              <a:ext cx="533348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8A904352-D7CF-4D17-BBA8-99697C052E73}"/>
                </a:ext>
              </a:extLst>
            </p:cNvPr>
            <p:cNvCxnSpPr>
              <a:stCxn id="48" idx="7"/>
              <a:endCxn id="47" idx="3"/>
            </p:cNvCxnSpPr>
            <p:nvPr/>
          </p:nvCxnSpPr>
          <p:spPr bwMode="auto">
            <a:xfrm rot="5400000" flipH="1" flipV="1">
              <a:off x="6094328" y="3351224"/>
              <a:ext cx="231775" cy="231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5A78F227-DF91-45FC-BA77-23F5B62A6C03}"/>
                </a:ext>
              </a:extLst>
            </p:cNvPr>
            <p:cNvSpPr/>
            <p:nvPr/>
          </p:nvSpPr>
          <p:spPr bwMode="auto">
            <a:xfrm>
              <a:off x="7467392" y="4114800"/>
              <a:ext cx="533348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1DE59883-7E08-4721-AAE6-99114B6C9BD8}"/>
                </a:ext>
              </a:extLst>
            </p:cNvPr>
            <p:cNvSpPr/>
            <p:nvPr/>
          </p:nvSpPr>
          <p:spPr bwMode="auto">
            <a:xfrm>
              <a:off x="6324504" y="4114800"/>
              <a:ext cx="533348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F6370D5A-82ED-404D-A462-4EF8D9536229}"/>
                </a:ext>
              </a:extLst>
            </p:cNvPr>
            <p:cNvCxnSpPr>
              <a:stCxn id="34" idx="3"/>
              <a:endCxn id="51" idx="0"/>
            </p:cNvCxnSpPr>
            <p:nvPr/>
          </p:nvCxnSpPr>
          <p:spPr bwMode="auto">
            <a:xfrm rot="5400000">
              <a:off x="6686411" y="3865580"/>
              <a:ext cx="153987" cy="344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3DDAB950-251B-46EE-AA24-16CB8219DEA1}"/>
                </a:ext>
              </a:extLst>
            </p:cNvPr>
            <p:cNvCxnSpPr>
              <a:stCxn id="47" idx="5"/>
              <a:endCxn id="34" idx="1"/>
            </p:cNvCxnSpPr>
            <p:nvPr/>
          </p:nvCxnSpPr>
          <p:spPr bwMode="auto">
            <a:xfrm rot="16200000" flipH="1">
              <a:off x="6703868" y="3351224"/>
              <a:ext cx="231775" cy="231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0" name="CaixaDeTexto 53">
              <a:extLst>
                <a:ext uri="{FF2B5EF4-FFF2-40B4-BE49-F238E27FC236}">
                  <a16:creationId xmlns:a16="http://schemas.microsoft.com/office/drawing/2014/main" id="{3FE5CE9B-786B-4D7B-B4AF-278C27307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3442" y="3593068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4591" name="CaixaDeTexto 54">
              <a:extLst>
                <a:ext uri="{FF2B5EF4-FFF2-40B4-BE49-F238E27FC236}">
                  <a16:creationId xmlns:a16="http://schemas.microsoft.com/office/drawing/2014/main" id="{3FC52A80-B47E-4B22-8436-FDE356162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3593068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24592" name="CaixaDeTexto 55">
              <a:extLst>
                <a:ext uri="{FF2B5EF4-FFF2-40B4-BE49-F238E27FC236}">
                  <a16:creationId xmlns:a16="http://schemas.microsoft.com/office/drawing/2014/main" id="{2BB19299-5E24-46B4-80B3-ABF96C480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642" y="35930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4593" name="CaixaDeTexto 56">
              <a:extLst>
                <a:ext uri="{FF2B5EF4-FFF2-40B4-BE49-F238E27FC236}">
                  <a16:creationId xmlns:a16="http://schemas.microsoft.com/office/drawing/2014/main" id="{B4F83BE1-6102-4815-B39F-DB1AA7747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93068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24594" name="CaixaDeTexto 57">
              <a:extLst>
                <a:ext uri="{FF2B5EF4-FFF2-40B4-BE49-F238E27FC236}">
                  <a16:creationId xmlns:a16="http://schemas.microsoft.com/office/drawing/2014/main" id="{B930B526-32ED-465B-8DD9-7214CF4D8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8649" y="2995136"/>
              <a:ext cx="3129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4595" name="CaixaDeTexto 58">
              <a:extLst>
                <a:ext uri="{FF2B5EF4-FFF2-40B4-BE49-F238E27FC236}">
                  <a16:creationId xmlns:a16="http://schemas.microsoft.com/office/drawing/2014/main" id="{B0F53988-62D6-4B88-BF57-F1C354BB6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0428" y="299513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4596" name="CaixaDeTexto 59">
              <a:extLst>
                <a:ext uri="{FF2B5EF4-FFF2-40B4-BE49-F238E27FC236}">
                  <a16:creationId xmlns:a16="http://schemas.microsoft.com/office/drawing/2014/main" id="{6DAD13AC-43C3-421B-A42D-CAC5D27F1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4233" y="4202668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4597" name="CaixaDeTexto 60">
              <a:extLst>
                <a:ext uri="{FF2B5EF4-FFF2-40B4-BE49-F238E27FC236}">
                  <a16:creationId xmlns:a16="http://schemas.microsoft.com/office/drawing/2014/main" id="{B67024C0-54D3-44A7-A9F7-AE9EF0BB9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4764" y="4202668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24598" name="CaixaDeTexto 61">
              <a:extLst>
                <a:ext uri="{FF2B5EF4-FFF2-40B4-BE49-F238E27FC236}">
                  <a16:creationId xmlns:a16="http://schemas.microsoft.com/office/drawing/2014/main" id="{31F81DC7-5231-47CF-8A5F-4DB56376F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8003" y="4202668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4599" name="CaixaDeTexto 62">
              <a:extLst>
                <a:ext uri="{FF2B5EF4-FFF2-40B4-BE49-F238E27FC236}">
                  <a16:creationId xmlns:a16="http://schemas.microsoft.com/office/drawing/2014/main" id="{60D136A0-BA64-48EA-8208-E04B21E2D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8534" y="4202668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2">
            <a:extLst>
              <a:ext uri="{FF2B5EF4-FFF2-40B4-BE49-F238E27FC236}">
                <a16:creationId xmlns:a16="http://schemas.microsoft.com/office/drawing/2014/main" id="{8A2D8FE1-4E78-4A4F-8D03-69B44D281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6)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6627" name="Retângulo 4">
            <a:extLst>
              <a:ext uri="{FF2B5EF4-FFF2-40B4-BE49-F238E27FC236}">
                <a16:creationId xmlns:a16="http://schemas.microsoft.com/office/drawing/2014/main" id="{54C7ED85-D8CF-4ECE-AF0B-4CE0AB89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Montar um árvore AVL através da inserção dos elementos 3, 2,1,4,5,</a:t>
            </a:r>
            <a:r>
              <a:rPr lang="pt-BR" altLang="pt-BR" sz="1800" b="1">
                <a:latin typeface="Arial" panose="020B0604020202020204" pitchFamily="34" charset="0"/>
              </a:rPr>
              <a:t>6</a:t>
            </a:r>
            <a:r>
              <a:rPr lang="pt-BR" altLang="pt-BR" sz="1800">
                <a:latin typeface="Arial" panose="020B0604020202020204" pitchFamily="34" charset="0"/>
              </a:rPr>
              <a:t>,7.</a:t>
            </a:r>
          </a:p>
        </p:txBody>
      </p:sp>
      <p:grpSp>
        <p:nvGrpSpPr>
          <p:cNvPr id="26628" name="Grupo 63">
            <a:extLst>
              <a:ext uri="{FF2B5EF4-FFF2-40B4-BE49-F238E27FC236}">
                <a16:creationId xmlns:a16="http://schemas.microsoft.com/office/drawing/2014/main" id="{2A4EFCF8-3C3C-4512-8DD0-A81741F3014B}"/>
              </a:ext>
            </a:extLst>
          </p:cNvPr>
          <p:cNvGrpSpPr>
            <a:grpSpLocks/>
          </p:cNvGrpSpPr>
          <p:nvPr/>
        </p:nvGrpSpPr>
        <p:grpSpPr bwMode="auto">
          <a:xfrm>
            <a:off x="3046413" y="4038600"/>
            <a:ext cx="687387" cy="687388"/>
            <a:chOff x="3046413" y="4038600"/>
            <a:chExt cx="687387" cy="687387"/>
          </a:xfrm>
        </p:grpSpPr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A50210CB-831C-44C4-B043-2E729FF01592}"/>
                </a:ext>
              </a:extLst>
            </p:cNvPr>
            <p:cNvCxnSpPr>
              <a:endCxn id="40" idx="1"/>
            </p:cNvCxnSpPr>
            <p:nvPr/>
          </p:nvCxnSpPr>
          <p:spPr bwMode="auto">
            <a:xfrm rot="16200000" flipH="1">
              <a:off x="3046413" y="4038600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D981E4AE-ECB9-4C12-8480-2E3BE3410964}"/>
                </a:ext>
              </a:extLst>
            </p:cNvPr>
            <p:cNvSpPr/>
            <p:nvPr/>
          </p:nvSpPr>
          <p:spPr bwMode="auto">
            <a:xfrm>
              <a:off x="3200400" y="4192588"/>
              <a:ext cx="533400" cy="5333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sp>
        <p:nvSpPr>
          <p:cNvPr id="34" name="Elipse 33">
            <a:extLst>
              <a:ext uri="{FF2B5EF4-FFF2-40B4-BE49-F238E27FC236}">
                <a16:creationId xmlns:a16="http://schemas.microsoft.com/office/drawing/2014/main" id="{9ADFBE84-11A5-425D-B185-8BF854218017}"/>
              </a:ext>
            </a:extLst>
          </p:cNvPr>
          <p:cNvSpPr/>
          <p:nvPr/>
        </p:nvSpPr>
        <p:spPr bwMode="auto">
          <a:xfrm>
            <a:off x="1981200" y="2971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393AE6D-6A2A-48D0-AD02-E14BCBB35482}"/>
              </a:ext>
            </a:extLst>
          </p:cNvPr>
          <p:cNvCxnSpPr>
            <a:stCxn id="34" idx="5"/>
            <a:endCxn id="50" idx="1"/>
          </p:cNvCxnSpPr>
          <p:nvPr/>
        </p:nvCxnSpPr>
        <p:spPr bwMode="auto">
          <a:xfrm rot="16200000" flipH="1">
            <a:off x="2436813" y="34274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AF5E257C-7A98-4868-9904-CC8A6C865D2F}"/>
              </a:ext>
            </a:extLst>
          </p:cNvPr>
          <p:cNvSpPr/>
          <p:nvPr/>
        </p:nvSpPr>
        <p:spPr bwMode="auto">
          <a:xfrm>
            <a:off x="1371600" y="2362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F580D7AC-CA4C-459A-A8F7-8A47885B9F1C}"/>
              </a:ext>
            </a:extLst>
          </p:cNvPr>
          <p:cNvSpPr/>
          <p:nvPr/>
        </p:nvSpPr>
        <p:spPr bwMode="auto">
          <a:xfrm>
            <a:off x="762000" y="2971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1EAAD53B-EFAE-4F86-87B5-5E7DEC68931C}"/>
              </a:ext>
            </a:extLst>
          </p:cNvPr>
          <p:cNvCxnSpPr>
            <a:stCxn id="48" idx="7"/>
            <a:endCxn id="47" idx="3"/>
          </p:cNvCxnSpPr>
          <p:nvPr/>
        </p:nvCxnSpPr>
        <p:spPr bwMode="auto">
          <a:xfrm rot="5400000" flipH="1" flipV="1">
            <a:off x="1217613" y="28178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11F6E0C2-372F-49E2-832A-E74BA23824DD}"/>
              </a:ext>
            </a:extLst>
          </p:cNvPr>
          <p:cNvSpPr/>
          <p:nvPr/>
        </p:nvSpPr>
        <p:spPr bwMode="auto">
          <a:xfrm>
            <a:off x="2590800" y="3581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7CFB3094-9273-4822-8CD2-BCAC289C9B2B}"/>
              </a:ext>
            </a:extLst>
          </p:cNvPr>
          <p:cNvSpPr/>
          <p:nvPr/>
        </p:nvSpPr>
        <p:spPr bwMode="auto">
          <a:xfrm>
            <a:off x="1447800" y="3581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F06EDF9E-10B8-4ADC-A2E8-7EE569193639}"/>
              </a:ext>
            </a:extLst>
          </p:cNvPr>
          <p:cNvCxnSpPr>
            <a:stCxn id="34" idx="3"/>
            <a:endCxn id="51" idx="0"/>
          </p:cNvCxnSpPr>
          <p:nvPr/>
        </p:nvCxnSpPr>
        <p:spPr bwMode="auto">
          <a:xfrm rot="5400000">
            <a:off x="1809750" y="3332163"/>
            <a:ext cx="153987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4E4710A3-3E13-4C39-B791-4BD6B010B099}"/>
              </a:ext>
            </a:extLst>
          </p:cNvPr>
          <p:cNvCxnSpPr>
            <a:stCxn id="47" idx="5"/>
            <a:endCxn id="34" idx="1"/>
          </p:cNvCxnSpPr>
          <p:nvPr/>
        </p:nvCxnSpPr>
        <p:spPr bwMode="auto">
          <a:xfrm rot="16200000" flipH="1">
            <a:off x="1827213" y="28178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8" name="CaixaDeTexto 53">
            <a:extLst>
              <a:ext uri="{FF2B5EF4-FFF2-40B4-BE49-F238E27FC236}">
                <a16:creationId xmlns:a16="http://schemas.microsoft.com/office/drawing/2014/main" id="{16DDA679-0219-4209-8345-DC1C73616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305911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639" name="CaixaDeTexto 54">
            <a:extLst>
              <a:ext uri="{FF2B5EF4-FFF2-40B4-BE49-F238E27FC236}">
                <a16:creationId xmlns:a16="http://schemas.microsoft.com/office/drawing/2014/main" id="{8A3B6F55-28BD-4040-BDBA-1DD328F3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591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26640" name="CaixaDeTexto 55">
            <a:extLst>
              <a:ext uri="{FF2B5EF4-FFF2-40B4-BE49-F238E27FC236}">
                <a16:creationId xmlns:a16="http://schemas.microsoft.com/office/drawing/2014/main" id="{D4526A82-883F-4B38-A737-A2CCB1223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30591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641" name="CaixaDeTexto 56">
            <a:extLst>
              <a:ext uri="{FF2B5EF4-FFF2-40B4-BE49-F238E27FC236}">
                <a16:creationId xmlns:a16="http://schemas.microsoft.com/office/drawing/2014/main" id="{4ED4572E-5101-417E-94A9-71AD65658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59113"/>
            <a:ext cx="37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26642" name="CaixaDeTexto 57">
            <a:extLst>
              <a:ext uri="{FF2B5EF4-FFF2-40B4-BE49-F238E27FC236}">
                <a16:creationId xmlns:a16="http://schemas.microsoft.com/office/drawing/2014/main" id="{1F1C7997-CE86-4FAF-A051-612106D99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24622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643" name="CaixaDeTexto 58">
            <a:extLst>
              <a:ext uri="{FF2B5EF4-FFF2-40B4-BE49-F238E27FC236}">
                <a16:creationId xmlns:a16="http://schemas.microsoft.com/office/drawing/2014/main" id="{703D704D-2C69-4348-B63A-749FBF5E1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2462213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644" name="CaixaDeTexto 59">
            <a:extLst>
              <a:ext uri="{FF2B5EF4-FFF2-40B4-BE49-F238E27FC236}">
                <a16:creationId xmlns:a16="http://schemas.microsoft.com/office/drawing/2014/main" id="{B715CA15-9490-4827-9B96-36E6ABB92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6687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6645" name="CaixaDeTexto 60">
            <a:extLst>
              <a:ext uri="{FF2B5EF4-FFF2-40B4-BE49-F238E27FC236}">
                <a16:creationId xmlns:a16="http://schemas.microsoft.com/office/drawing/2014/main" id="{9EB3ACAB-3508-4F4E-A5E8-09869CF08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687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26646" name="CaixaDeTexto 61">
            <a:extLst>
              <a:ext uri="{FF2B5EF4-FFF2-40B4-BE49-F238E27FC236}">
                <a16:creationId xmlns:a16="http://schemas.microsoft.com/office/drawing/2014/main" id="{4FB69787-4AC9-457B-BC2A-F80C330DF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366871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647" name="CaixaDeTexto 62">
            <a:extLst>
              <a:ext uri="{FF2B5EF4-FFF2-40B4-BE49-F238E27FC236}">
                <a16:creationId xmlns:a16="http://schemas.microsoft.com/office/drawing/2014/main" id="{8380F5BA-7D30-433E-BB46-891B98C0A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36687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26648" name="CaixaDeTexto 26">
            <a:extLst>
              <a:ext uri="{FF2B5EF4-FFF2-40B4-BE49-F238E27FC236}">
                <a16:creationId xmlns:a16="http://schemas.microsoft.com/office/drawing/2014/main" id="{194903FA-B15E-4FC8-BF3D-1F96CC734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4278313"/>
            <a:ext cx="388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6649" name="CaixaDeTexto 27">
            <a:extLst>
              <a:ext uri="{FF2B5EF4-FFF2-40B4-BE49-F238E27FC236}">
                <a16:creationId xmlns:a16="http://schemas.microsoft.com/office/drawing/2014/main" id="{048366CF-BA1D-4CBC-A4C4-345BBC12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42783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grpSp>
        <p:nvGrpSpPr>
          <p:cNvPr id="3" name="Grupo 28">
            <a:extLst>
              <a:ext uri="{FF2B5EF4-FFF2-40B4-BE49-F238E27FC236}">
                <a16:creationId xmlns:a16="http://schemas.microsoft.com/office/drawing/2014/main" id="{1D25FF1A-6966-462C-ABBC-2FE8B4237B4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362200"/>
            <a:ext cx="622300" cy="369888"/>
            <a:chOff x="2971800" y="2678668"/>
            <a:chExt cx="622516" cy="369332"/>
          </a:xfrm>
        </p:grpSpPr>
        <p:sp>
          <p:nvSpPr>
            <p:cNvPr id="26683" name="CaixaDeTexto 29">
              <a:extLst>
                <a:ext uri="{FF2B5EF4-FFF2-40B4-BE49-F238E27FC236}">
                  <a16:creationId xmlns:a16="http://schemas.microsoft.com/office/drawing/2014/main" id="{2025367F-24E1-4DB5-B2A4-25847F07C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1" name="Seta para a esquerda 30">
              <a:extLst>
                <a:ext uri="{FF2B5EF4-FFF2-40B4-BE49-F238E27FC236}">
                  <a16:creationId xmlns:a16="http://schemas.microsoft.com/office/drawing/2014/main" id="{D1DD1AB7-3211-47DC-8CB5-370C18D875C1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F7FB2C4-032A-4355-88D0-8EDD9874F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6242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4 – inserção na sub-árvore direita do filho direito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3" name="Seta para a direita 32">
            <a:extLst>
              <a:ext uri="{FF2B5EF4-FFF2-40B4-BE49-F238E27FC236}">
                <a16:creationId xmlns:a16="http://schemas.microsoft.com/office/drawing/2014/main" id="{DDAA1E91-3A81-4A0D-9B5A-123E713F1CF5}"/>
              </a:ext>
            </a:extLst>
          </p:cNvPr>
          <p:cNvSpPr/>
          <p:nvPr/>
        </p:nvSpPr>
        <p:spPr>
          <a:xfrm>
            <a:off x="3657600" y="3276600"/>
            <a:ext cx="16764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Rotação</a:t>
            </a:r>
          </a:p>
        </p:txBody>
      </p:sp>
      <p:grpSp>
        <p:nvGrpSpPr>
          <p:cNvPr id="4" name="Grupo 77">
            <a:extLst>
              <a:ext uri="{FF2B5EF4-FFF2-40B4-BE49-F238E27FC236}">
                <a16:creationId xmlns:a16="http://schemas.microsoft.com/office/drawing/2014/main" id="{BB69B0CC-5A01-4E89-AC70-E6F9036D24F4}"/>
              </a:ext>
            </a:extLst>
          </p:cNvPr>
          <p:cNvGrpSpPr>
            <a:grpSpLocks/>
          </p:cNvGrpSpPr>
          <p:nvPr/>
        </p:nvGrpSpPr>
        <p:grpSpPr bwMode="auto">
          <a:xfrm>
            <a:off x="5381625" y="2286000"/>
            <a:ext cx="3609975" cy="1752600"/>
            <a:chOff x="5381917" y="2286000"/>
            <a:chExt cx="3609683" cy="1752600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6E0A319-C565-49D7-AEAA-A64F88239B74}"/>
                </a:ext>
              </a:extLst>
            </p:cNvPr>
            <p:cNvSpPr/>
            <p:nvPr/>
          </p:nvSpPr>
          <p:spPr bwMode="auto">
            <a:xfrm>
              <a:off x="7515344" y="28956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881399F5-2595-43EA-8E72-50C2CF31BA35}"/>
                </a:ext>
              </a:extLst>
            </p:cNvPr>
            <p:cNvCxnSpPr>
              <a:stCxn id="35" idx="5"/>
              <a:endCxn id="42" idx="1"/>
            </p:cNvCxnSpPr>
            <p:nvPr/>
          </p:nvCxnSpPr>
          <p:spPr bwMode="auto">
            <a:xfrm rot="16200000" flipH="1">
              <a:off x="7970911" y="3351222"/>
              <a:ext cx="231775" cy="23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FC9DBE5-EC56-4716-A79C-4923EC9BCB43}"/>
                </a:ext>
              </a:extLst>
            </p:cNvPr>
            <p:cNvSpPr/>
            <p:nvPr/>
          </p:nvSpPr>
          <p:spPr bwMode="auto">
            <a:xfrm>
              <a:off x="6905794" y="22860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F5231240-62F6-4DBE-86E3-40F8DE682614}"/>
                </a:ext>
              </a:extLst>
            </p:cNvPr>
            <p:cNvSpPr/>
            <p:nvPr/>
          </p:nvSpPr>
          <p:spPr bwMode="auto">
            <a:xfrm>
              <a:off x="6296243" y="28956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DBC4B7C3-BF3E-4C52-9653-640BEF790BF8}"/>
                </a:ext>
              </a:extLst>
            </p:cNvPr>
            <p:cNvCxnSpPr>
              <a:stCxn id="39" idx="7"/>
              <a:endCxn id="38" idx="3"/>
            </p:cNvCxnSpPr>
            <p:nvPr/>
          </p:nvCxnSpPr>
          <p:spPr bwMode="auto">
            <a:xfrm rot="5400000" flipH="1" flipV="1">
              <a:off x="6751810" y="2741622"/>
              <a:ext cx="231775" cy="23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7ED65F3F-9505-41EF-A4C9-8BBB7518F8FD}"/>
                </a:ext>
              </a:extLst>
            </p:cNvPr>
            <p:cNvSpPr/>
            <p:nvPr/>
          </p:nvSpPr>
          <p:spPr bwMode="auto">
            <a:xfrm>
              <a:off x="8124895" y="35052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78D893C-4A03-4399-9BEF-9A5F7E463DBA}"/>
                </a:ext>
              </a:extLst>
            </p:cNvPr>
            <p:cNvSpPr/>
            <p:nvPr/>
          </p:nvSpPr>
          <p:spPr bwMode="auto">
            <a:xfrm>
              <a:off x="6981988" y="35052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D993F65D-55E5-4C72-83B0-00BE13F0A529}"/>
                </a:ext>
              </a:extLst>
            </p:cNvPr>
            <p:cNvCxnSpPr>
              <a:stCxn id="39" idx="5"/>
              <a:endCxn id="43" idx="1"/>
            </p:cNvCxnSpPr>
            <p:nvPr/>
          </p:nvCxnSpPr>
          <p:spPr bwMode="auto">
            <a:xfrm rot="16200000" flipH="1">
              <a:off x="6789907" y="3313125"/>
              <a:ext cx="231775" cy="307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D6DD5FF0-4F88-4D9F-9DE9-760A09015C86}"/>
                </a:ext>
              </a:extLst>
            </p:cNvPr>
            <p:cNvCxnSpPr>
              <a:stCxn id="38" idx="5"/>
              <a:endCxn id="35" idx="1"/>
            </p:cNvCxnSpPr>
            <p:nvPr/>
          </p:nvCxnSpPr>
          <p:spPr bwMode="auto">
            <a:xfrm rot="16200000" flipH="1">
              <a:off x="7361361" y="2741622"/>
              <a:ext cx="231775" cy="23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4E528E03-BF7B-4569-8C21-2C353FAB7CA3}"/>
                </a:ext>
              </a:extLst>
            </p:cNvPr>
            <p:cNvSpPr/>
            <p:nvPr/>
          </p:nvSpPr>
          <p:spPr bwMode="auto">
            <a:xfrm>
              <a:off x="5686692" y="3505200"/>
              <a:ext cx="533357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6E23957-5404-4A41-9CC3-B33D7057104C}"/>
                </a:ext>
              </a:extLst>
            </p:cNvPr>
            <p:cNvCxnSpPr>
              <a:stCxn id="39" idx="3"/>
              <a:endCxn id="64" idx="7"/>
            </p:cNvCxnSpPr>
            <p:nvPr/>
          </p:nvCxnSpPr>
          <p:spPr bwMode="auto">
            <a:xfrm rot="5400000">
              <a:off x="6142259" y="3351222"/>
              <a:ext cx="231775" cy="23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71" name="CaixaDeTexto 65">
              <a:extLst>
                <a:ext uri="{FF2B5EF4-FFF2-40B4-BE49-F238E27FC236}">
                  <a16:creationId xmlns:a16="http://schemas.microsoft.com/office/drawing/2014/main" id="{DA673411-D058-41BF-B57B-09B520307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0959" y="29834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6672" name="CaixaDeTexto 66">
              <a:extLst>
                <a:ext uri="{FF2B5EF4-FFF2-40B4-BE49-F238E27FC236}">
                  <a16:creationId xmlns:a16="http://schemas.microsoft.com/office/drawing/2014/main" id="{04A928E9-E800-48FF-B0AA-743EF81BB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1517" y="2983468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26673" name="CaixaDeTexto 67">
              <a:extLst>
                <a:ext uri="{FF2B5EF4-FFF2-40B4-BE49-F238E27FC236}">
                  <a16:creationId xmlns:a16="http://schemas.microsoft.com/office/drawing/2014/main" id="{B993A961-55CE-4DC6-B42B-44534F52B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0159" y="29834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6674" name="CaixaDeTexto 68">
              <a:extLst>
                <a:ext uri="{FF2B5EF4-FFF2-40B4-BE49-F238E27FC236}">
                  <a16:creationId xmlns:a16="http://schemas.microsoft.com/office/drawing/2014/main" id="{CA2F3F80-980E-4398-BBD3-C0A93E29F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0717" y="2983468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6675" name="CaixaDeTexto 69">
              <a:extLst>
                <a:ext uri="{FF2B5EF4-FFF2-40B4-BE49-F238E27FC236}">
                  <a16:creationId xmlns:a16="http://schemas.microsoft.com/office/drawing/2014/main" id="{87A4DD82-DB3D-4893-AF1A-E7B61F6AE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6166" y="2385536"/>
              <a:ext cx="3129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6676" name="CaixaDeTexto 70">
              <a:extLst>
                <a:ext uri="{FF2B5EF4-FFF2-40B4-BE49-F238E27FC236}">
                  <a16:creationId xmlns:a16="http://schemas.microsoft.com/office/drawing/2014/main" id="{E9074920-48BE-470D-A471-4AF1CD7F6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7945" y="2385536"/>
              <a:ext cx="3129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6677" name="CaixaDeTexto 71">
              <a:extLst>
                <a:ext uri="{FF2B5EF4-FFF2-40B4-BE49-F238E27FC236}">
                  <a16:creationId xmlns:a16="http://schemas.microsoft.com/office/drawing/2014/main" id="{10812483-F99F-497A-BDBA-CE41EFD77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1750" y="3593068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6678" name="CaixaDeTexto 72">
              <a:extLst>
                <a:ext uri="{FF2B5EF4-FFF2-40B4-BE49-F238E27FC236}">
                  <a16:creationId xmlns:a16="http://schemas.microsoft.com/office/drawing/2014/main" id="{03C8B621-6DD8-4026-9CEF-E18B3D58E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2281" y="3593068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26679" name="CaixaDeTexto 73">
              <a:extLst>
                <a:ext uri="{FF2B5EF4-FFF2-40B4-BE49-F238E27FC236}">
                  <a16:creationId xmlns:a16="http://schemas.microsoft.com/office/drawing/2014/main" id="{1F494B24-EE32-4DB3-8F04-585EEEF74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5520" y="3593068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6680" name="CaixaDeTexto 74">
              <a:extLst>
                <a:ext uri="{FF2B5EF4-FFF2-40B4-BE49-F238E27FC236}">
                  <a16:creationId xmlns:a16="http://schemas.microsoft.com/office/drawing/2014/main" id="{31978E0C-491B-459E-9825-F234378A7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6051" y="3593068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26681" name="CaixaDeTexto 75">
              <a:extLst>
                <a:ext uri="{FF2B5EF4-FFF2-40B4-BE49-F238E27FC236}">
                  <a16:creationId xmlns:a16="http://schemas.microsoft.com/office/drawing/2014/main" id="{14FEEBF8-F305-4F60-88D0-E4DA3B498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386" y="3593068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26682" name="CaixaDeTexto 76">
              <a:extLst>
                <a:ext uri="{FF2B5EF4-FFF2-40B4-BE49-F238E27FC236}">
                  <a16:creationId xmlns:a16="http://schemas.microsoft.com/office/drawing/2014/main" id="{9DEB752B-4050-4634-B4D9-6189574A5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1917" y="3593068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</p:grpSp>
      <p:grpSp>
        <p:nvGrpSpPr>
          <p:cNvPr id="5" name="Grupo 56">
            <a:extLst>
              <a:ext uri="{FF2B5EF4-FFF2-40B4-BE49-F238E27FC236}">
                <a16:creationId xmlns:a16="http://schemas.microsoft.com/office/drawing/2014/main" id="{9FBCB5B6-3DBA-4E52-A69A-DA760D722C4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30425"/>
            <a:ext cx="950913" cy="917575"/>
            <a:chOff x="1295400" y="2971800"/>
            <a:chExt cx="951434" cy="917408"/>
          </a:xfrm>
        </p:grpSpPr>
        <p:sp>
          <p:nvSpPr>
            <p:cNvPr id="26658" name="CaixaDeTexto 50">
              <a:extLst>
                <a:ext uri="{FF2B5EF4-FFF2-40B4-BE49-F238E27FC236}">
                  <a16:creationId xmlns:a16="http://schemas.microsoft.com/office/drawing/2014/main" id="{FB01D367-EC92-47A8-B197-B852074F9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29718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6659" name="CaixaDeTexto 52">
              <a:extLst>
                <a:ext uri="{FF2B5EF4-FFF2-40B4-BE49-F238E27FC236}">
                  <a16:creationId xmlns:a16="http://schemas.microsoft.com/office/drawing/2014/main" id="{08C638C4-1FD6-45AB-807E-3142AD69D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5814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" name="Grupo 59">
            <a:extLst>
              <a:ext uri="{FF2B5EF4-FFF2-40B4-BE49-F238E27FC236}">
                <a16:creationId xmlns:a16="http://schemas.microsoft.com/office/drawing/2014/main" id="{F983EC25-DF8E-46BF-B397-19E1608B358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057400"/>
            <a:ext cx="950913" cy="914400"/>
            <a:chOff x="1295400" y="2365208"/>
            <a:chExt cx="951434" cy="914400"/>
          </a:xfrm>
        </p:grpSpPr>
        <p:sp>
          <p:nvSpPr>
            <p:cNvPr id="26656" name="CaixaDeTexto 50">
              <a:extLst>
                <a:ext uri="{FF2B5EF4-FFF2-40B4-BE49-F238E27FC236}">
                  <a16:creationId xmlns:a16="http://schemas.microsoft.com/office/drawing/2014/main" id="{69B68F59-87DC-4017-85EB-74C776FD0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29718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6657" name="CaixaDeTexto 52">
              <a:extLst>
                <a:ext uri="{FF2B5EF4-FFF2-40B4-BE49-F238E27FC236}">
                  <a16:creationId xmlns:a16="http://schemas.microsoft.com/office/drawing/2014/main" id="{205FA7B0-06C5-4A54-86B5-1B460F4BF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2365208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2">
            <a:extLst>
              <a:ext uri="{FF2B5EF4-FFF2-40B4-BE49-F238E27FC236}">
                <a16:creationId xmlns:a16="http://schemas.microsoft.com/office/drawing/2014/main" id="{A42B3C69-DADC-4F82-8A80-0797A3D59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6)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8675" name="Retângulo 4">
            <a:extLst>
              <a:ext uri="{FF2B5EF4-FFF2-40B4-BE49-F238E27FC236}">
                <a16:creationId xmlns:a16="http://schemas.microsoft.com/office/drawing/2014/main" id="{FCEB83A3-98D8-4062-BBA5-D8FCB9E6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Montar um árvore AVL através da inserção dos elementos 3, 2,1,4,5,6,</a:t>
            </a:r>
            <a:r>
              <a:rPr lang="pt-BR" altLang="pt-BR" sz="1800" b="1">
                <a:latin typeface="Arial" panose="020B0604020202020204" pitchFamily="34" charset="0"/>
              </a:rPr>
              <a:t>7</a:t>
            </a:r>
            <a:r>
              <a:rPr lang="pt-BR" altLang="pt-BR" sz="1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B69D812F-F0E7-453B-91C2-BBACA6C2780D}"/>
              </a:ext>
            </a:extLst>
          </p:cNvPr>
          <p:cNvSpPr/>
          <p:nvPr/>
        </p:nvSpPr>
        <p:spPr bwMode="auto">
          <a:xfrm>
            <a:off x="2286000" y="2895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1A9C5E91-9022-4BED-882D-80572A20F55F}"/>
              </a:ext>
            </a:extLst>
          </p:cNvPr>
          <p:cNvCxnSpPr>
            <a:stCxn id="34" idx="5"/>
            <a:endCxn id="50" idx="1"/>
          </p:cNvCxnSpPr>
          <p:nvPr/>
        </p:nvCxnSpPr>
        <p:spPr bwMode="auto">
          <a:xfrm rot="16200000" flipH="1">
            <a:off x="2741613" y="33512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6D8B1460-932C-4A66-8DB0-25CA1C5FB70B}"/>
              </a:ext>
            </a:extLst>
          </p:cNvPr>
          <p:cNvSpPr/>
          <p:nvPr/>
        </p:nvSpPr>
        <p:spPr bwMode="auto">
          <a:xfrm>
            <a:off x="1676400" y="2286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51AAE9E-2F0B-45A4-812A-7DAA0441C140}"/>
              </a:ext>
            </a:extLst>
          </p:cNvPr>
          <p:cNvSpPr/>
          <p:nvPr/>
        </p:nvSpPr>
        <p:spPr bwMode="auto">
          <a:xfrm>
            <a:off x="1066800" y="2895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439095CF-7EAD-4798-A75E-A00925A446B2}"/>
              </a:ext>
            </a:extLst>
          </p:cNvPr>
          <p:cNvCxnSpPr>
            <a:stCxn id="48" idx="7"/>
            <a:endCxn id="47" idx="3"/>
          </p:cNvCxnSpPr>
          <p:nvPr/>
        </p:nvCxnSpPr>
        <p:spPr bwMode="auto">
          <a:xfrm rot="5400000" flipH="1" flipV="1">
            <a:off x="1522413" y="27416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93286071-A1E4-489A-A159-C6BE0B68E54D}"/>
              </a:ext>
            </a:extLst>
          </p:cNvPr>
          <p:cNvSpPr/>
          <p:nvPr/>
        </p:nvSpPr>
        <p:spPr bwMode="auto">
          <a:xfrm>
            <a:off x="28956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BE59FD59-479C-498E-B975-98454C269F4A}"/>
              </a:ext>
            </a:extLst>
          </p:cNvPr>
          <p:cNvSpPr/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BA26EEBF-4F68-4D0A-BB19-9E9CCD9B3250}"/>
              </a:ext>
            </a:extLst>
          </p:cNvPr>
          <p:cNvCxnSpPr>
            <a:stCxn id="48" idx="5"/>
            <a:endCxn id="51" idx="1"/>
          </p:cNvCxnSpPr>
          <p:nvPr/>
        </p:nvCxnSpPr>
        <p:spPr bwMode="auto">
          <a:xfrm rot="16200000" flipH="1">
            <a:off x="1560513" y="3313113"/>
            <a:ext cx="231775" cy="30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97949FA-066F-4CFF-BF8E-110CB07F37BD}"/>
              </a:ext>
            </a:extLst>
          </p:cNvPr>
          <p:cNvCxnSpPr>
            <a:stCxn id="47" idx="5"/>
            <a:endCxn id="34" idx="1"/>
          </p:cNvCxnSpPr>
          <p:nvPr/>
        </p:nvCxnSpPr>
        <p:spPr bwMode="auto">
          <a:xfrm rot="16200000" flipH="1">
            <a:off x="2132013" y="27416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F5A8C298-8BB1-4516-9E08-A5D51D638D9F}"/>
              </a:ext>
            </a:extLst>
          </p:cNvPr>
          <p:cNvSpPr/>
          <p:nvPr/>
        </p:nvSpPr>
        <p:spPr bwMode="auto">
          <a:xfrm>
            <a:off x="4572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96DC87F2-BA87-43F1-8FB0-E60217DA89F5}"/>
              </a:ext>
            </a:extLst>
          </p:cNvPr>
          <p:cNvCxnSpPr>
            <a:stCxn id="48" idx="3"/>
            <a:endCxn id="54" idx="7"/>
          </p:cNvCxnSpPr>
          <p:nvPr/>
        </p:nvCxnSpPr>
        <p:spPr bwMode="auto">
          <a:xfrm rot="5400000">
            <a:off x="912813" y="33512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7" name="CaixaDeTexto 55">
            <a:extLst>
              <a:ext uri="{FF2B5EF4-FFF2-40B4-BE49-F238E27FC236}">
                <a16:creationId xmlns:a16="http://schemas.microsoft.com/office/drawing/2014/main" id="{4A4DB1DF-1442-44E5-93DC-B58B32FEA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2982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688" name="CaixaDeTexto 56">
            <a:extLst>
              <a:ext uri="{FF2B5EF4-FFF2-40B4-BE49-F238E27FC236}">
                <a16:creationId xmlns:a16="http://schemas.microsoft.com/office/drawing/2014/main" id="{D64095D5-EC1F-4C9C-AC8D-FE72883F2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82913"/>
            <a:ext cx="37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28689" name="CaixaDeTexto 57">
            <a:extLst>
              <a:ext uri="{FF2B5EF4-FFF2-40B4-BE49-F238E27FC236}">
                <a16:creationId xmlns:a16="http://schemas.microsoft.com/office/drawing/2014/main" id="{9EE6BA88-4120-4FE7-9109-E92A6D58C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2982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690" name="CaixaDeTexto 58">
            <a:extLst>
              <a:ext uri="{FF2B5EF4-FFF2-40B4-BE49-F238E27FC236}">
                <a16:creationId xmlns:a16="http://schemas.microsoft.com/office/drawing/2014/main" id="{9841713D-4E1D-488D-9FD5-31AF3F04E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8291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8691" name="CaixaDeTexto 59">
            <a:extLst>
              <a:ext uri="{FF2B5EF4-FFF2-40B4-BE49-F238E27FC236}">
                <a16:creationId xmlns:a16="http://schemas.microsoft.com/office/drawing/2014/main" id="{28FAB8C9-03DD-44BF-931D-EA53729AE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23860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692" name="CaixaDeTexto 60">
            <a:extLst>
              <a:ext uri="{FF2B5EF4-FFF2-40B4-BE49-F238E27FC236}">
                <a16:creationId xmlns:a16="http://schemas.microsoft.com/office/drawing/2014/main" id="{08A612B2-4E81-460A-A8D6-3740C553F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2386013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8693" name="CaixaDeTexto 61">
            <a:extLst>
              <a:ext uri="{FF2B5EF4-FFF2-40B4-BE49-F238E27FC236}">
                <a16:creationId xmlns:a16="http://schemas.microsoft.com/office/drawing/2014/main" id="{A3131AAF-B81C-48DA-9BA9-94564C0E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359251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8694" name="CaixaDeTexto 62">
            <a:extLst>
              <a:ext uri="{FF2B5EF4-FFF2-40B4-BE49-F238E27FC236}">
                <a16:creationId xmlns:a16="http://schemas.microsoft.com/office/drawing/2014/main" id="{F2034E2A-05BF-43B5-AA7C-EB2240C98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35925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28695" name="CaixaDeTexto 63">
            <a:extLst>
              <a:ext uri="{FF2B5EF4-FFF2-40B4-BE49-F238E27FC236}">
                <a16:creationId xmlns:a16="http://schemas.microsoft.com/office/drawing/2014/main" id="{C1EA04CB-5EE6-4391-A4FE-1B9D3108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359251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8696" name="CaixaDeTexto 64">
            <a:extLst>
              <a:ext uri="{FF2B5EF4-FFF2-40B4-BE49-F238E27FC236}">
                <a16:creationId xmlns:a16="http://schemas.microsoft.com/office/drawing/2014/main" id="{ADEB66A6-5C6D-4D32-9971-0F775000E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925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28697" name="CaixaDeTexto 65">
            <a:extLst>
              <a:ext uri="{FF2B5EF4-FFF2-40B4-BE49-F238E27FC236}">
                <a16:creationId xmlns:a16="http://schemas.microsoft.com/office/drawing/2014/main" id="{8D4DF0CA-51E9-4CE1-AFAE-15E20E8DF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3592513"/>
            <a:ext cx="38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28698" name="CaixaDeTexto 66">
            <a:extLst>
              <a:ext uri="{FF2B5EF4-FFF2-40B4-BE49-F238E27FC236}">
                <a16:creationId xmlns:a16="http://schemas.microsoft.com/office/drawing/2014/main" id="{97C87C6E-7F4B-4C42-9144-62706B13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925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76">
            <a:extLst>
              <a:ext uri="{FF2B5EF4-FFF2-40B4-BE49-F238E27FC236}">
                <a16:creationId xmlns:a16="http://schemas.microsoft.com/office/drawing/2014/main" id="{60366287-B5D8-4C85-9F17-7AF08FC432D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514600"/>
            <a:ext cx="3862388" cy="1752600"/>
            <a:chOff x="5029200" y="2514600"/>
            <a:chExt cx="3862388" cy="17526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15DEC10-DCCD-457A-BEB4-4C42EEFE5C8C}"/>
                </a:ext>
              </a:extLst>
            </p:cNvPr>
            <p:cNvSpPr/>
            <p:nvPr/>
          </p:nvSpPr>
          <p:spPr bwMode="auto">
            <a:xfrm>
              <a:off x="7824788" y="3124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097D6E93-442C-43F0-BB28-AE7D5B442F50}"/>
                </a:ext>
              </a:extLst>
            </p:cNvPr>
            <p:cNvSpPr/>
            <p:nvPr/>
          </p:nvSpPr>
          <p:spPr bwMode="auto">
            <a:xfrm>
              <a:off x="5562600" y="3124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0780" name="Grupo 75">
              <a:extLst>
                <a:ext uri="{FF2B5EF4-FFF2-40B4-BE49-F238E27FC236}">
                  <a16:creationId xmlns:a16="http://schemas.microsoft.com/office/drawing/2014/main" id="{EADB8112-3520-41D6-AFF9-43BE31595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9200" y="2514600"/>
              <a:ext cx="3862388" cy="1752600"/>
              <a:chOff x="5029200" y="2514600"/>
              <a:chExt cx="3862388" cy="1752600"/>
            </a:xfrm>
          </p:grpSpPr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DF13D64A-B08C-4894-9376-13C098F65E05}"/>
                  </a:ext>
                </a:extLst>
              </p:cNvPr>
              <p:cNvCxnSpPr>
                <a:stCxn id="37" idx="5"/>
                <a:endCxn id="42" idx="1"/>
              </p:cNvCxnSpPr>
              <p:nvPr/>
            </p:nvCxnSpPr>
            <p:spPr bwMode="auto">
              <a:xfrm rot="16200000" flipH="1">
                <a:off x="8242300" y="3617913"/>
                <a:ext cx="231775" cy="155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2E456CAB-8F0A-49A5-A864-E76B30B6F766}"/>
                  </a:ext>
                </a:extLst>
              </p:cNvPr>
              <p:cNvSpPr/>
              <p:nvPr/>
            </p:nvSpPr>
            <p:spPr bwMode="auto">
              <a:xfrm>
                <a:off x="6705600" y="25146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0E2583BB-6894-4610-A82F-FD4A5A9C165C}"/>
                  </a:ext>
                </a:extLst>
              </p:cNvPr>
              <p:cNvCxnSpPr>
                <a:stCxn id="40" idx="7"/>
                <a:endCxn id="39" idx="3"/>
              </p:cNvCxnSpPr>
              <p:nvPr/>
            </p:nvCxnSpPr>
            <p:spPr bwMode="auto">
              <a:xfrm rot="5400000" flipH="1" flipV="1">
                <a:off x="6284913" y="2703513"/>
                <a:ext cx="231775" cy="765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F335B84A-A87C-45ED-B635-B901C3F32B71}"/>
                  </a:ext>
                </a:extLst>
              </p:cNvPr>
              <p:cNvSpPr/>
              <p:nvPr/>
            </p:nvSpPr>
            <p:spPr bwMode="auto">
              <a:xfrm>
                <a:off x="8358188" y="3733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43F65DC6-22FF-41F4-8826-85B625D364AC}"/>
                  </a:ext>
                </a:extLst>
              </p:cNvPr>
              <p:cNvSpPr/>
              <p:nvPr/>
            </p:nvSpPr>
            <p:spPr bwMode="auto">
              <a:xfrm>
                <a:off x="6172200" y="3733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C0102604-581F-4EB5-B03B-EEB95DBBCDFC}"/>
                  </a:ext>
                </a:extLst>
              </p:cNvPr>
              <p:cNvCxnSpPr>
                <a:stCxn id="40" idx="5"/>
                <a:endCxn id="43" idx="1"/>
              </p:cNvCxnSpPr>
              <p:nvPr/>
            </p:nvCxnSpPr>
            <p:spPr bwMode="auto">
              <a:xfrm rot="16200000" flipH="1">
                <a:off x="6018213" y="3579813"/>
                <a:ext cx="231775" cy="231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8DCF6D55-EC6E-4092-A419-A0017D718E40}"/>
                  </a:ext>
                </a:extLst>
              </p:cNvPr>
              <p:cNvCxnSpPr>
                <a:stCxn id="39" idx="5"/>
                <a:endCxn id="37" idx="1"/>
              </p:cNvCxnSpPr>
              <p:nvPr/>
            </p:nvCxnSpPr>
            <p:spPr bwMode="auto">
              <a:xfrm rot="16200000" flipH="1">
                <a:off x="7416800" y="2714626"/>
                <a:ext cx="231775" cy="742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E80A75CE-AE31-4A50-A450-6FD8BF9D3635}"/>
                  </a:ext>
                </a:extLst>
              </p:cNvPr>
              <p:cNvSpPr/>
              <p:nvPr/>
            </p:nvSpPr>
            <p:spPr bwMode="auto">
              <a:xfrm>
                <a:off x="5029200" y="3733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38F6CFD0-F8BA-49B1-9F77-8B899B466CE3}"/>
                  </a:ext>
                </a:extLst>
              </p:cNvPr>
              <p:cNvCxnSpPr>
                <a:stCxn id="40" idx="3"/>
                <a:endCxn id="68" idx="7"/>
              </p:cNvCxnSpPr>
              <p:nvPr/>
            </p:nvCxnSpPr>
            <p:spPr bwMode="auto">
              <a:xfrm rot="5400000">
                <a:off x="5446713" y="3617913"/>
                <a:ext cx="231775" cy="155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9C0CE509-E14A-43E2-8DD0-295843071543}"/>
                  </a:ext>
                </a:extLst>
              </p:cNvPr>
              <p:cNvSpPr/>
              <p:nvPr/>
            </p:nvSpPr>
            <p:spPr bwMode="auto">
              <a:xfrm>
                <a:off x="7291388" y="3733800"/>
                <a:ext cx="5334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45A6A5BB-1598-42BA-94B0-46FDF4BFAE23}"/>
                  </a:ext>
                </a:extLst>
              </p:cNvPr>
              <p:cNvCxnSpPr>
                <a:stCxn id="37" idx="3"/>
                <a:endCxn id="70" idx="7"/>
              </p:cNvCxnSpPr>
              <p:nvPr/>
            </p:nvCxnSpPr>
            <p:spPr bwMode="auto">
              <a:xfrm rot="5400000">
                <a:off x="7708900" y="3617913"/>
                <a:ext cx="231775" cy="1555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723" name="CaixaDeTexto 2">
            <a:extLst>
              <a:ext uri="{FF2B5EF4-FFF2-40B4-BE49-F238E27FC236}">
                <a16:creationId xmlns:a16="http://schemas.microsoft.com/office/drawing/2014/main" id="{0D6AC3E0-68F6-443F-96A4-2102F231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7)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30724" name="Retângulo 4">
            <a:extLst>
              <a:ext uri="{FF2B5EF4-FFF2-40B4-BE49-F238E27FC236}">
                <a16:creationId xmlns:a16="http://schemas.microsoft.com/office/drawing/2014/main" id="{80FAB90A-610B-4BF2-BE80-2A2C6713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Montar um árvore AVL através da inserção dos elementos 3, 2,1,4,5,6,</a:t>
            </a:r>
            <a:r>
              <a:rPr lang="pt-BR" altLang="pt-BR" sz="1800" b="1">
                <a:latin typeface="Arial" panose="020B0604020202020204" pitchFamily="34" charset="0"/>
              </a:rPr>
              <a:t>7</a:t>
            </a:r>
            <a:r>
              <a:rPr lang="pt-BR" altLang="pt-BR" sz="1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8210595-4CCC-42F0-ACBA-7D1E9D6EBED5}"/>
              </a:ext>
            </a:extLst>
          </p:cNvPr>
          <p:cNvSpPr/>
          <p:nvPr/>
        </p:nvSpPr>
        <p:spPr bwMode="auto">
          <a:xfrm>
            <a:off x="2286000" y="2895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277F1EAB-0CC2-47D8-B615-917226EAE1E4}"/>
              </a:ext>
            </a:extLst>
          </p:cNvPr>
          <p:cNvCxnSpPr>
            <a:stCxn id="34" idx="5"/>
            <a:endCxn id="50" idx="1"/>
          </p:cNvCxnSpPr>
          <p:nvPr/>
        </p:nvCxnSpPr>
        <p:spPr bwMode="auto">
          <a:xfrm rot="16200000" flipH="1">
            <a:off x="2741613" y="33512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44BCEC67-361B-4DEC-897E-24D92F5F62B1}"/>
              </a:ext>
            </a:extLst>
          </p:cNvPr>
          <p:cNvSpPr/>
          <p:nvPr/>
        </p:nvSpPr>
        <p:spPr bwMode="auto">
          <a:xfrm>
            <a:off x="1676400" y="2286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09B57CED-8078-4747-9F8D-F593B46B8FAF}"/>
              </a:ext>
            </a:extLst>
          </p:cNvPr>
          <p:cNvSpPr/>
          <p:nvPr/>
        </p:nvSpPr>
        <p:spPr bwMode="auto">
          <a:xfrm>
            <a:off x="1066800" y="28956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5A28B17-85BE-4689-AA2B-3D8BC868832D}"/>
              </a:ext>
            </a:extLst>
          </p:cNvPr>
          <p:cNvCxnSpPr>
            <a:stCxn id="48" idx="7"/>
            <a:endCxn id="47" idx="3"/>
          </p:cNvCxnSpPr>
          <p:nvPr/>
        </p:nvCxnSpPr>
        <p:spPr bwMode="auto">
          <a:xfrm rot="5400000" flipH="1" flipV="1">
            <a:off x="1522413" y="27416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3037F6A7-7106-48E9-A3A8-F33B1BB468D8}"/>
              </a:ext>
            </a:extLst>
          </p:cNvPr>
          <p:cNvSpPr/>
          <p:nvPr/>
        </p:nvSpPr>
        <p:spPr bwMode="auto">
          <a:xfrm>
            <a:off x="28956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5D88A34-D6A1-4764-89ED-6369AE33ACF5}"/>
              </a:ext>
            </a:extLst>
          </p:cNvPr>
          <p:cNvSpPr/>
          <p:nvPr/>
        </p:nvSpPr>
        <p:spPr bwMode="auto">
          <a:xfrm>
            <a:off x="17526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E4EACAB0-9932-4A0F-B62E-85D2B627F4C5}"/>
              </a:ext>
            </a:extLst>
          </p:cNvPr>
          <p:cNvCxnSpPr>
            <a:stCxn id="48" idx="5"/>
            <a:endCxn id="51" idx="1"/>
          </p:cNvCxnSpPr>
          <p:nvPr/>
        </p:nvCxnSpPr>
        <p:spPr bwMode="auto">
          <a:xfrm rot="16200000" flipH="1">
            <a:off x="1560513" y="3313113"/>
            <a:ext cx="231775" cy="30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C7F5104C-F91A-4C1D-BC7F-0D065A9BE6D2}"/>
              </a:ext>
            </a:extLst>
          </p:cNvPr>
          <p:cNvCxnSpPr>
            <a:stCxn id="47" idx="5"/>
            <a:endCxn id="34" idx="1"/>
          </p:cNvCxnSpPr>
          <p:nvPr/>
        </p:nvCxnSpPr>
        <p:spPr bwMode="auto">
          <a:xfrm rot="16200000" flipH="1">
            <a:off x="2132013" y="27416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CD57BABF-BAE1-45D0-A523-6D3432CBA0EB}"/>
              </a:ext>
            </a:extLst>
          </p:cNvPr>
          <p:cNvSpPr/>
          <p:nvPr/>
        </p:nvSpPr>
        <p:spPr bwMode="auto">
          <a:xfrm>
            <a:off x="457200" y="35052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CC56582A-E6A3-4DEA-95BD-7580CEB20F7C}"/>
              </a:ext>
            </a:extLst>
          </p:cNvPr>
          <p:cNvCxnSpPr>
            <a:stCxn id="48" idx="3"/>
            <a:endCxn id="54" idx="7"/>
          </p:cNvCxnSpPr>
          <p:nvPr/>
        </p:nvCxnSpPr>
        <p:spPr bwMode="auto">
          <a:xfrm rot="5400000">
            <a:off x="912813" y="33512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6" name="CaixaDeTexto 55">
            <a:extLst>
              <a:ext uri="{FF2B5EF4-FFF2-40B4-BE49-F238E27FC236}">
                <a16:creationId xmlns:a16="http://schemas.microsoft.com/office/drawing/2014/main" id="{83DCC2E5-E146-4F60-BB50-B38AAE6D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2982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737" name="CaixaDeTexto 56">
            <a:extLst>
              <a:ext uri="{FF2B5EF4-FFF2-40B4-BE49-F238E27FC236}">
                <a16:creationId xmlns:a16="http://schemas.microsoft.com/office/drawing/2014/main" id="{74555B3A-0ACE-4497-A7BC-7DFC7CFAA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982913"/>
            <a:ext cx="376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30738" name="CaixaDeTexto 57">
            <a:extLst>
              <a:ext uri="{FF2B5EF4-FFF2-40B4-BE49-F238E27FC236}">
                <a16:creationId xmlns:a16="http://schemas.microsoft.com/office/drawing/2014/main" id="{EF97FA76-B218-4264-AEC4-D26E776B4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2982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39" name="CaixaDeTexto 58">
            <a:extLst>
              <a:ext uri="{FF2B5EF4-FFF2-40B4-BE49-F238E27FC236}">
                <a16:creationId xmlns:a16="http://schemas.microsoft.com/office/drawing/2014/main" id="{A19F5AEE-FDA8-4E09-BC2F-8341D5F29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8291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30740" name="CaixaDeTexto 59">
            <a:extLst>
              <a:ext uri="{FF2B5EF4-FFF2-40B4-BE49-F238E27FC236}">
                <a16:creationId xmlns:a16="http://schemas.microsoft.com/office/drawing/2014/main" id="{D0D3E894-7B7B-4B4E-B23A-9AE5B15A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2386013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741" name="CaixaDeTexto 60">
            <a:extLst>
              <a:ext uri="{FF2B5EF4-FFF2-40B4-BE49-F238E27FC236}">
                <a16:creationId xmlns:a16="http://schemas.microsoft.com/office/drawing/2014/main" id="{7ACEF754-B044-402F-99DF-D6EC99CC3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2386013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42" name="CaixaDeTexto 61">
            <a:extLst>
              <a:ext uri="{FF2B5EF4-FFF2-40B4-BE49-F238E27FC236}">
                <a16:creationId xmlns:a16="http://schemas.microsoft.com/office/drawing/2014/main" id="{DEB62CA7-F3BA-4608-861D-C793A185B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35925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743" name="CaixaDeTexto 62">
            <a:extLst>
              <a:ext uri="{FF2B5EF4-FFF2-40B4-BE49-F238E27FC236}">
                <a16:creationId xmlns:a16="http://schemas.microsoft.com/office/drawing/2014/main" id="{063C39C3-FC2A-4F00-A578-B6C8A1D95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35925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30744" name="CaixaDeTexto 63">
            <a:extLst>
              <a:ext uri="{FF2B5EF4-FFF2-40B4-BE49-F238E27FC236}">
                <a16:creationId xmlns:a16="http://schemas.microsoft.com/office/drawing/2014/main" id="{FA8FF961-E003-4DB2-871D-7480A0182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359251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30745" name="CaixaDeTexto 64">
            <a:extLst>
              <a:ext uri="{FF2B5EF4-FFF2-40B4-BE49-F238E27FC236}">
                <a16:creationId xmlns:a16="http://schemas.microsoft.com/office/drawing/2014/main" id="{5EC0E373-B908-408F-904C-1B567934B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5925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30746" name="CaixaDeTexto 65">
            <a:extLst>
              <a:ext uri="{FF2B5EF4-FFF2-40B4-BE49-F238E27FC236}">
                <a16:creationId xmlns:a16="http://schemas.microsoft.com/office/drawing/2014/main" id="{1F4DB60A-B10D-450F-ACB9-92A54C2F1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3592513"/>
            <a:ext cx="388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30747" name="CaixaDeTexto 66">
            <a:extLst>
              <a:ext uri="{FF2B5EF4-FFF2-40B4-BE49-F238E27FC236}">
                <a16:creationId xmlns:a16="http://schemas.microsoft.com/office/drawing/2014/main" id="{7C91EEDE-D041-465A-A40B-4815075B8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925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2E3B3B39-C01C-4A65-9157-9B8373CFAC46}"/>
              </a:ext>
            </a:extLst>
          </p:cNvPr>
          <p:cNvSpPr/>
          <p:nvPr/>
        </p:nvSpPr>
        <p:spPr bwMode="auto">
          <a:xfrm>
            <a:off x="3505200" y="4116388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B948CE6-6A94-4AB5-ADC1-AAA3E14FA628}"/>
              </a:ext>
            </a:extLst>
          </p:cNvPr>
          <p:cNvCxnSpPr>
            <a:endCxn id="27" idx="1"/>
          </p:cNvCxnSpPr>
          <p:nvPr/>
        </p:nvCxnSpPr>
        <p:spPr bwMode="auto">
          <a:xfrm rot="16200000" flipH="1">
            <a:off x="3351213" y="3962400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0" name="CaixaDeTexto 28">
            <a:extLst>
              <a:ext uri="{FF2B5EF4-FFF2-40B4-BE49-F238E27FC236}">
                <a16:creationId xmlns:a16="http://schemas.microsoft.com/office/drawing/2014/main" id="{223FD21A-9866-4A82-9722-78497482E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41910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30751" name="CaixaDeTexto 29">
            <a:extLst>
              <a:ext uri="{FF2B5EF4-FFF2-40B4-BE49-F238E27FC236}">
                <a16:creationId xmlns:a16="http://schemas.microsoft.com/office/drawing/2014/main" id="{AD81085F-0EE7-4479-B1C3-9D0DF1B8B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3" y="41910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grpSp>
        <p:nvGrpSpPr>
          <p:cNvPr id="4" name="Grupo 30">
            <a:extLst>
              <a:ext uri="{FF2B5EF4-FFF2-40B4-BE49-F238E27FC236}">
                <a16:creationId xmlns:a16="http://schemas.microsoft.com/office/drawing/2014/main" id="{47561B1B-A0FF-4B82-959B-BC9E0755AB9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982913"/>
            <a:ext cx="622300" cy="369887"/>
            <a:chOff x="2971800" y="2678668"/>
            <a:chExt cx="622516" cy="369332"/>
          </a:xfrm>
        </p:grpSpPr>
        <p:sp>
          <p:nvSpPr>
            <p:cNvPr id="30776" name="CaixaDeTexto 31">
              <a:extLst>
                <a:ext uri="{FF2B5EF4-FFF2-40B4-BE49-F238E27FC236}">
                  <a16:creationId xmlns:a16="http://schemas.microsoft.com/office/drawing/2014/main" id="{445AB72A-DE64-4066-AF9F-3D8B767F4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33" name="Seta para a esquerda 32">
              <a:extLst>
                <a:ext uri="{FF2B5EF4-FFF2-40B4-BE49-F238E27FC236}">
                  <a16:creationId xmlns:a16="http://schemas.microsoft.com/office/drawing/2014/main" id="{419B39D2-81CB-4580-ABBC-E6A7A2F17D83}"/>
                </a:ext>
              </a:extLst>
            </p:cNvPr>
            <p:cNvSpPr/>
            <p:nvPr/>
          </p:nvSpPr>
          <p:spPr>
            <a:xfrm>
              <a:off x="2971800" y="2864126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22BB2D4-86BF-4D3C-811A-A9FDE2F4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6242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4 – inserção na sub-árvore direita do filho direito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36" name="Seta para a direita 35">
            <a:extLst>
              <a:ext uri="{FF2B5EF4-FFF2-40B4-BE49-F238E27FC236}">
                <a16:creationId xmlns:a16="http://schemas.microsoft.com/office/drawing/2014/main" id="{B7CDF1A2-B676-468A-B5FE-9F44A1FA23DD}"/>
              </a:ext>
            </a:extLst>
          </p:cNvPr>
          <p:cNvSpPr/>
          <p:nvPr/>
        </p:nvSpPr>
        <p:spPr>
          <a:xfrm>
            <a:off x="3733800" y="2743200"/>
            <a:ext cx="16764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Rotação</a:t>
            </a:r>
          </a:p>
        </p:txBody>
      </p:sp>
      <p:grpSp>
        <p:nvGrpSpPr>
          <p:cNvPr id="5" name="Grupo 77">
            <a:extLst>
              <a:ext uri="{FF2B5EF4-FFF2-40B4-BE49-F238E27FC236}">
                <a16:creationId xmlns:a16="http://schemas.microsoft.com/office/drawing/2014/main" id="{F9641444-03D2-4030-A55B-4544761CAE2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590800"/>
            <a:ext cx="4572000" cy="1589088"/>
            <a:chOff x="4724400" y="2590800"/>
            <a:chExt cx="4572000" cy="1588532"/>
          </a:xfrm>
        </p:grpSpPr>
        <p:sp>
          <p:nvSpPr>
            <p:cNvPr id="30762" name="CaixaDeTexto 72">
              <a:extLst>
                <a:ext uri="{FF2B5EF4-FFF2-40B4-BE49-F238E27FC236}">
                  <a16:creationId xmlns:a16="http://schemas.microsoft.com/office/drawing/2014/main" id="{35156240-3A93-491A-AFB5-B25C8754B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6708" y="3188732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30763" name="CaixaDeTexto 71">
              <a:extLst>
                <a:ext uri="{FF2B5EF4-FFF2-40B4-BE49-F238E27FC236}">
                  <a16:creationId xmlns:a16="http://schemas.microsoft.com/office/drawing/2014/main" id="{D6610C5D-F85F-4B46-9A96-BE42CA054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1066" y="318873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64" name="CaixaDeTexto 73">
              <a:extLst>
                <a:ext uri="{FF2B5EF4-FFF2-40B4-BE49-F238E27FC236}">
                  <a16:creationId xmlns:a16="http://schemas.microsoft.com/office/drawing/2014/main" id="{98D048E5-D75D-4EEA-BA5A-615B99C5D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4017" y="322166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65" name="CaixaDeTexto 74">
              <a:extLst>
                <a:ext uri="{FF2B5EF4-FFF2-40B4-BE49-F238E27FC236}">
                  <a16:creationId xmlns:a16="http://schemas.microsoft.com/office/drawing/2014/main" id="{214DF69F-FF88-415A-93AA-194131879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3283" y="3200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66" name="CaixaDeTexto 75">
              <a:extLst>
                <a:ext uri="{FF2B5EF4-FFF2-40B4-BE49-F238E27FC236}">
                  <a16:creationId xmlns:a16="http://schemas.microsoft.com/office/drawing/2014/main" id="{72DCB740-8C2F-4A95-B578-B8D4DF3FD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4066" y="2590800"/>
              <a:ext cx="3129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67" name="CaixaDeTexto 76">
              <a:extLst>
                <a:ext uri="{FF2B5EF4-FFF2-40B4-BE49-F238E27FC236}">
                  <a16:creationId xmlns:a16="http://schemas.microsoft.com/office/drawing/2014/main" id="{48862E44-3D0B-43BF-BCDE-D011025AF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8893" y="2590800"/>
              <a:ext cx="3129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68" name="CaixaDeTexto 78">
              <a:extLst>
                <a:ext uri="{FF2B5EF4-FFF2-40B4-BE49-F238E27FC236}">
                  <a16:creationId xmlns:a16="http://schemas.microsoft.com/office/drawing/2014/main" id="{A308BFD8-368F-47F1-9236-08443BA29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2430" y="3798332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30769" name="CaixaDeTexto 79">
              <a:extLst>
                <a:ext uri="{FF2B5EF4-FFF2-40B4-BE49-F238E27FC236}">
                  <a16:creationId xmlns:a16="http://schemas.microsoft.com/office/drawing/2014/main" id="{DB9302DF-5AED-4B83-AB96-FAD99FE7B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9134" y="3810000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30770" name="CaixaDeTexto 80">
              <a:extLst>
                <a:ext uri="{FF2B5EF4-FFF2-40B4-BE49-F238E27FC236}">
                  <a16:creationId xmlns:a16="http://schemas.microsoft.com/office/drawing/2014/main" id="{7CA3DE8D-165F-45A2-9C40-576283CCD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381000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30771" name="CaixaDeTexto 81">
              <a:extLst>
                <a:ext uri="{FF2B5EF4-FFF2-40B4-BE49-F238E27FC236}">
                  <a16:creationId xmlns:a16="http://schemas.microsoft.com/office/drawing/2014/main" id="{377C7CDC-BEED-440A-BB48-8245115B5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816" y="3798332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30772" name="CaixaDeTexto 82">
              <a:extLst>
                <a:ext uri="{FF2B5EF4-FFF2-40B4-BE49-F238E27FC236}">
                  <a16:creationId xmlns:a16="http://schemas.microsoft.com/office/drawing/2014/main" id="{2E7A31D9-C096-49AE-A9B8-FCD395DEE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798332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30773" name="CaixaDeTexto 83">
              <a:extLst>
                <a:ext uri="{FF2B5EF4-FFF2-40B4-BE49-F238E27FC236}">
                  <a16:creationId xmlns:a16="http://schemas.microsoft.com/office/drawing/2014/main" id="{4340CA2D-5256-4517-8C08-70B4F07ED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3810000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30774" name="CaixaDeTexto 84">
              <a:extLst>
                <a:ext uri="{FF2B5EF4-FFF2-40B4-BE49-F238E27FC236}">
                  <a16:creationId xmlns:a16="http://schemas.microsoft.com/office/drawing/2014/main" id="{6CA1C261-FAED-42F6-99A9-B578A7CCC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3550" y="3810000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30775" name="CaixaDeTexto 85">
              <a:extLst>
                <a:ext uri="{FF2B5EF4-FFF2-40B4-BE49-F238E27FC236}">
                  <a16:creationId xmlns:a16="http://schemas.microsoft.com/office/drawing/2014/main" id="{A7F8DC4E-AD90-4823-9226-148F542B6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5934" y="3810000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6" name="Grupo 63">
            <a:extLst>
              <a:ext uri="{FF2B5EF4-FFF2-40B4-BE49-F238E27FC236}">
                <a16:creationId xmlns:a16="http://schemas.microsoft.com/office/drawing/2014/main" id="{F28D3557-BF03-4D63-B9B0-DEE0E56D1D5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667000"/>
            <a:ext cx="950913" cy="917575"/>
            <a:chOff x="1295400" y="2971800"/>
            <a:chExt cx="951434" cy="917408"/>
          </a:xfrm>
        </p:grpSpPr>
        <p:sp>
          <p:nvSpPr>
            <p:cNvPr id="30760" name="CaixaDeTexto 50">
              <a:extLst>
                <a:ext uri="{FF2B5EF4-FFF2-40B4-BE49-F238E27FC236}">
                  <a16:creationId xmlns:a16="http://schemas.microsoft.com/office/drawing/2014/main" id="{650CFF60-21C0-4E7E-A37A-2D262F15C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29718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61" name="CaixaDeTexto 52">
              <a:extLst>
                <a:ext uri="{FF2B5EF4-FFF2-40B4-BE49-F238E27FC236}">
                  <a16:creationId xmlns:a16="http://schemas.microsoft.com/office/drawing/2014/main" id="{FC38F5AC-DF6C-47DE-BF86-2085356D1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5814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7" name="Grupo 66">
            <a:extLst>
              <a:ext uri="{FF2B5EF4-FFF2-40B4-BE49-F238E27FC236}">
                <a16:creationId xmlns:a16="http://schemas.microsoft.com/office/drawing/2014/main" id="{554253C6-7AB2-44B4-8FBD-AEEB7C26BB53}"/>
              </a:ext>
            </a:extLst>
          </p:cNvPr>
          <p:cNvGrpSpPr>
            <a:grpSpLocks/>
          </p:cNvGrpSpPr>
          <p:nvPr/>
        </p:nvGrpSpPr>
        <p:grpSpPr bwMode="auto">
          <a:xfrm>
            <a:off x="7126288" y="2892425"/>
            <a:ext cx="911225" cy="917575"/>
            <a:chOff x="1334566" y="2438400"/>
            <a:chExt cx="912268" cy="917408"/>
          </a:xfrm>
        </p:grpSpPr>
        <p:sp>
          <p:nvSpPr>
            <p:cNvPr id="30758" name="CaixaDeTexto 50">
              <a:extLst>
                <a:ext uri="{FF2B5EF4-FFF2-40B4-BE49-F238E27FC236}">
                  <a16:creationId xmlns:a16="http://schemas.microsoft.com/office/drawing/2014/main" id="{C7023AC7-EF14-4F73-B994-EF67406D4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566" y="30480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759" name="CaixaDeTexto 52">
              <a:extLst>
                <a:ext uri="{FF2B5EF4-FFF2-40B4-BE49-F238E27FC236}">
                  <a16:creationId xmlns:a16="http://schemas.microsoft.com/office/drawing/2014/main" id="{4494E48E-9781-4212-85CC-204EAF8B0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24384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aixaDeTexto 2">
            <a:extLst>
              <a:ext uri="{FF2B5EF4-FFF2-40B4-BE49-F238E27FC236}">
                <a16:creationId xmlns:a16="http://schemas.microsoft.com/office/drawing/2014/main" id="{6DAEFBD1-8A50-453C-9358-D93E799C2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AVL – Rotação Simples nos Casos 2 e 3</a:t>
            </a:r>
          </a:p>
        </p:txBody>
      </p:sp>
      <p:sp>
        <p:nvSpPr>
          <p:cNvPr id="60419" name="Retângulo 4">
            <a:extLst>
              <a:ext uri="{FF2B5EF4-FFF2-40B4-BE49-F238E27FC236}">
                <a16:creationId xmlns:a16="http://schemas.microsoft.com/office/drawing/2014/main" id="{A460DA21-D931-4305-A9C3-DB6403E69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Caso 2 - </a:t>
            </a:r>
            <a:r>
              <a:rPr lang="pt-BR" altLang="pt-BR" sz="1800">
                <a:latin typeface="Arial" panose="020B0604020202020204" pitchFamily="34" charset="0"/>
              </a:rPr>
              <a:t>Uma inserção na sub-árvore direita do filho esquerdo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2" name="Grupo 62">
            <a:extLst>
              <a:ext uri="{FF2B5EF4-FFF2-40B4-BE49-F238E27FC236}">
                <a16:creationId xmlns:a16="http://schemas.microsoft.com/office/drawing/2014/main" id="{AE8A2355-C817-43A0-A82A-C6EBAF4619D1}"/>
              </a:ext>
            </a:extLst>
          </p:cNvPr>
          <p:cNvGrpSpPr>
            <a:grpSpLocks/>
          </p:cNvGrpSpPr>
          <p:nvPr/>
        </p:nvGrpSpPr>
        <p:grpSpPr bwMode="auto">
          <a:xfrm>
            <a:off x="298450" y="1377950"/>
            <a:ext cx="2444750" cy="1606550"/>
            <a:chOff x="298450" y="1682750"/>
            <a:chExt cx="2444750" cy="1606550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BFF049C2-640B-46D3-BC61-22C0C0481CFA}"/>
                </a:ext>
              </a:extLst>
            </p:cNvPr>
            <p:cNvSpPr/>
            <p:nvPr/>
          </p:nvSpPr>
          <p:spPr bwMode="auto">
            <a:xfrm>
              <a:off x="1517650" y="16827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83307281-E879-46C2-9DA7-5AC547800AA6}"/>
                </a:ext>
              </a:extLst>
            </p:cNvPr>
            <p:cNvCxnSpPr>
              <a:stCxn id="70" idx="3"/>
              <a:endCxn id="73" idx="0"/>
            </p:cNvCxnSpPr>
            <p:nvPr/>
          </p:nvCxnSpPr>
          <p:spPr>
            <a:xfrm rot="5400000">
              <a:off x="1350962" y="197008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FEEACD93-58F0-41EE-9DCE-2B046EEC6C91}"/>
                </a:ext>
              </a:extLst>
            </p:cNvPr>
            <p:cNvCxnSpPr>
              <a:stCxn id="70" idx="5"/>
              <a:endCxn id="74" idx="0"/>
            </p:cNvCxnSpPr>
            <p:nvPr/>
          </p:nvCxnSpPr>
          <p:spPr>
            <a:xfrm rot="16200000" flipH="1">
              <a:off x="2189162" y="1931988"/>
              <a:ext cx="73025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029F4249-A690-4C1E-9049-778EA314262C}"/>
                </a:ext>
              </a:extLst>
            </p:cNvPr>
            <p:cNvSpPr/>
            <p:nvPr/>
          </p:nvSpPr>
          <p:spPr bwMode="auto">
            <a:xfrm>
              <a:off x="908050" y="22161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B419AA1D-B7BD-4C05-85B1-9FC8478BCC08}"/>
                </a:ext>
              </a:extLst>
            </p:cNvPr>
            <p:cNvSpPr/>
            <p:nvPr/>
          </p:nvSpPr>
          <p:spPr>
            <a:xfrm>
              <a:off x="2203450" y="22161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76" name="Triângulo isósceles 75">
              <a:extLst>
                <a:ext uri="{FF2B5EF4-FFF2-40B4-BE49-F238E27FC236}">
                  <a16:creationId xmlns:a16="http://schemas.microsoft.com/office/drawing/2014/main" id="{8649BE75-DAD6-4A90-9D79-A5B45EEB5A0B}"/>
                </a:ext>
              </a:extLst>
            </p:cNvPr>
            <p:cNvSpPr/>
            <p:nvPr/>
          </p:nvSpPr>
          <p:spPr>
            <a:xfrm>
              <a:off x="1441450" y="27495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78" name="Triângulo isósceles 77">
              <a:extLst>
                <a:ext uri="{FF2B5EF4-FFF2-40B4-BE49-F238E27FC236}">
                  <a16:creationId xmlns:a16="http://schemas.microsoft.com/office/drawing/2014/main" id="{BFAE2645-472A-4C26-8AE5-0F6FE6BC8612}"/>
                </a:ext>
              </a:extLst>
            </p:cNvPr>
            <p:cNvSpPr/>
            <p:nvPr/>
          </p:nvSpPr>
          <p:spPr>
            <a:xfrm>
              <a:off x="298450" y="27495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E6E6106D-D126-47E9-8618-0C4C616E75C7}"/>
                </a:ext>
              </a:extLst>
            </p:cNvPr>
            <p:cNvCxnSpPr>
              <a:stCxn id="73" idx="3"/>
              <a:endCxn id="78" idx="0"/>
            </p:cNvCxnSpPr>
            <p:nvPr/>
          </p:nvCxnSpPr>
          <p:spPr>
            <a:xfrm rot="5400000">
              <a:off x="741362" y="250348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91C50A3D-983F-4F34-947F-79F59ECCAAF8}"/>
                </a:ext>
              </a:extLst>
            </p:cNvPr>
            <p:cNvCxnSpPr>
              <a:stCxn id="73" idx="5"/>
              <a:endCxn id="76" idx="0"/>
            </p:cNvCxnSpPr>
            <p:nvPr/>
          </p:nvCxnSpPr>
          <p:spPr>
            <a:xfrm rot="16200000" flipH="1">
              <a:off x="1503362" y="2541588"/>
              <a:ext cx="73025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63">
            <a:extLst>
              <a:ext uri="{FF2B5EF4-FFF2-40B4-BE49-F238E27FC236}">
                <a16:creationId xmlns:a16="http://schemas.microsoft.com/office/drawing/2014/main" id="{A9486106-3DDA-4BB1-A873-3A50BF2E48F6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377950"/>
            <a:ext cx="2444750" cy="2146300"/>
            <a:chOff x="3352800" y="1682750"/>
            <a:chExt cx="2444750" cy="2146300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27DD27F-60E5-49E1-A84D-2F2A9ED17733}"/>
                </a:ext>
              </a:extLst>
            </p:cNvPr>
            <p:cNvSpPr/>
            <p:nvPr/>
          </p:nvSpPr>
          <p:spPr bwMode="auto">
            <a:xfrm>
              <a:off x="4572000" y="16827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A7CD5008-728F-45DA-9303-E9786ABCB7D3}"/>
                </a:ext>
              </a:extLst>
            </p:cNvPr>
            <p:cNvCxnSpPr>
              <a:stCxn id="81" idx="3"/>
              <a:endCxn id="110" idx="0"/>
            </p:cNvCxnSpPr>
            <p:nvPr/>
          </p:nvCxnSpPr>
          <p:spPr>
            <a:xfrm rot="5400000">
              <a:off x="4405312" y="197008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6CFE80A7-D092-4DC2-B538-0E846D280FA1}"/>
                </a:ext>
              </a:extLst>
            </p:cNvPr>
            <p:cNvCxnSpPr>
              <a:stCxn id="81" idx="5"/>
              <a:endCxn id="112" idx="0"/>
            </p:cNvCxnSpPr>
            <p:nvPr/>
          </p:nvCxnSpPr>
          <p:spPr>
            <a:xfrm rot="16200000" flipH="1">
              <a:off x="5243512" y="1931988"/>
              <a:ext cx="73025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ACE703D0-5D5E-4795-A89E-369A4123D852}"/>
                </a:ext>
              </a:extLst>
            </p:cNvPr>
            <p:cNvSpPr/>
            <p:nvPr/>
          </p:nvSpPr>
          <p:spPr bwMode="auto">
            <a:xfrm>
              <a:off x="3962400" y="22161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2" name="Triângulo isósceles 111">
              <a:extLst>
                <a:ext uri="{FF2B5EF4-FFF2-40B4-BE49-F238E27FC236}">
                  <a16:creationId xmlns:a16="http://schemas.microsoft.com/office/drawing/2014/main" id="{F5BE65F6-3209-4715-88B3-796E41B9718D}"/>
                </a:ext>
              </a:extLst>
            </p:cNvPr>
            <p:cNvSpPr/>
            <p:nvPr/>
          </p:nvSpPr>
          <p:spPr>
            <a:xfrm>
              <a:off x="5257800" y="22161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13" name="Triângulo isósceles 112">
              <a:extLst>
                <a:ext uri="{FF2B5EF4-FFF2-40B4-BE49-F238E27FC236}">
                  <a16:creationId xmlns:a16="http://schemas.microsoft.com/office/drawing/2014/main" id="{9959A592-1A94-4BD2-BB91-C8DCCB6637E7}"/>
                </a:ext>
              </a:extLst>
            </p:cNvPr>
            <p:cNvSpPr/>
            <p:nvPr/>
          </p:nvSpPr>
          <p:spPr>
            <a:xfrm>
              <a:off x="4495800" y="274955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4" name="Triângulo isósceles 113">
              <a:extLst>
                <a:ext uri="{FF2B5EF4-FFF2-40B4-BE49-F238E27FC236}">
                  <a16:creationId xmlns:a16="http://schemas.microsoft.com/office/drawing/2014/main" id="{7A16452C-52A4-4400-9E4A-E0E846D7A953}"/>
                </a:ext>
              </a:extLst>
            </p:cNvPr>
            <p:cNvSpPr/>
            <p:nvPr/>
          </p:nvSpPr>
          <p:spPr>
            <a:xfrm>
              <a:off x="3352800" y="27495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DC801D27-BE92-489A-9E96-709F3269377C}"/>
                </a:ext>
              </a:extLst>
            </p:cNvPr>
            <p:cNvCxnSpPr>
              <a:stCxn id="110" idx="3"/>
              <a:endCxn id="114" idx="0"/>
            </p:cNvCxnSpPr>
            <p:nvPr/>
          </p:nvCxnSpPr>
          <p:spPr>
            <a:xfrm rot="5400000">
              <a:off x="3795712" y="250348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6B83EEEB-2CA0-4767-A1EE-84DA94F1BD75}"/>
                </a:ext>
              </a:extLst>
            </p:cNvPr>
            <p:cNvCxnSpPr>
              <a:stCxn id="110" idx="5"/>
              <a:endCxn id="113" idx="0"/>
            </p:cNvCxnSpPr>
            <p:nvPr/>
          </p:nvCxnSpPr>
          <p:spPr>
            <a:xfrm rot="16200000" flipH="1">
              <a:off x="4557712" y="2541588"/>
              <a:ext cx="73025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64">
            <a:extLst>
              <a:ext uri="{FF2B5EF4-FFF2-40B4-BE49-F238E27FC236}">
                <a16:creationId xmlns:a16="http://schemas.microsoft.com/office/drawing/2014/main" id="{DAD86D0F-D112-49CE-9915-803CC6A7AFD7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1371600"/>
            <a:ext cx="2444750" cy="2152650"/>
            <a:chOff x="6318250" y="1676400"/>
            <a:chExt cx="2444750" cy="2152650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D7340FAA-C805-4785-8D58-B275414355EB}"/>
                </a:ext>
              </a:extLst>
            </p:cNvPr>
            <p:cNvSpPr/>
            <p:nvPr/>
          </p:nvSpPr>
          <p:spPr bwMode="auto">
            <a:xfrm>
              <a:off x="7842250" y="2209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411AA74F-5D8E-4BB1-8A13-1D7EF3A12CDD}"/>
                </a:ext>
              </a:extLst>
            </p:cNvPr>
            <p:cNvCxnSpPr>
              <a:stCxn id="128" idx="1"/>
              <a:endCxn id="131" idx="5"/>
            </p:cNvCxnSpPr>
            <p:nvPr/>
          </p:nvCxnSpPr>
          <p:spPr>
            <a:xfrm rot="16200000" flipV="1">
              <a:off x="7578725" y="1946275"/>
              <a:ext cx="1524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to 129">
              <a:extLst>
                <a:ext uri="{FF2B5EF4-FFF2-40B4-BE49-F238E27FC236}">
                  <a16:creationId xmlns:a16="http://schemas.microsoft.com/office/drawing/2014/main" id="{2A434EB4-26FC-4E4A-92A7-3E2F4CC18ACE}"/>
                </a:ext>
              </a:extLst>
            </p:cNvPr>
            <p:cNvCxnSpPr>
              <a:stCxn id="128" idx="5"/>
              <a:endCxn id="132" idx="0"/>
            </p:cNvCxnSpPr>
            <p:nvPr/>
          </p:nvCxnSpPr>
          <p:spPr>
            <a:xfrm rot="16200000" flipH="1">
              <a:off x="8361362" y="2611438"/>
              <a:ext cx="7302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2FA1B923-0D26-4359-A943-0EC09FC3B4EC}"/>
                </a:ext>
              </a:extLst>
            </p:cNvPr>
            <p:cNvSpPr/>
            <p:nvPr/>
          </p:nvSpPr>
          <p:spPr bwMode="auto">
            <a:xfrm>
              <a:off x="6927850" y="16764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Triângulo isósceles 131">
              <a:extLst>
                <a:ext uri="{FF2B5EF4-FFF2-40B4-BE49-F238E27FC236}">
                  <a16:creationId xmlns:a16="http://schemas.microsoft.com/office/drawing/2014/main" id="{C2BAB268-5D86-49B4-8AC1-C278DD5420F6}"/>
                </a:ext>
              </a:extLst>
            </p:cNvPr>
            <p:cNvSpPr/>
            <p:nvPr/>
          </p:nvSpPr>
          <p:spPr>
            <a:xfrm>
              <a:off x="8223250" y="27432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33" name="Triângulo isósceles 132">
              <a:extLst>
                <a:ext uri="{FF2B5EF4-FFF2-40B4-BE49-F238E27FC236}">
                  <a16:creationId xmlns:a16="http://schemas.microsoft.com/office/drawing/2014/main" id="{3E1CE74D-28B8-419D-BF55-4E3AA372600D}"/>
                </a:ext>
              </a:extLst>
            </p:cNvPr>
            <p:cNvSpPr/>
            <p:nvPr/>
          </p:nvSpPr>
          <p:spPr>
            <a:xfrm>
              <a:off x="7461250" y="274955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34" name="Triângulo isósceles 133">
              <a:extLst>
                <a:ext uri="{FF2B5EF4-FFF2-40B4-BE49-F238E27FC236}">
                  <a16:creationId xmlns:a16="http://schemas.microsoft.com/office/drawing/2014/main" id="{96E9387C-02D2-4BA5-82DB-BA4EDF427B33}"/>
                </a:ext>
              </a:extLst>
            </p:cNvPr>
            <p:cNvSpPr/>
            <p:nvPr/>
          </p:nvSpPr>
          <p:spPr>
            <a:xfrm>
              <a:off x="6318250" y="22161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9D39DB48-60E3-4E5E-851B-B0D3E29F76C9}"/>
                </a:ext>
              </a:extLst>
            </p:cNvPr>
            <p:cNvCxnSpPr>
              <a:stCxn id="131" idx="3"/>
              <a:endCxn id="134" idx="0"/>
            </p:cNvCxnSpPr>
            <p:nvPr/>
          </p:nvCxnSpPr>
          <p:spPr>
            <a:xfrm rot="5400000">
              <a:off x="6757987" y="1966913"/>
              <a:ext cx="7937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3DC4641A-22CA-4CC2-8EE7-EB2A65D58C65}"/>
                </a:ext>
              </a:extLst>
            </p:cNvPr>
            <p:cNvCxnSpPr>
              <a:stCxn id="128" idx="3"/>
              <a:endCxn id="133" idx="0"/>
            </p:cNvCxnSpPr>
            <p:nvPr/>
          </p:nvCxnSpPr>
          <p:spPr>
            <a:xfrm rot="5400000">
              <a:off x="7786687" y="2614613"/>
              <a:ext cx="7937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82">
            <a:extLst>
              <a:ext uri="{FF2B5EF4-FFF2-40B4-BE49-F238E27FC236}">
                <a16:creationId xmlns:a16="http://schemas.microsoft.com/office/drawing/2014/main" id="{08FF1711-FA89-4221-A30B-A8257581E911}"/>
              </a:ext>
            </a:extLst>
          </p:cNvPr>
          <p:cNvGrpSpPr>
            <a:grpSpLocks/>
          </p:cNvGrpSpPr>
          <p:nvPr/>
        </p:nvGrpSpPr>
        <p:grpSpPr bwMode="auto">
          <a:xfrm>
            <a:off x="0" y="1903413"/>
            <a:ext cx="9144000" cy="1609725"/>
            <a:chOff x="0" y="1903412"/>
            <a:chExt cx="9144000" cy="1609726"/>
          </a:xfrm>
        </p:grpSpPr>
        <p:grpSp>
          <p:nvGrpSpPr>
            <p:cNvPr id="32823" name="Grupo 65">
              <a:extLst>
                <a:ext uri="{FF2B5EF4-FFF2-40B4-BE49-F238E27FC236}">
                  <a16:creationId xmlns:a16="http://schemas.microsoft.com/office/drawing/2014/main" id="{E7228683-F55D-4103-8E65-38EBD6548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44750"/>
              <a:ext cx="9144000" cy="1068388"/>
              <a:chOff x="0" y="2749550"/>
              <a:chExt cx="9144000" cy="1068388"/>
            </a:xfrm>
          </p:grpSpPr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2FAE136E-91F5-423A-B934-A576989060AD}"/>
                  </a:ext>
                </a:extLst>
              </p:cNvPr>
              <p:cNvCxnSpPr/>
              <p:nvPr/>
            </p:nvCxnSpPr>
            <p:spPr>
              <a:xfrm>
                <a:off x="0" y="2749549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18364292-DBA2-417D-A1A7-488B34DB9D80}"/>
                  </a:ext>
                </a:extLst>
              </p:cNvPr>
              <p:cNvCxnSpPr/>
              <p:nvPr/>
            </p:nvCxnSpPr>
            <p:spPr>
              <a:xfrm>
                <a:off x="0" y="3282949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913E5DEE-9AE8-4956-8BC9-B0BE15E80A4A}"/>
                  </a:ext>
                </a:extLst>
              </p:cNvPr>
              <p:cNvCxnSpPr/>
              <p:nvPr/>
            </p:nvCxnSpPr>
            <p:spPr>
              <a:xfrm>
                <a:off x="0" y="38163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EA9D99E0-4C63-47D4-BDCD-BDF14E922287}"/>
                </a:ext>
              </a:extLst>
            </p:cNvPr>
            <p:cNvCxnSpPr/>
            <p:nvPr/>
          </p:nvCxnSpPr>
          <p:spPr bwMode="auto">
            <a:xfrm>
              <a:off x="0" y="1903412"/>
              <a:ext cx="9144000" cy="1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22">
            <a:extLst>
              <a:ext uri="{FF2B5EF4-FFF2-40B4-BE49-F238E27FC236}">
                <a16:creationId xmlns:a16="http://schemas.microsoft.com/office/drawing/2014/main" id="{47E0E0F9-C1AC-4E6C-A3C7-312A4852C8D6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1447800"/>
            <a:ext cx="622300" cy="369888"/>
            <a:chOff x="2971800" y="2678668"/>
            <a:chExt cx="622516" cy="369332"/>
          </a:xfrm>
        </p:grpSpPr>
        <p:sp>
          <p:nvSpPr>
            <p:cNvPr id="32821" name="CaixaDeTexto 20">
              <a:extLst>
                <a:ext uri="{FF2B5EF4-FFF2-40B4-BE49-F238E27FC236}">
                  <a16:creationId xmlns:a16="http://schemas.microsoft.com/office/drawing/2014/main" id="{05866160-5AF6-4D39-848B-4FBB58F09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86" name="Seta para a esquerda 85">
              <a:extLst>
                <a:ext uri="{FF2B5EF4-FFF2-40B4-BE49-F238E27FC236}">
                  <a16:creationId xmlns:a16="http://schemas.microsoft.com/office/drawing/2014/main" id="{5CDBDA77-0AC1-449C-8F92-37AB1B876C2F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8" name="Grupo 22">
            <a:extLst>
              <a:ext uri="{FF2B5EF4-FFF2-40B4-BE49-F238E27FC236}">
                <a16:creationId xmlns:a16="http://schemas.microsoft.com/office/drawing/2014/main" id="{FAFF1FE0-EF80-4E7E-B088-F9304A82D068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1447800"/>
            <a:ext cx="622300" cy="369888"/>
            <a:chOff x="2971800" y="2678668"/>
            <a:chExt cx="622516" cy="369332"/>
          </a:xfrm>
        </p:grpSpPr>
        <p:sp>
          <p:nvSpPr>
            <p:cNvPr id="32819" name="CaixaDeTexto 20">
              <a:extLst>
                <a:ext uri="{FF2B5EF4-FFF2-40B4-BE49-F238E27FC236}">
                  <a16:creationId xmlns:a16="http://schemas.microsoft.com/office/drawing/2014/main" id="{7ADEB877-9E85-4D4E-9C7F-1B7303909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66" name="Seta para a esquerda 165">
              <a:extLst>
                <a:ext uri="{FF2B5EF4-FFF2-40B4-BE49-F238E27FC236}">
                  <a16:creationId xmlns:a16="http://schemas.microsoft.com/office/drawing/2014/main" id="{F60E8005-C319-412C-AB57-643EADD93A23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sp>
        <p:nvSpPr>
          <p:cNvPr id="167" name="Retângulo 4">
            <a:extLst>
              <a:ext uri="{FF2B5EF4-FFF2-40B4-BE49-F238E27FC236}">
                <a16:creationId xmlns:a16="http://schemas.microsoft.com/office/drawing/2014/main" id="{F8345179-130F-43CE-BC36-C55B89F4A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Caso 3 - </a:t>
            </a:r>
            <a:r>
              <a:rPr lang="pt-BR" altLang="pt-BR" sz="1800">
                <a:latin typeface="Arial" panose="020B0604020202020204" pitchFamily="34" charset="0"/>
              </a:rPr>
              <a:t>Uma inserção na sub-árvore esquerda do filho direito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9" name="Grupo 71">
            <a:extLst>
              <a:ext uri="{FF2B5EF4-FFF2-40B4-BE49-F238E27FC236}">
                <a16:creationId xmlns:a16="http://schemas.microsoft.com/office/drawing/2014/main" id="{32CAB1DE-3C27-4007-B45A-3F1625B387C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406900"/>
            <a:ext cx="2286000" cy="1612900"/>
            <a:chOff x="228600" y="1447800"/>
            <a:chExt cx="2286000" cy="1612900"/>
          </a:xfrm>
        </p:grpSpPr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047192F0-C410-4376-B227-3BB0DC5663DF}"/>
                </a:ext>
              </a:extLst>
            </p:cNvPr>
            <p:cNvSpPr/>
            <p:nvPr/>
          </p:nvSpPr>
          <p:spPr bwMode="auto">
            <a:xfrm>
              <a:off x="1447800" y="1974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3CCA5B79-7261-45F3-B510-4FE476F4883A}"/>
                </a:ext>
              </a:extLst>
            </p:cNvPr>
            <p:cNvCxnSpPr>
              <a:stCxn id="169" idx="1"/>
              <a:endCxn id="172" idx="5"/>
            </p:cNvCxnSpPr>
            <p:nvPr/>
          </p:nvCxnSpPr>
          <p:spPr>
            <a:xfrm rot="16200000" flipV="1">
              <a:off x="1339850" y="1866900"/>
              <a:ext cx="14605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0CD769AD-613B-416E-9CD6-EA4CC31113D0}"/>
                </a:ext>
              </a:extLst>
            </p:cNvPr>
            <p:cNvCxnSpPr>
              <a:stCxn id="169" idx="5"/>
              <a:endCxn id="173" idx="0"/>
            </p:cNvCxnSpPr>
            <p:nvPr/>
          </p:nvCxnSpPr>
          <p:spPr>
            <a:xfrm rot="16200000" flipH="1">
              <a:off x="2039937" y="2303463"/>
              <a:ext cx="73025" cy="33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Elipse 171">
              <a:extLst>
                <a:ext uri="{FF2B5EF4-FFF2-40B4-BE49-F238E27FC236}">
                  <a16:creationId xmlns:a16="http://schemas.microsoft.com/office/drawing/2014/main" id="{6F24E692-9521-40A0-AA8C-042E45198AF9}"/>
                </a:ext>
              </a:extLst>
            </p:cNvPr>
            <p:cNvSpPr/>
            <p:nvPr/>
          </p:nvSpPr>
          <p:spPr bwMode="auto">
            <a:xfrm>
              <a:off x="838200" y="1447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3" name="Triângulo isósceles 172">
              <a:extLst>
                <a:ext uri="{FF2B5EF4-FFF2-40B4-BE49-F238E27FC236}">
                  <a16:creationId xmlns:a16="http://schemas.microsoft.com/office/drawing/2014/main" id="{BD83A2B5-39DA-458F-BC13-8883217F9C5C}"/>
                </a:ext>
              </a:extLst>
            </p:cNvPr>
            <p:cNvSpPr/>
            <p:nvPr/>
          </p:nvSpPr>
          <p:spPr>
            <a:xfrm>
              <a:off x="1974850" y="25082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74" name="Triângulo isósceles 173">
              <a:extLst>
                <a:ext uri="{FF2B5EF4-FFF2-40B4-BE49-F238E27FC236}">
                  <a16:creationId xmlns:a16="http://schemas.microsoft.com/office/drawing/2014/main" id="{915FA7FE-3D6A-4EAE-816A-84E69D422F71}"/>
                </a:ext>
              </a:extLst>
            </p:cNvPr>
            <p:cNvSpPr/>
            <p:nvPr/>
          </p:nvSpPr>
          <p:spPr>
            <a:xfrm>
              <a:off x="990600" y="25209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75" name="Triângulo isósceles 174">
              <a:extLst>
                <a:ext uri="{FF2B5EF4-FFF2-40B4-BE49-F238E27FC236}">
                  <a16:creationId xmlns:a16="http://schemas.microsoft.com/office/drawing/2014/main" id="{DCE38380-5D14-4635-A930-4B2A93CC9226}"/>
                </a:ext>
              </a:extLst>
            </p:cNvPr>
            <p:cNvSpPr/>
            <p:nvPr/>
          </p:nvSpPr>
          <p:spPr>
            <a:xfrm>
              <a:off x="228600" y="19812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76" name="Conector reto 175">
              <a:extLst>
                <a:ext uri="{FF2B5EF4-FFF2-40B4-BE49-F238E27FC236}">
                  <a16:creationId xmlns:a16="http://schemas.microsoft.com/office/drawing/2014/main" id="{BC479925-5F52-4788-B7E7-6979BA6E6E0D}"/>
                </a:ext>
              </a:extLst>
            </p:cNvPr>
            <p:cNvCxnSpPr>
              <a:stCxn id="172" idx="3"/>
              <a:endCxn id="175" idx="0"/>
            </p:cNvCxnSpPr>
            <p:nvPr/>
          </p:nvCxnSpPr>
          <p:spPr>
            <a:xfrm rot="5400000">
              <a:off x="671512" y="17351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>
              <a:extLst>
                <a:ext uri="{FF2B5EF4-FFF2-40B4-BE49-F238E27FC236}">
                  <a16:creationId xmlns:a16="http://schemas.microsoft.com/office/drawing/2014/main" id="{CBB37968-93C6-4960-909E-543CE4ADB276}"/>
                </a:ext>
              </a:extLst>
            </p:cNvPr>
            <p:cNvCxnSpPr>
              <a:stCxn id="169" idx="3"/>
              <a:endCxn id="174" idx="0"/>
            </p:cNvCxnSpPr>
            <p:nvPr/>
          </p:nvCxnSpPr>
          <p:spPr>
            <a:xfrm rot="5400000">
              <a:off x="1350962" y="2344738"/>
              <a:ext cx="85725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72">
            <a:extLst>
              <a:ext uri="{FF2B5EF4-FFF2-40B4-BE49-F238E27FC236}">
                <a16:creationId xmlns:a16="http://schemas.microsoft.com/office/drawing/2014/main" id="{7661D444-E26A-480C-B80C-9DEDF7467A5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406900"/>
            <a:ext cx="2286000" cy="2152650"/>
            <a:chOff x="3429000" y="1447800"/>
            <a:chExt cx="2286000" cy="2152650"/>
          </a:xfrm>
        </p:grpSpPr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3FA17CFA-54AC-4838-AAD3-147497C6190D}"/>
                </a:ext>
              </a:extLst>
            </p:cNvPr>
            <p:cNvSpPr/>
            <p:nvPr/>
          </p:nvSpPr>
          <p:spPr bwMode="auto">
            <a:xfrm>
              <a:off x="4648200" y="1974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0" name="Conector reto 179">
              <a:extLst>
                <a:ext uri="{FF2B5EF4-FFF2-40B4-BE49-F238E27FC236}">
                  <a16:creationId xmlns:a16="http://schemas.microsoft.com/office/drawing/2014/main" id="{0FC93C29-865A-4F9D-8AF5-361001D5FE58}"/>
                </a:ext>
              </a:extLst>
            </p:cNvPr>
            <p:cNvCxnSpPr>
              <a:stCxn id="179" idx="1"/>
              <a:endCxn id="182" idx="5"/>
            </p:cNvCxnSpPr>
            <p:nvPr/>
          </p:nvCxnSpPr>
          <p:spPr>
            <a:xfrm rot="16200000" flipV="1">
              <a:off x="4540250" y="1866900"/>
              <a:ext cx="14605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to 180">
              <a:extLst>
                <a:ext uri="{FF2B5EF4-FFF2-40B4-BE49-F238E27FC236}">
                  <a16:creationId xmlns:a16="http://schemas.microsoft.com/office/drawing/2014/main" id="{39DE4448-C2A0-4835-BD8C-722077CA945B}"/>
                </a:ext>
              </a:extLst>
            </p:cNvPr>
            <p:cNvCxnSpPr>
              <a:stCxn id="179" idx="5"/>
              <a:endCxn id="183" idx="0"/>
            </p:cNvCxnSpPr>
            <p:nvPr/>
          </p:nvCxnSpPr>
          <p:spPr>
            <a:xfrm rot="16200000" flipH="1">
              <a:off x="5240337" y="2303463"/>
              <a:ext cx="73025" cy="33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1227DE90-7861-431F-A2AA-EE16ED5619D6}"/>
                </a:ext>
              </a:extLst>
            </p:cNvPr>
            <p:cNvSpPr/>
            <p:nvPr/>
          </p:nvSpPr>
          <p:spPr bwMode="auto">
            <a:xfrm>
              <a:off x="4038600" y="1447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3" name="Triângulo isósceles 182">
              <a:extLst>
                <a:ext uri="{FF2B5EF4-FFF2-40B4-BE49-F238E27FC236}">
                  <a16:creationId xmlns:a16="http://schemas.microsoft.com/office/drawing/2014/main" id="{01819B98-4A55-4F18-8497-9B9ACC06210C}"/>
                </a:ext>
              </a:extLst>
            </p:cNvPr>
            <p:cNvSpPr/>
            <p:nvPr/>
          </p:nvSpPr>
          <p:spPr>
            <a:xfrm>
              <a:off x="5175250" y="25082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84" name="Triângulo isósceles 183">
              <a:extLst>
                <a:ext uri="{FF2B5EF4-FFF2-40B4-BE49-F238E27FC236}">
                  <a16:creationId xmlns:a16="http://schemas.microsoft.com/office/drawing/2014/main" id="{02B83E18-AEE3-492C-8026-39D42B584190}"/>
                </a:ext>
              </a:extLst>
            </p:cNvPr>
            <p:cNvSpPr/>
            <p:nvPr/>
          </p:nvSpPr>
          <p:spPr>
            <a:xfrm>
              <a:off x="4191000" y="252095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5" name="Triângulo isósceles 184">
              <a:extLst>
                <a:ext uri="{FF2B5EF4-FFF2-40B4-BE49-F238E27FC236}">
                  <a16:creationId xmlns:a16="http://schemas.microsoft.com/office/drawing/2014/main" id="{CBA9C4C8-D9DC-4A03-B295-E70F5A0449B8}"/>
                </a:ext>
              </a:extLst>
            </p:cNvPr>
            <p:cNvSpPr/>
            <p:nvPr/>
          </p:nvSpPr>
          <p:spPr>
            <a:xfrm>
              <a:off x="3429000" y="19812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90DB2EF1-8CD4-4787-9310-CD0302C19727}"/>
                </a:ext>
              </a:extLst>
            </p:cNvPr>
            <p:cNvCxnSpPr>
              <a:stCxn id="182" idx="3"/>
              <a:endCxn id="185" idx="0"/>
            </p:cNvCxnSpPr>
            <p:nvPr/>
          </p:nvCxnSpPr>
          <p:spPr>
            <a:xfrm rot="5400000">
              <a:off x="3871912" y="17351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to 186">
              <a:extLst>
                <a:ext uri="{FF2B5EF4-FFF2-40B4-BE49-F238E27FC236}">
                  <a16:creationId xmlns:a16="http://schemas.microsoft.com/office/drawing/2014/main" id="{53612906-04D2-4B4A-9E1D-37AC2B4E9156}"/>
                </a:ext>
              </a:extLst>
            </p:cNvPr>
            <p:cNvCxnSpPr>
              <a:stCxn id="179" idx="3"/>
              <a:endCxn id="184" idx="0"/>
            </p:cNvCxnSpPr>
            <p:nvPr/>
          </p:nvCxnSpPr>
          <p:spPr>
            <a:xfrm rot="5400000">
              <a:off x="4551362" y="2344738"/>
              <a:ext cx="85725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73">
            <a:extLst>
              <a:ext uri="{FF2B5EF4-FFF2-40B4-BE49-F238E27FC236}">
                <a16:creationId xmlns:a16="http://schemas.microsoft.com/office/drawing/2014/main" id="{FE53AD25-EA67-465D-9646-30A02217B8D5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406900"/>
            <a:ext cx="2286000" cy="2152650"/>
            <a:chOff x="6477000" y="1447800"/>
            <a:chExt cx="2286000" cy="2152650"/>
          </a:xfrm>
        </p:grpSpPr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3F609AC7-D39D-412B-ADA7-0BAD71933F39}"/>
                </a:ext>
              </a:extLst>
            </p:cNvPr>
            <p:cNvSpPr/>
            <p:nvPr/>
          </p:nvSpPr>
          <p:spPr bwMode="auto">
            <a:xfrm>
              <a:off x="7696200" y="1447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90" name="Conector reto 189">
              <a:extLst>
                <a:ext uri="{FF2B5EF4-FFF2-40B4-BE49-F238E27FC236}">
                  <a16:creationId xmlns:a16="http://schemas.microsoft.com/office/drawing/2014/main" id="{04F7895B-B509-4E99-9C8A-7D575BFFAD82}"/>
                </a:ext>
              </a:extLst>
            </p:cNvPr>
            <p:cNvCxnSpPr>
              <a:stCxn id="194" idx="0"/>
              <a:endCxn id="192" idx="5"/>
            </p:cNvCxnSpPr>
            <p:nvPr/>
          </p:nvCxnSpPr>
          <p:spPr>
            <a:xfrm rot="16200000" flipV="1">
              <a:off x="7370762" y="2382838"/>
              <a:ext cx="8572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>
              <a:extLst>
                <a:ext uri="{FF2B5EF4-FFF2-40B4-BE49-F238E27FC236}">
                  <a16:creationId xmlns:a16="http://schemas.microsoft.com/office/drawing/2014/main" id="{7ED4E984-B916-479B-8C21-8FF238C67E0B}"/>
                </a:ext>
              </a:extLst>
            </p:cNvPr>
            <p:cNvCxnSpPr>
              <a:stCxn id="189" idx="5"/>
              <a:endCxn id="193" idx="0"/>
            </p:cNvCxnSpPr>
            <p:nvPr/>
          </p:nvCxnSpPr>
          <p:spPr>
            <a:xfrm rot="16200000" flipH="1">
              <a:off x="8288337" y="1776413"/>
              <a:ext cx="73025" cy="33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Elipse 191">
              <a:extLst>
                <a:ext uri="{FF2B5EF4-FFF2-40B4-BE49-F238E27FC236}">
                  <a16:creationId xmlns:a16="http://schemas.microsoft.com/office/drawing/2014/main" id="{441DC0BA-D8E4-47C7-8AF0-3DBAA52009B1}"/>
                </a:ext>
              </a:extLst>
            </p:cNvPr>
            <p:cNvSpPr/>
            <p:nvPr/>
          </p:nvSpPr>
          <p:spPr bwMode="auto">
            <a:xfrm>
              <a:off x="6858000" y="1974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3" name="Triângulo isósceles 192">
              <a:extLst>
                <a:ext uri="{FF2B5EF4-FFF2-40B4-BE49-F238E27FC236}">
                  <a16:creationId xmlns:a16="http://schemas.microsoft.com/office/drawing/2014/main" id="{DEEF6679-314F-4740-9DC7-886FF1A4F192}"/>
                </a:ext>
              </a:extLst>
            </p:cNvPr>
            <p:cNvSpPr/>
            <p:nvPr/>
          </p:nvSpPr>
          <p:spPr>
            <a:xfrm>
              <a:off x="8223250" y="19812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94" name="Triângulo isósceles 193">
              <a:extLst>
                <a:ext uri="{FF2B5EF4-FFF2-40B4-BE49-F238E27FC236}">
                  <a16:creationId xmlns:a16="http://schemas.microsoft.com/office/drawing/2014/main" id="{66B91A4E-6A00-4CFF-A13A-F65C3348F504}"/>
                </a:ext>
              </a:extLst>
            </p:cNvPr>
            <p:cNvSpPr/>
            <p:nvPr/>
          </p:nvSpPr>
          <p:spPr>
            <a:xfrm>
              <a:off x="7239000" y="252095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5" name="Triângulo isósceles 194">
              <a:extLst>
                <a:ext uri="{FF2B5EF4-FFF2-40B4-BE49-F238E27FC236}">
                  <a16:creationId xmlns:a16="http://schemas.microsoft.com/office/drawing/2014/main" id="{FD3E7CE6-B699-4587-9E01-7027E99655AE}"/>
                </a:ext>
              </a:extLst>
            </p:cNvPr>
            <p:cNvSpPr/>
            <p:nvPr/>
          </p:nvSpPr>
          <p:spPr>
            <a:xfrm>
              <a:off x="6477000" y="25146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96" name="Conector reto 195">
              <a:extLst>
                <a:ext uri="{FF2B5EF4-FFF2-40B4-BE49-F238E27FC236}">
                  <a16:creationId xmlns:a16="http://schemas.microsoft.com/office/drawing/2014/main" id="{09E6673B-C01E-494B-A845-B47DD9CD7DF2}"/>
                </a:ext>
              </a:extLst>
            </p:cNvPr>
            <p:cNvCxnSpPr>
              <a:stCxn id="192" idx="3"/>
              <a:endCxn id="195" idx="0"/>
            </p:cNvCxnSpPr>
            <p:nvPr/>
          </p:nvCxnSpPr>
          <p:spPr>
            <a:xfrm rot="5400000">
              <a:off x="6802437" y="2379663"/>
              <a:ext cx="7937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to 196">
              <a:extLst>
                <a:ext uri="{FF2B5EF4-FFF2-40B4-BE49-F238E27FC236}">
                  <a16:creationId xmlns:a16="http://schemas.microsoft.com/office/drawing/2014/main" id="{57EEAAAB-7CD4-4176-A375-48D71CF02E17}"/>
                </a:ext>
              </a:extLst>
            </p:cNvPr>
            <p:cNvCxnSpPr>
              <a:stCxn id="189" idx="3"/>
              <a:endCxn id="192" idx="7"/>
            </p:cNvCxnSpPr>
            <p:nvPr/>
          </p:nvCxnSpPr>
          <p:spPr>
            <a:xfrm rot="5400000">
              <a:off x="7473950" y="1752600"/>
              <a:ext cx="1460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97">
            <a:extLst>
              <a:ext uri="{FF2B5EF4-FFF2-40B4-BE49-F238E27FC236}">
                <a16:creationId xmlns:a16="http://schemas.microsoft.com/office/drawing/2014/main" id="{092D72FA-91F2-40B5-9A0C-A6ED6B155241}"/>
              </a:ext>
            </a:extLst>
          </p:cNvPr>
          <p:cNvGrpSpPr>
            <a:grpSpLocks/>
          </p:cNvGrpSpPr>
          <p:nvPr/>
        </p:nvGrpSpPr>
        <p:grpSpPr bwMode="auto">
          <a:xfrm>
            <a:off x="0" y="4938713"/>
            <a:ext cx="9144000" cy="1609725"/>
            <a:chOff x="0" y="1979612"/>
            <a:chExt cx="9144000" cy="1609726"/>
          </a:xfrm>
        </p:grpSpPr>
        <p:grpSp>
          <p:nvGrpSpPr>
            <p:cNvPr id="32787" name="Grupo 69">
              <a:extLst>
                <a:ext uri="{FF2B5EF4-FFF2-40B4-BE49-F238E27FC236}">
                  <a16:creationId xmlns:a16="http://schemas.microsoft.com/office/drawing/2014/main" id="{0C3015CD-E0D4-49B4-8055-CB554DA1C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520950"/>
              <a:ext cx="9144000" cy="1068388"/>
              <a:chOff x="0" y="2520950"/>
              <a:chExt cx="9144000" cy="1068388"/>
            </a:xfrm>
          </p:grpSpPr>
          <p:cxnSp>
            <p:nvCxnSpPr>
              <p:cNvPr id="201" name="Conector reto 200">
                <a:extLst>
                  <a:ext uri="{FF2B5EF4-FFF2-40B4-BE49-F238E27FC236}">
                    <a16:creationId xmlns:a16="http://schemas.microsoft.com/office/drawing/2014/main" id="{2467F892-261B-4430-AD53-47A46AF73F20}"/>
                  </a:ext>
                </a:extLst>
              </p:cNvPr>
              <p:cNvCxnSpPr/>
              <p:nvPr/>
            </p:nvCxnSpPr>
            <p:spPr>
              <a:xfrm>
                <a:off x="0" y="2520949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to 201">
                <a:extLst>
                  <a:ext uri="{FF2B5EF4-FFF2-40B4-BE49-F238E27FC236}">
                    <a16:creationId xmlns:a16="http://schemas.microsoft.com/office/drawing/2014/main" id="{4C8FBB3E-9D91-43B5-BFA7-44378C3228FD}"/>
                  </a:ext>
                </a:extLst>
              </p:cNvPr>
              <p:cNvCxnSpPr/>
              <p:nvPr/>
            </p:nvCxnSpPr>
            <p:spPr>
              <a:xfrm>
                <a:off x="0" y="3054349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>
                <a:extLst>
                  <a:ext uri="{FF2B5EF4-FFF2-40B4-BE49-F238E27FC236}">
                    <a16:creationId xmlns:a16="http://schemas.microsoft.com/office/drawing/2014/main" id="{7C62E381-CD04-443C-BCA6-5BFC3080C01C}"/>
                  </a:ext>
                </a:extLst>
              </p:cNvPr>
              <p:cNvCxnSpPr/>
              <p:nvPr/>
            </p:nvCxnSpPr>
            <p:spPr>
              <a:xfrm>
                <a:off x="0" y="35877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Conector reto 199">
              <a:extLst>
                <a:ext uri="{FF2B5EF4-FFF2-40B4-BE49-F238E27FC236}">
                  <a16:creationId xmlns:a16="http://schemas.microsoft.com/office/drawing/2014/main" id="{9585F293-3F30-4038-AD8D-9F5B3A5E3EA5}"/>
                </a:ext>
              </a:extLst>
            </p:cNvPr>
            <p:cNvCxnSpPr/>
            <p:nvPr/>
          </p:nvCxnSpPr>
          <p:spPr bwMode="auto">
            <a:xfrm>
              <a:off x="0" y="1979612"/>
              <a:ext cx="9144000" cy="1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22">
            <a:extLst>
              <a:ext uri="{FF2B5EF4-FFF2-40B4-BE49-F238E27FC236}">
                <a16:creationId xmlns:a16="http://schemas.microsoft.com/office/drawing/2014/main" id="{4F5AD7EE-6362-4081-A2E7-B74C695B0B9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06900"/>
            <a:ext cx="622300" cy="369888"/>
            <a:chOff x="2971800" y="2678668"/>
            <a:chExt cx="622516" cy="369332"/>
          </a:xfrm>
        </p:grpSpPr>
        <p:sp>
          <p:nvSpPr>
            <p:cNvPr id="32785" name="CaixaDeTexto 20">
              <a:extLst>
                <a:ext uri="{FF2B5EF4-FFF2-40B4-BE49-F238E27FC236}">
                  <a16:creationId xmlns:a16="http://schemas.microsoft.com/office/drawing/2014/main" id="{C3EF5242-D157-4F93-8AC6-C5732EADB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06" name="Seta para a esquerda 205">
              <a:extLst>
                <a:ext uri="{FF2B5EF4-FFF2-40B4-BE49-F238E27FC236}">
                  <a16:creationId xmlns:a16="http://schemas.microsoft.com/office/drawing/2014/main" id="{F672FBB9-5DC0-4428-9DB4-11330E6C63E5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sp>
        <p:nvSpPr>
          <p:cNvPr id="207" name="Multiplicar 206">
            <a:extLst>
              <a:ext uri="{FF2B5EF4-FFF2-40B4-BE49-F238E27FC236}">
                <a16:creationId xmlns:a16="http://schemas.microsoft.com/office/drawing/2014/main" id="{4C3510E1-9766-438E-BA02-1992B804D677}"/>
              </a:ext>
            </a:extLst>
          </p:cNvPr>
          <p:cNvSpPr/>
          <p:nvPr/>
        </p:nvSpPr>
        <p:spPr>
          <a:xfrm>
            <a:off x="609600" y="609600"/>
            <a:ext cx="7696200" cy="6248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1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aixaDeTexto 2">
            <a:extLst>
              <a:ext uri="{FF2B5EF4-FFF2-40B4-BE49-F238E27FC236}">
                <a16:creationId xmlns:a16="http://schemas.microsoft.com/office/drawing/2014/main" id="{57E686F2-7FA8-42A0-959C-286524716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081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AVL – Rotação Dupla</a:t>
            </a:r>
          </a:p>
        </p:txBody>
      </p:sp>
      <p:sp>
        <p:nvSpPr>
          <p:cNvPr id="60419" name="Retângulo 4">
            <a:extLst>
              <a:ext uri="{FF2B5EF4-FFF2-40B4-BE49-F238E27FC236}">
                <a16:creationId xmlns:a16="http://schemas.microsoft.com/office/drawing/2014/main" id="{CF5A3C62-D308-45FD-B1A5-1AE644D55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Caso 2 - </a:t>
            </a:r>
            <a:r>
              <a:rPr lang="pt-BR" altLang="pt-BR" sz="1800">
                <a:latin typeface="Arial" panose="020B0604020202020204" pitchFamily="34" charset="0"/>
              </a:rPr>
              <a:t>Uma inserção na sub-árvore direita do filho esquerdo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2" name="Grupo 62">
            <a:extLst>
              <a:ext uri="{FF2B5EF4-FFF2-40B4-BE49-F238E27FC236}">
                <a16:creationId xmlns:a16="http://schemas.microsoft.com/office/drawing/2014/main" id="{961BE028-82CE-482E-9947-B1975F08AB78}"/>
              </a:ext>
            </a:extLst>
          </p:cNvPr>
          <p:cNvGrpSpPr>
            <a:grpSpLocks/>
          </p:cNvGrpSpPr>
          <p:nvPr/>
        </p:nvGrpSpPr>
        <p:grpSpPr bwMode="auto">
          <a:xfrm>
            <a:off x="298450" y="1377950"/>
            <a:ext cx="2444750" cy="1606550"/>
            <a:chOff x="298450" y="1682750"/>
            <a:chExt cx="2444750" cy="1606550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55D831AA-A571-48F1-BA4C-F217DE9E6A83}"/>
                </a:ext>
              </a:extLst>
            </p:cNvPr>
            <p:cNvSpPr/>
            <p:nvPr/>
          </p:nvSpPr>
          <p:spPr bwMode="auto">
            <a:xfrm>
              <a:off x="1517650" y="16827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A2199366-6C79-45C8-9923-331EB41FFA3A}"/>
                </a:ext>
              </a:extLst>
            </p:cNvPr>
            <p:cNvCxnSpPr>
              <a:stCxn id="70" idx="3"/>
              <a:endCxn id="73" idx="0"/>
            </p:cNvCxnSpPr>
            <p:nvPr/>
          </p:nvCxnSpPr>
          <p:spPr>
            <a:xfrm rot="5400000">
              <a:off x="1350962" y="197008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E0557B57-2AC6-464B-820B-D748DC15EA38}"/>
                </a:ext>
              </a:extLst>
            </p:cNvPr>
            <p:cNvCxnSpPr>
              <a:stCxn id="70" idx="5"/>
              <a:endCxn id="74" idx="0"/>
            </p:cNvCxnSpPr>
            <p:nvPr/>
          </p:nvCxnSpPr>
          <p:spPr>
            <a:xfrm rot="16200000" flipH="1">
              <a:off x="2189162" y="1931988"/>
              <a:ext cx="73025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E79805DF-6DCA-4832-9475-ACEF11896919}"/>
                </a:ext>
              </a:extLst>
            </p:cNvPr>
            <p:cNvSpPr/>
            <p:nvPr/>
          </p:nvSpPr>
          <p:spPr bwMode="auto">
            <a:xfrm>
              <a:off x="908050" y="22161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96F5E596-A755-469F-8FAD-AFEA3F9E2F6E}"/>
                </a:ext>
              </a:extLst>
            </p:cNvPr>
            <p:cNvSpPr/>
            <p:nvPr/>
          </p:nvSpPr>
          <p:spPr>
            <a:xfrm>
              <a:off x="2203450" y="22161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76" name="Triângulo isósceles 75">
              <a:extLst>
                <a:ext uri="{FF2B5EF4-FFF2-40B4-BE49-F238E27FC236}">
                  <a16:creationId xmlns:a16="http://schemas.microsoft.com/office/drawing/2014/main" id="{81DA498F-BCC4-47D0-94BF-BA28D0E7E601}"/>
                </a:ext>
              </a:extLst>
            </p:cNvPr>
            <p:cNvSpPr/>
            <p:nvPr/>
          </p:nvSpPr>
          <p:spPr>
            <a:xfrm>
              <a:off x="1441450" y="27495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78" name="Triângulo isósceles 77">
              <a:extLst>
                <a:ext uri="{FF2B5EF4-FFF2-40B4-BE49-F238E27FC236}">
                  <a16:creationId xmlns:a16="http://schemas.microsoft.com/office/drawing/2014/main" id="{6A14BF53-3B77-4432-9153-2FD91583087B}"/>
                </a:ext>
              </a:extLst>
            </p:cNvPr>
            <p:cNvSpPr/>
            <p:nvPr/>
          </p:nvSpPr>
          <p:spPr>
            <a:xfrm>
              <a:off x="298450" y="27495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54B68407-FB0D-4CD1-86DF-A7033D5930F2}"/>
                </a:ext>
              </a:extLst>
            </p:cNvPr>
            <p:cNvCxnSpPr>
              <a:stCxn id="73" idx="3"/>
              <a:endCxn id="78" idx="0"/>
            </p:cNvCxnSpPr>
            <p:nvPr/>
          </p:nvCxnSpPr>
          <p:spPr>
            <a:xfrm rot="5400000">
              <a:off x="741362" y="250348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80017545-F6F0-4734-95EA-2F1FDD4646E6}"/>
                </a:ext>
              </a:extLst>
            </p:cNvPr>
            <p:cNvCxnSpPr>
              <a:stCxn id="73" idx="5"/>
              <a:endCxn id="76" idx="0"/>
            </p:cNvCxnSpPr>
            <p:nvPr/>
          </p:nvCxnSpPr>
          <p:spPr>
            <a:xfrm rot="16200000" flipH="1">
              <a:off x="1503362" y="2541588"/>
              <a:ext cx="73025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63">
            <a:extLst>
              <a:ext uri="{FF2B5EF4-FFF2-40B4-BE49-F238E27FC236}">
                <a16:creationId xmlns:a16="http://schemas.microsoft.com/office/drawing/2014/main" id="{0B284C42-6348-45E0-996E-64BD0710A63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377950"/>
            <a:ext cx="2444750" cy="2146300"/>
            <a:chOff x="3352800" y="1682750"/>
            <a:chExt cx="2444750" cy="2146300"/>
          </a:xfrm>
        </p:grpSpPr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B2E2E7E-C7BA-4933-9214-5F6DFA341241}"/>
                </a:ext>
              </a:extLst>
            </p:cNvPr>
            <p:cNvSpPr/>
            <p:nvPr/>
          </p:nvSpPr>
          <p:spPr bwMode="auto">
            <a:xfrm>
              <a:off x="4572000" y="16827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EE1CC273-B533-46DD-AAFD-54B44E26918C}"/>
                </a:ext>
              </a:extLst>
            </p:cNvPr>
            <p:cNvCxnSpPr>
              <a:stCxn id="81" idx="3"/>
              <a:endCxn id="110" idx="0"/>
            </p:cNvCxnSpPr>
            <p:nvPr/>
          </p:nvCxnSpPr>
          <p:spPr>
            <a:xfrm rot="5400000">
              <a:off x="4405312" y="197008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E19AE4D4-9D93-4AC5-A8DA-3D85A31D169B}"/>
                </a:ext>
              </a:extLst>
            </p:cNvPr>
            <p:cNvCxnSpPr>
              <a:stCxn id="81" idx="5"/>
              <a:endCxn id="112" idx="0"/>
            </p:cNvCxnSpPr>
            <p:nvPr/>
          </p:nvCxnSpPr>
          <p:spPr>
            <a:xfrm rot="16200000" flipH="1">
              <a:off x="5243512" y="1931988"/>
              <a:ext cx="73025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D3C7774D-A106-4047-A17A-366442E1FF37}"/>
                </a:ext>
              </a:extLst>
            </p:cNvPr>
            <p:cNvSpPr/>
            <p:nvPr/>
          </p:nvSpPr>
          <p:spPr bwMode="auto">
            <a:xfrm>
              <a:off x="3962400" y="22161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2" name="Triângulo isósceles 111">
              <a:extLst>
                <a:ext uri="{FF2B5EF4-FFF2-40B4-BE49-F238E27FC236}">
                  <a16:creationId xmlns:a16="http://schemas.microsoft.com/office/drawing/2014/main" id="{25789AD4-2A18-4CBE-A438-73C8A233680B}"/>
                </a:ext>
              </a:extLst>
            </p:cNvPr>
            <p:cNvSpPr/>
            <p:nvPr/>
          </p:nvSpPr>
          <p:spPr>
            <a:xfrm>
              <a:off x="5257800" y="22161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13" name="Triângulo isósceles 112">
              <a:extLst>
                <a:ext uri="{FF2B5EF4-FFF2-40B4-BE49-F238E27FC236}">
                  <a16:creationId xmlns:a16="http://schemas.microsoft.com/office/drawing/2014/main" id="{312BA70E-94A3-405A-8C40-DB6AEB576954}"/>
                </a:ext>
              </a:extLst>
            </p:cNvPr>
            <p:cNvSpPr/>
            <p:nvPr/>
          </p:nvSpPr>
          <p:spPr>
            <a:xfrm>
              <a:off x="4495800" y="274955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4" name="Triângulo isósceles 113">
              <a:extLst>
                <a:ext uri="{FF2B5EF4-FFF2-40B4-BE49-F238E27FC236}">
                  <a16:creationId xmlns:a16="http://schemas.microsoft.com/office/drawing/2014/main" id="{C726356F-A797-4596-B4B8-EBF23C59F3C7}"/>
                </a:ext>
              </a:extLst>
            </p:cNvPr>
            <p:cNvSpPr/>
            <p:nvPr/>
          </p:nvSpPr>
          <p:spPr>
            <a:xfrm>
              <a:off x="3352800" y="27495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0371169F-2AE1-4204-889A-6AE9A628F514}"/>
                </a:ext>
              </a:extLst>
            </p:cNvPr>
            <p:cNvCxnSpPr>
              <a:stCxn id="110" idx="3"/>
              <a:endCxn id="114" idx="0"/>
            </p:cNvCxnSpPr>
            <p:nvPr/>
          </p:nvCxnSpPr>
          <p:spPr>
            <a:xfrm rot="5400000">
              <a:off x="3795712" y="250348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CC731045-C1DA-4C42-9E26-57A19F2DCFD0}"/>
                </a:ext>
              </a:extLst>
            </p:cNvPr>
            <p:cNvCxnSpPr>
              <a:stCxn id="110" idx="5"/>
              <a:endCxn id="113" idx="0"/>
            </p:cNvCxnSpPr>
            <p:nvPr/>
          </p:nvCxnSpPr>
          <p:spPr>
            <a:xfrm rot="16200000" flipH="1">
              <a:off x="4557712" y="2541588"/>
              <a:ext cx="73025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82">
            <a:extLst>
              <a:ext uri="{FF2B5EF4-FFF2-40B4-BE49-F238E27FC236}">
                <a16:creationId xmlns:a16="http://schemas.microsoft.com/office/drawing/2014/main" id="{8782B0CB-AFD4-4D74-862A-CB7A516368B1}"/>
              </a:ext>
            </a:extLst>
          </p:cNvPr>
          <p:cNvGrpSpPr>
            <a:grpSpLocks/>
          </p:cNvGrpSpPr>
          <p:nvPr/>
        </p:nvGrpSpPr>
        <p:grpSpPr bwMode="auto">
          <a:xfrm>
            <a:off x="0" y="1903413"/>
            <a:ext cx="9144000" cy="1609725"/>
            <a:chOff x="0" y="1903412"/>
            <a:chExt cx="9144000" cy="1609726"/>
          </a:xfrm>
        </p:grpSpPr>
        <p:grpSp>
          <p:nvGrpSpPr>
            <p:cNvPr id="34903" name="Grupo 65">
              <a:extLst>
                <a:ext uri="{FF2B5EF4-FFF2-40B4-BE49-F238E27FC236}">
                  <a16:creationId xmlns:a16="http://schemas.microsoft.com/office/drawing/2014/main" id="{0362E611-25C6-4689-A1C1-22E27C291F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44750"/>
              <a:ext cx="9144000" cy="1068388"/>
              <a:chOff x="0" y="2749550"/>
              <a:chExt cx="9144000" cy="1068388"/>
            </a:xfrm>
          </p:grpSpPr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49530C15-7D73-4037-9FD4-E92BFCC3256D}"/>
                  </a:ext>
                </a:extLst>
              </p:cNvPr>
              <p:cNvCxnSpPr/>
              <p:nvPr/>
            </p:nvCxnSpPr>
            <p:spPr>
              <a:xfrm>
                <a:off x="0" y="2749549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C3D33200-35BC-4D42-B41F-0038C21188A2}"/>
                  </a:ext>
                </a:extLst>
              </p:cNvPr>
              <p:cNvCxnSpPr/>
              <p:nvPr/>
            </p:nvCxnSpPr>
            <p:spPr>
              <a:xfrm>
                <a:off x="0" y="3282949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4F63D741-93FD-4547-A217-EF6C90A69800}"/>
                  </a:ext>
                </a:extLst>
              </p:cNvPr>
              <p:cNvCxnSpPr/>
              <p:nvPr/>
            </p:nvCxnSpPr>
            <p:spPr>
              <a:xfrm>
                <a:off x="0" y="38163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46BA275F-6739-43BA-931B-B2A5B449039C}"/>
                </a:ext>
              </a:extLst>
            </p:cNvPr>
            <p:cNvCxnSpPr/>
            <p:nvPr/>
          </p:nvCxnSpPr>
          <p:spPr bwMode="auto">
            <a:xfrm>
              <a:off x="0" y="1903412"/>
              <a:ext cx="9144000" cy="1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22">
            <a:extLst>
              <a:ext uri="{FF2B5EF4-FFF2-40B4-BE49-F238E27FC236}">
                <a16:creationId xmlns:a16="http://schemas.microsoft.com/office/drawing/2014/main" id="{2B23F01B-12C9-4D36-957B-C148ACB17FD4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1447800"/>
            <a:ext cx="622300" cy="369888"/>
            <a:chOff x="2971800" y="2678668"/>
            <a:chExt cx="622516" cy="369332"/>
          </a:xfrm>
        </p:grpSpPr>
        <p:sp>
          <p:nvSpPr>
            <p:cNvPr id="34901" name="CaixaDeTexto 20">
              <a:extLst>
                <a:ext uri="{FF2B5EF4-FFF2-40B4-BE49-F238E27FC236}">
                  <a16:creationId xmlns:a16="http://schemas.microsoft.com/office/drawing/2014/main" id="{FEB20D2E-86D9-4F21-A347-F20934D37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86" name="Seta para a esquerda 85">
              <a:extLst>
                <a:ext uri="{FF2B5EF4-FFF2-40B4-BE49-F238E27FC236}">
                  <a16:creationId xmlns:a16="http://schemas.microsoft.com/office/drawing/2014/main" id="{44A01B4D-3C8F-45CA-9B99-768DA5D54F12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7" name="Grupo 186">
            <a:extLst>
              <a:ext uri="{FF2B5EF4-FFF2-40B4-BE49-F238E27FC236}">
                <a16:creationId xmlns:a16="http://schemas.microsoft.com/office/drawing/2014/main" id="{385D6135-356B-4539-8C03-A3C1E894DAB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62400"/>
            <a:ext cx="2968625" cy="2667000"/>
            <a:chOff x="2895600" y="3962400"/>
            <a:chExt cx="2968797" cy="2667000"/>
          </a:xfrm>
        </p:grpSpPr>
        <p:grpSp>
          <p:nvGrpSpPr>
            <p:cNvPr id="34886" name="Grupo 68">
              <a:extLst>
                <a:ext uri="{FF2B5EF4-FFF2-40B4-BE49-F238E27FC236}">
                  <a16:creationId xmlns:a16="http://schemas.microsoft.com/office/drawing/2014/main" id="{B6FB6881-B41B-41D3-BA29-350B04571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600" y="4489450"/>
              <a:ext cx="2590800" cy="2139950"/>
              <a:chOff x="76200" y="4495800"/>
              <a:chExt cx="2590800" cy="2139950"/>
            </a:xfrm>
          </p:grpSpPr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E8575E07-5FC5-41BF-A748-875DE7BE3D4E}"/>
                  </a:ext>
                </a:extLst>
              </p:cNvPr>
              <p:cNvSpPr/>
              <p:nvPr/>
            </p:nvSpPr>
            <p:spPr bwMode="auto">
              <a:xfrm>
                <a:off x="1670142" y="4495800"/>
                <a:ext cx="539781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29CB1669-A3A8-4670-A022-4028CDC8F6BE}"/>
                  </a:ext>
                </a:extLst>
              </p:cNvPr>
              <p:cNvCxnSpPr>
                <a:stCxn id="95" idx="3"/>
                <a:endCxn id="106" idx="0"/>
              </p:cNvCxnSpPr>
              <p:nvPr/>
            </p:nvCxnSpPr>
            <p:spPr>
              <a:xfrm rot="5400000">
                <a:off x="1503447" y="4789476"/>
                <a:ext cx="79375" cy="4127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08D88A39-162B-4EAC-8EDC-3B0F0519DAAB}"/>
                  </a:ext>
                </a:extLst>
              </p:cNvPr>
              <p:cNvCxnSpPr>
                <a:stCxn id="95" idx="5"/>
                <a:endCxn id="101" idx="0"/>
              </p:cNvCxnSpPr>
              <p:nvPr/>
            </p:nvCxnSpPr>
            <p:spPr>
              <a:xfrm rot="16200000" flipH="1">
                <a:off x="2227389" y="4859330"/>
                <a:ext cx="73025" cy="2667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5961DEC2-1BF2-4B8B-B250-823CBB80B207}"/>
                  </a:ext>
                </a:extLst>
              </p:cNvPr>
              <p:cNvSpPr/>
              <p:nvPr/>
            </p:nvSpPr>
            <p:spPr bwMode="auto">
              <a:xfrm>
                <a:off x="457222" y="5562600"/>
                <a:ext cx="539781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1" name="Triângulo isósceles 100">
                <a:extLst>
                  <a:ext uri="{FF2B5EF4-FFF2-40B4-BE49-F238E27FC236}">
                    <a16:creationId xmlns:a16="http://schemas.microsoft.com/office/drawing/2014/main" id="{36AADB26-2161-4A58-9817-DDCDCF8D2686}"/>
                  </a:ext>
                </a:extLst>
              </p:cNvPr>
              <p:cNvSpPr/>
              <p:nvPr/>
            </p:nvSpPr>
            <p:spPr>
              <a:xfrm>
                <a:off x="2127369" y="5029200"/>
                <a:ext cx="539781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2" name="Triângulo isósceles 101">
                <a:extLst>
                  <a:ext uri="{FF2B5EF4-FFF2-40B4-BE49-F238E27FC236}">
                    <a16:creationId xmlns:a16="http://schemas.microsoft.com/office/drawing/2014/main" id="{9D14242A-8729-42A8-9420-67344E759887}"/>
                  </a:ext>
                </a:extLst>
              </p:cNvPr>
              <p:cNvSpPr/>
              <p:nvPr/>
            </p:nvSpPr>
            <p:spPr>
              <a:xfrm>
                <a:off x="908098" y="6089650"/>
                <a:ext cx="539781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3" name="Triângulo isósceles 102">
                <a:extLst>
                  <a:ext uri="{FF2B5EF4-FFF2-40B4-BE49-F238E27FC236}">
                    <a16:creationId xmlns:a16="http://schemas.microsoft.com/office/drawing/2014/main" id="{0488AF7C-6288-47D8-8B09-F6900BD38A01}"/>
                  </a:ext>
                </a:extLst>
              </p:cNvPr>
              <p:cNvSpPr/>
              <p:nvPr/>
            </p:nvSpPr>
            <p:spPr>
              <a:xfrm>
                <a:off x="76200" y="6096000"/>
                <a:ext cx="539781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C1DAF7ED-8DBD-4A56-968F-6B3CB9EBCD6E}"/>
                  </a:ext>
                </a:extLst>
              </p:cNvPr>
              <p:cNvCxnSpPr>
                <a:stCxn id="99" idx="3"/>
                <a:endCxn id="103" idx="0"/>
              </p:cNvCxnSpPr>
              <p:nvPr/>
            </p:nvCxnSpPr>
            <p:spPr>
              <a:xfrm rot="5400000">
                <a:off x="404833" y="5964232"/>
                <a:ext cx="73025" cy="1905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50A80D72-E07B-48A1-B539-340D69F7397A}"/>
                  </a:ext>
                </a:extLst>
              </p:cNvPr>
              <p:cNvCxnSpPr>
                <a:stCxn id="99" idx="7"/>
                <a:endCxn id="106" idx="3"/>
              </p:cNvCxnSpPr>
              <p:nvPr/>
            </p:nvCxnSpPr>
            <p:spPr>
              <a:xfrm rot="5400000" flipH="1" flipV="1">
                <a:off x="958905" y="5454643"/>
                <a:ext cx="146050" cy="2286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9A6577D3-3EC3-4356-AAAC-03326F568ED3}"/>
                  </a:ext>
                </a:extLst>
              </p:cNvPr>
              <p:cNvSpPr/>
              <p:nvPr/>
            </p:nvSpPr>
            <p:spPr bwMode="auto">
              <a:xfrm>
                <a:off x="1066857" y="5035550"/>
                <a:ext cx="539781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7" name="Triângulo isósceles 106">
                <a:extLst>
                  <a:ext uri="{FF2B5EF4-FFF2-40B4-BE49-F238E27FC236}">
                    <a16:creationId xmlns:a16="http://schemas.microsoft.com/office/drawing/2014/main" id="{7F6D28F4-3863-43DC-939B-F612F9289EFC}"/>
                  </a:ext>
                </a:extLst>
              </p:cNvPr>
              <p:cNvSpPr/>
              <p:nvPr/>
            </p:nvSpPr>
            <p:spPr>
              <a:xfrm>
                <a:off x="1828901" y="6096000"/>
                <a:ext cx="539781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2356BEF7-59D1-42DC-B128-D51D170DBCE5}"/>
                  </a:ext>
                </a:extLst>
              </p:cNvPr>
              <p:cNvCxnSpPr>
                <a:stCxn id="99" idx="5"/>
                <a:endCxn id="102" idx="0"/>
              </p:cNvCxnSpPr>
              <p:nvPr/>
            </p:nvCxnSpPr>
            <p:spPr>
              <a:xfrm rot="16200000" flipH="1">
                <a:off x="1014468" y="5926130"/>
                <a:ext cx="66675" cy="260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FDAB0F61-959A-4A4A-BD29-4BF724A4D35D}"/>
                  </a:ext>
                </a:extLst>
              </p:cNvPr>
              <p:cNvCxnSpPr>
                <a:stCxn id="106" idx="5"/>
                <a:endCxn id="107" idx="0"/>
              </p:cNvCxnSpPr>
              <p:nvPr/>
            </p:nvCxnSpPr>
            <p:spPr>
              <a:xfrm rot="16200000" flipH="1">
                <a:off x="1512988" y="5510196"/>
                <a:ext cx="600075" cy="571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87" name="CaixaDeTexto 47">
              <a:extLst>
                <a:ext uri="{FF2B5EF4-FFF2-40B4-BE49-F238E27FC236}">
                  <a16:creationId xmlns:a16="http://schemas.microsoft.com/office/drawing/2014/main" id="{06660149-FBBE-4989-BD14-87ADBBCF8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3962400"/>
              <a:ext cx="22829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1ª. Rotação (caso 4)</a:t>
              </a:r>
            </a:p>
          </p:txBody>
        </p:sp>
      </p:grpSp>
      <p:grpSp>
        <p:nvGrpSpPr>
          <p:cNvPr id="9" name="Grupo 189">
            <a:extLst>
              <a:ext uri="{FF2B5EF4-FFF2-40B4-BE49-F238E27FC236}">
                <a16:creationId xmlns:a16="http://schemas.microsoft.com/office/drawing/2014/main" id="{7EB09744-0455-4442-859A-9EEE865295E5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371600"/>
            <a:ext cx="2286000" cy="2139950"/>
            <a:chOff x="6400800" y="1371600"/>
            <a:chExt cx="2286000" cy="2139950"/>
          </a:xfrm>
        </p:grpSpPr>
        <p:grpSp>
          <p:nvGrpSpPr>
            <p:cNvPr id="34869" name="Grupo 68">
              <a:extLst>
                <a:ext uri="{FF2B5EF4-FFF2-40B4-BE49-F238E27FC236}">
                  <a16:creationId xmlns:a16="http://schemas.microsoft.com/office/drawing/2014/main" id="{7D78C3B2-200E-4E2C-8901-E60675A09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0800" y="1371600"/>
              <a:ext cx="2286000" cy="2139950"/>
              <a:chOff x="381000" y="4495800"/>
              <a:chExt cx="2286000" cy="2139950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26034D94-A604-4A64-ADAE-B7A53706F456}"/>
                  </a:ext>
                </a:extLst>
              </p:cNvPr>
              <p:cNvSpPr/>
              <p:nvPr/>
            </p:nvSpPr>
            <p:spPr bwMode="auto">
              <a:xfrm>
                <a:off x="1441450" y="449580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595C244C-0BFE-458B-AB2B-9C45F7BF0B3F}"/>
                  </a:ext>
                </a:extLst>
              </p:cNvPr>
              <p:cNvCxnSpPr>
                <a:stCxn id="117" idx="3"/>
                <a:endCxn id="120" idx="0"/>
              </p:cNvCxnSpPr>
              <p:nvPr/>
            </p:nvCxnSpPr>
            <p:spPr>
              <a:xfrm rot="5400000">
                <a:off x="1274762" y="4783138"/>
                <a:ext cx="73025" cy="419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EE5A47A2-407D-4535-8E75-65B872AFC6F6}"/>
                  </a:ext>
                </a:extLst>
              </p:cNvPr>
              <p:cNvCxnSpPr>
                <a:stCxn id="117" idx="5"/>
                <a:endCxn id="121" idx="0"/>
              </p:cNvCxnSpPr>
              <p:nvPr/>
            </p:nvCxnSpPr>
            <p:spPr>
              <a:xfrm rot="16200000" flipH="1">
                <a:off x="2112962" y="4745038"/>
                <a:ext cx="73025" cy="49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C96BA9D7-B06B-40DA-B4CB-15A8C6E0F733}"/>
                  </a:ext>
                </a:extLst>
              </p:cNvPr>
              <p:cNvSpPr/>
              <p:nvPr/>
            </p:nvSpPr>
            <p:spPr bwMode="auto">
              <a:xfrm>
                <a:off x="831850" y="502920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Triângulo isósceles 120">
                <a:extLst>
                  <a:ext uri="{FF2B5EF4-FFF2-40B4-BE49-F238E27FC236}">
                    <a16:creationId xmlns:a16="http://schemas.microsoft.com/office/drawing/2014/main" id="{032CC573-E89D-4A25-8B5E-715EC38936BD}"/>
                  </a:ext>
                </a:extLst>
              </p:cNvPr>
              <p:cNvSpPr/>
              <p:nvPr/>
            </p:nvSpPr>
            <p:spPr>
              <a:xfrm>
                <a:off x="2127250" y="50292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22" name="Triângulo isósceles 121">
                <a:extLst>
                  <a:ext uri="{FF2B5EF4-FFF2-40B4-BE49-F238E27FC236}">
                    <a16:creationId xmlns:a16="http://schemas.microsoft.com/office/drawing/2014/main" id="{8ADD1773-43DD-41BA-8001-CC05724E1180}"/>
                  </a:ext>
                </a:extLst>
              </p:cNvPr>
              <p:cNvSpPr/>
              <p:nvPr/>
            </p:nvSpPr>
            <p:spPr>
              <a:xfrm>
                <a:off x="908050" y="608965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23" name="Triângulo isósceles 122">
                <a:extLst>
                  <a:ext uri="{FF2B5EF4-FFF2-40B4-BE49-F238E27FC236}">
                    <a16:creationId xmlns:a16="http://schemas.microsoft.com/office/drawing/2014/main" id="{0B905D59-0FDA-4E6D-AB9E-676722B545EE}"/>
                  </a:ext>
                </a:extLst>
              </p:cNvPr>
              <p:cNvSpPr/>
              <p:nvPr/>
            </p:nvSpPr>
            <p:spPr>
              <a:xfrm>
                <a:off x="381000" y="55626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EE5702F5-1CDB-4907-A96F-BA7AD43A6EA6}"/>
                  </a:ext>
                </a:extLst>
              </p:cNvPr>
              <p:cNvCxnSpPr>
                <a:stCxn id="120" idx="3"/>
                <a:endCxn id="123" idx="0"/>
              </p:cNvCxnSpPr>
              <p:nvPr/>
            </p:nvCxnSpPr>
            <p:spPr>
              <a:xfrm rot="5400000">
                <a:off x="744537" y="5395913"/>
                <a:ext cx="73025" cy="260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50C9352E-429F-42ED-9718-DE0F7D0C2129}"/>
                  </a:ext>
                </a:extLst>
              </p:cNvPr>
              <p:cNvCxnSpPr>
                <a:stCxn id="120" idx="5"/>
                <a:endCxn id="126" idx="0"/>
              </p:cNvCxnSpPr>
              <p:nvPr/>
            </p:nvCxnSpPr>
            <p:spPr>
              <a:xfrm rot="16200000" flipH="1">
                <a:off x="1427162" y="5354638"/>
                <a:ext cx="66675" cy="336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37E874F1-4B5B-4D57-BEFD-E1377C1FDCB4}"/>
                  </a:ext>
                </a:extLst>
              </p:cNvPr>
              <p:cNvSpPr/>
              <p:nvPr/>
            </p:nvSpPr>
            <p:spPr bwMode="auto">
              <a:xfrm>
                <a:off x="1358900" y="555625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Triângulo isósceles 126">
                <a:extLst>
                  <a:ext uri="{FF2B5EF4-FFF2-40B4-BE49-F238E27FC236}">
                    <a16:creationId xmlns:a16="http://schemas.microsoft.com/office/drawing/2014/main" id="{F4031C61-9C98-467F-9304-6FD5D24DFB7D}"/>
                  </a:ext>
                </a:extLst>
              </p:cNvPr>
              <p:cNvSpPr/>
              <p:nvPr/>
            </p:nvSpPr>
            <p:spPr>
              <a:xfrm>
                <a:off x="1828800" y="60960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8ECEC9CD-202A-4B09-90F4-57DB9B11E0D4}"/>
                  </a:ext>
                </a:extLst>
              </p:cNvPr>
              <p:cNvCxnSpPr>
                <a:stCxn id="126" idx="3"/>
                <a:endCxn id="122" idx="0"/>
              </p:cNvCxnSpPr>
              <p:nvPr/>
            </p:nvCxnSpPr>
            <p:spPr>
              <a:xfrm rot="5400000">
                <a:off x="1271587" y="5922963"/>
                <a:ext cx="73025" cy="260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C96FBF92-E7AD-4D06-B74D-B7236C328478}"/>
                  </a:ext>
                </a:extLst>
              </p:cNvPr>
              <p:cNvCxnSpPr>
                <a:stCxn id="126" idx="5"/>
                <a:endCxn id="127" idx="0"/>
              </p:cNvCxnSpPr>
              <p:nvPr/>
            </p:nvCxnSpPr>
            <p:spPr>
              <a:xfrm rot="16200000" flipH="1">
                <a:off x="1919287" y="5916613"/>
                <a:ext cx="79375" cy="279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70" name="Grupo 22">
              <a:extLst>
                <a:ext uri="{FF2B5EF4-FFF2-40B4-BE49-F238E27FC236}">
                  <a16:creationId xmlns:a16="http://schemas.microsoft.com/office/drawing/2014/main" id="{4CB64F74-9D4F-4A65-9BEB-50588B6D7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4500" y="1371600"/>
              <a:ext cx="622300" cy="369887"/>
              <a:chOff x="2971800" y="2678668"/>
              <a:chExt cx="622516" cy="369332"/>
            </a:xfrm>
          </p:grpSpPr>
          <p:sp>
            <p:nvSpPr>
              <p:cNvPr id="34871" name="CaixaDeTexto 20">
                <a:extLst>
                  <a:ext uri="{FF2B5EF4-FFF2-40B4-BE49-F238E27FC236}">
                    <a16:creationId xmlns:a16="http://schemas.microsoft.com/office/drawing/2014/main" id="{580E5312-3EEB-4A01-A37E-F8F7EC280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2678668"/>
                <a:ext cx="31771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pt-BR" sz="1800">
                    <a:latin typeface="Arial" panose="020B0604020202020204" pitchFamily="34" charset="0"/>
                  </a:rPr>
                  <a:t>α</a:t>
                </a:r>
                <a:endParaRPr lang="pt-BR" altLang="pt-B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Seta para a esquerda 86">
                <a:extLst>
                  <a:ext uri="{FF2B5EF4-FFF2-40B4-BE49-F238E27FC236}">
                    <a16:creationId xmlns:a16="http://schemas.microsoft.com/office/drawing/2014/main" id="{746C0D36-7C3F-4B65-8296-EEC3EB3EBE13}"/>
                  </a:ext>
                </a:extLst>
              </p:cNvPr>
              <p:cNvSpPr/>
              <p:nvPr/>
            </p:nvSpPr>
            <p:spPr>
              <a:xfrm>
                <a:off x="2971800" y="2864127"/>
                <a:ext cx="304906" cy="44383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</p:grpSp>
      </p:grpSp>
      <p:grpSp>
        <p:nvGrpSpPr>
          <p:cNvPr id="12" name="Grupo 187">
            <a:extLst>
              <a:ext uri="{FF2B5EF4-FFF2-40B4-BE49-F238E27FC236}">
                <a16:creationId xmlns:a16="http://schemas.microsoft.com/office/drawing/2014/main" id="{C0214619-E349-4A8B-8C42-1885781FE74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973513"/>
            <a:ext cx="2908300" cy="2128837"/>
            <a:chOff x="6019800" y="3974068"/>
            <a:chExt cx="2908300" cy="2128282"/>
          </a:xfrm>
        </p:grpSpPr>
        <p:grpSp>
          <p:nvGrpSpPr>
            <p:cNvPr id="34854" name="Grupo 74">
              <a:extLst>
                <a:ext uri="{FF2B5EF4-FFF2-40B4-BE49-F238E27FC236}">
                  <a16:creationId xmlns:a16="http://schemas.microsoft.com/office/drawing/2014/main" id="{E4A2245B-EC2D-4000-BF22-6F457E79B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4489450"/>
              <a:ext cx="2908300" cy="1612900"/>
              <a:chOff x="5327650" y="4489450"/>
              <a:chExt cx="2908300" cy="1612900"/>
            </a:xfrm>
          </p:grpSpPr>
          <p:sp>
            <p:nvSpPr>
              <p:cNvPr id="141" name="Elipse 140">
                <a:extLst>
                  <a:ext uri="{FF2B5EF4-FFF2-40B4-BE49-F238E27FC236}">
                    <a16:creationId xmlns:a16="http://schemas.microsoft.com/office/drawing/2014/main" id="{3F497446-828A-47D1-ACE0-851DD94E2F22}"/>
                  </a:ext>
                </a:extLst>
              </p:cNvPr>
              <p:cNvSpPr/>
              <p:nvPr/>
            </p:nvSpPr>
            <p:spPr bwMode="auto">
              <a:xfrm>
                <a:off x="7239000" y="5023132"/>
                <a:ext cx="539750" cy="5396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1BD34153-3EBA-4AAB-9B6A-E20A610DA772}"/>
                  </a:ext>
                </a:extLst>
              </p:cNvPr>
              <p:cNvCxnSpPr>
                <a:stCxn id="141" idx="1"/>
                <a:endCxn id="150" idx="5"/>
              </p:cNvCxnSpPr>
              <p:nvPr/>
            </p:nvCxnSpPr>
            <p:spPr>
              <a:xfrm rot="16200000" flipV="1">
                <a:off x="7086620" y="4870731"/>
                <a:ext cx="152360" cy="311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1250DF1A-167F-4AC9-BBE4-2016AAB88035}"/>
                  </a:ext>
                </a:extLst>
              </p:cNvPr>
              <p:cNvCxnSpPr>
                <a:stCxn id="141" idx="5"/>
                <a:endCxn id="145" idx="0"/>
              </p:cNvCxnSpPr>
              <p:nvPr/>
            </p:nvCxnSpPr>
            <p:spPr>
              <a:xfrm rot="16200000" flipH="1">
                <a:off x="7796222" y="5386540"/>
                <a:ext cx="73006" cy="266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7EFB7D17-E955-4F7E-B8F4-0375600EA13D}"/>
                  </a:ext>
                </a:extLst>
              </p:cNvPr>
              <p:cNvSpPr/>
              <p:nvPr/>
            </p:nvSpPr>
            <p:spPr bwMode="auto">
              <a:xfrm>
                <a:off x="5784850" y="5023132"/>
                <a:ext cx="539750" cy="5396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5" name="Triângulo isósceles 144">
                <a:extLst>
                  <a:ext uri="{FF2B5EF4-FFF2-40B4-BE49-F238E27FC236}">
                    <a16:creationId xmlns:a16="http://schemas.microsoft.com/office/drawing/2014/main" id="{020E6F1B-D76E-4AE5-9852-DC78ED69FFC5}"/>
                  </a:ext>
                </a:extLst>
              </p:cNvPr>
              <p:cNvSpPr/>
              <p:nvPr/>
            </p:nvSpPr>
            <p:spPr>
              <a:xfrm>
                <a:off x="7696200" y="5556393"/>
                <a:ext cx="539750" cy="539609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46" name="Triângulo isósceles 145">
                <a:extLst>
                  <a:ext uri="{FF2B5EF4-FFF2-40B4-BE49-F238E27FC236}">
                    <a16:creationId xmlns:a16="http://schemas.microsoft.com/office/drawing/2014/main" id="{76DEF5D9-6230-40FF-B930-D869A21E00C4}"/>
                  </a:ext>
                </a:extLst>
              </p:cNvPr>
              <p:cNvSpPr/>
              <p:nvPr/>
            </p:nvSpPr>
            <p:spPr>
              <a:xfrm>
                <a:off x="6248400" y="5562741"/>
                <a:ext cx="539750" cy="539609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47" name="Triângulo isósceles 146">
                <a:extLst>
                  <a:ext uri="{FF2B5EF4-FFF2-40B4-BE49-F238E27FC236}">
                    <a16:creationId xmlns:a16="http://schemas.microsoft.com/office/drawing/2014/main" id="{9EF07759-CF5A-4EB5-A3DA-9F85387DA9D6}"/>
                  </a:ext>
                </a:extLst>
              </p:cNvPr>
              <p:cNvSpPr/>
              <p:nvPr/>
            </p:nvSpPr>
            <p:spPr>
              <a:xfrm>
                <a:off x="5327650" y="5556393"/>
                <a:ext cx="539750" cy="539609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500CE991-115C-44FA-92F9-6B3C008F709E}"/>
                  </a:ext>
                </a:extLst>
              </p:cNvPr>
              <p:cNvCxnSpPr>
                <a:stCxn id="144" idx="3"/>
                <a:endCxn id="147" idx="0"/>
              </p:cNvCxnSpPr>
              <p:nvPr/>
            </p:nvCxnSpPr>
            <p:spPr>
              <a:xfrm rot="5400000">
                <a:off x="5694372" y="5386540"/>
                <a:ext cx="73006" cy="266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ector reto 148">
                <a:extLst>
                  <a:ext uri="{FF2B5EF4-FFF2-40B4-BE49-F238E27FC236}">
                    <a16:creationId xmlns:a16="http://schemas.microsoft.com/office/drawing/2014/main" id="{E87D0EF9-6B4C-463F-8843-2C1CE55FF7B7}"/>
                  </a:ext>
                </a:extLst>
              </p:cNvPr>
              <p:cNvCxnSpPr>
                <a:stCxn id="144" idx="5"/>
                <a:endCxn id="146" idx="0"/>
              </p:cNvCxnSpPr>
              <p:nvPr/>
            </p:nvCxnSpPr>
            <p:spPr>
              <a:xfrm rot="16200000" flipH="1">
                <a:off x="6342072" y="5386539"/>
                <a:ext cx="79354" cy="273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DE00F315-A0B0-4D86-AC77-4E1A5DE0BD05}"/>
                  </a:ext>
                </a:extLst>
              </p:cNvPr>
              <p:cNvSpPr/>
              <p:nvPr/>
            </p:nvSpPr>
            <p:spPr bwMode="auto">
              <a:xfrm>
                <a:off x="6546850" y="4489871"/>
                <a:ext cx="539750" cy="5396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51" name="Triângulo isósceles 150">
                <a:extLst>
                  <a:ext uri="{FF2B5EF4-FFF2-40B4-BE49-F238E27FC236}">
                    <a16:creationId xmlns:a16="http://schemas.microsoft.com/office/drawing/2014/main" id="{F0192033-3EEA-4E79-B0F4-3917EA8581E0}"/>
                  </a:ext>
                </a:extLst>
              </p:cNvPr>
              <p:cNvSpPr/>
              <p:nvPr/>
            </p:nvSpPr>
            <p:spPr>
              <a:xfrm>
                <a:off x="6858000" y="5562741"/>
                <a:ext cx="539750" cy="539609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52" name="Conector reto 151">
                <a:extLst>
                  <a:ext uri="{FF2B5EF4-FFF2-40B4-BE49-F238E27FC236}">
                    <a16:creationId xmlns:a16="http://schemas.microsoft.com/office/drawing/2014/main" id="{DD60C4D9-D737-4E84-9D6C-EF96A09BAA9E}"/>
                  </a:ext>
                </a:extLst>
              </p:cNvPr>
              <p:cNvCxnSpPr>
                <a:stCxn id="150" idx="3"/>
                <a:endCxn id="144" idx="0"/>
              </p:cNvCxnSpPr>
              <p:nvPr/>
            </p:nvCxnSpPr>
            <p:spPr>
              <a:xfrm rot="5400000">
                <a:off x="6303972" y="4700879"/>
                <a:ext cx="73006" cy="5715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ector reto 152">
                <a:extLst>
                  <a:ext uri="{FF2B5EF4-FFF2-40B4-BE49-F238E27FC236}">
                    <a16:creationId xmlns:a16="http://schemas.microsoft.com/office/drawing/2014/main" id="{E12E1AC9-9487-4C04-89C8-08C848DAD490}"/>
                  </a:ext>
                </a:extLst>
              </p:cNvPr>
              <p:cNvCxnSpPr>
                <a:stCxn id="141" idx="3"/>
                <a:endCxn id="151" idx="0"/>
              </p:cNvCxnSpPr>
              <p:nvPr/>
            </p:nvCxnSpPr>
            <p:spPr>
              <a:xfrm rot="5400000">
                <a:off x="7183447" y="5427814"/>
                <a:ext cx="79354" cy="1905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855" name="CaixaDeTexto 47">
              <a:extLst>
                <a:ext uri="{FF2B5EF4-FFF2-40B4-BE49-F238E27FC236}">
                  <a16:creationId xmlns:a16="http://schemas.microsoft.com/office/drawing/2014/main" id="{F6811A4D-FD14-4269-9DBD-E044CF45B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403" y="3974068"/>
              <a:ext cx="22829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2ª. Rotação (caso 1)</a:t>
              </a:r>
            </a:p>
          </p:txBody>
        </p:sp>
      </p:grpSp>
      <p:grpSp>
        <p:nvGrpSpPr>
          <p:cNvPr id="14" name="Grupo 185">
            <a:extLst>
              <a:ext uri="{FF2B5EF4-FFF2-40B4-BE49-F238E27FC236}">
                <a16:creationId xmlns:a16="http://schemas.microsoft.com/office/drawing/2014/main" id="{D089A8AD-EEF9-4F9C-9487-A1723DF57035}"/>
              </a:ext>
            </a:extLst>
          </p:cNvPr>
          <p:cNvGrpSpPr>
            <a:grpSpLocks/>
          </p:cNvGrpSpPr>
          <p:nvPr/>
        </p:nvGrpSpPr>
        <p:grpSpPr bwMode="auto">
          <a:xfrm>
            <a:off x="0" y="4495800"/>
            <a:ext cx="9144000" cy="2139950"/>
            <a:chOff x="0" y="4495800"/>
            <a:chExt cx="9144000" cy="2139950"/>
          </a:xfrm>
        </p:grpSpPr>
        <p:grpSp>
          <p:nvGrpSpPr>
            <p:cNvPr id="34831" name="Grupo 157">
              <a:extLst>
                <a:ext uri="{FF2B5EF4-FFF2-40B4-BE49-F238E27FC236}">
                  <a16:creationId xmlns:a16="http://schemas.microsoft.com/office/drawing/2014/main" id="{7180D299-2672-4125-BA00-F4C970F79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035550"/>
              <a:ext cx="9144000" cy="1593850"/>
              <a:chOff x="0" y="5035550"/>
              <a:chExt cx="9144000" cy="1593850"/>
            </a:xfrm>
          </p:grpSpPr>
          <p:grpSp>
            <p:nvGrpSpPr>
              <p:cNvPr id="34849" name="Grupo 66">
                <a:extLst>
                  <a:ext uri="{FF2B5EF4-FFF2-40B4-BE49-F238E27FC236}">
                    <a16:creationId xmlns:a16="http://schemas.microsoft.com/office/drawing/2014/main" id="{7409FAF7-34B0-4B57-99FA-A559053FB7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035550"/>
                <a:ext cx="9144000" cy="1068388"/>
                <a:chOff x="0" y="5035550"/>
                <a:chExt cx="9144000" cy="1068388"/>
              </a:xfrm>
            </p:grpSpPr>
            <p:cxnSp>
              <p:nvCxnSpPr>
                <p:cNvPr id="56" name="Conector reto 55">
                  <a:extLst>
                    <a:ext uri="{FF2B5EF4-FFF2-40B4-BE49-F238E27FC236}">
                      <a16:creationId xmlns:a16="http://schemas.microsoft.com/office/drawing/2014/main" id="{3DFB3878-5936-4B7B-8F1C-79B84CE19CBF}"/>
                    </a:ext>
                  </a:extLst>
                </p:cNvPr>
                <p:cNvCxnSpPr/>
                <p:nvPr/>
              </p:nvCxnSpPr>
              <p:spPr>
                <a:xfrm>
                  <a:off x="0" y="5035550"/>
                  <a:ext cx="9144000" cy="158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>
                  <a:extLst>
                    <a:ext uri="{FF2B5EF4-FFF2-40B4-BE49-F238E27FC236}">
                      <a16:creationId xmlns:a16="http://schemas.microsoft.com/office/drawing/2014/main" id="{EA163D8D-FC9C-40D7-9FB4-4C9209E80C8D}"/>
                    </a:ext>
                  </a:extLst>
                </p:cNvPr>
                <p:cNvCxnSpPr/>
                <p:nvPr/>
              </p:nvCxnSpPr>
              <p:spPr>
                <a:xfrm>
                  <a:off x="0" y="5568950"/>
                  <a:ext cx="9144000" cy="158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ector reto 67">
                  <a:extLst>
                    <a:ext uri="{FF2B5EF4-FFF2-40B4-BE49-F238E27FC236}">
                      <a16:creationId xmlns:a16="http://schemas.microsoft.com/office/drawing/2014/main" id="{5C9A5358-D5E2-440D-BE1E-4803A07137A7}"/>
                    </a:ext>
                  </a:extLst>
                </p:cNvPr>
                <p:cNvCxnSpPr/>
                <p:nvPr/>
              </p:nvCxnSpPr>
              <p:spPr>
                <a:xfrm>
                  <a:off x="0" y="6102350"/>
                  <a:ext cx="9144000" cy="158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92DFC6E4-A6E0-4543-808F-A0D40D93B207}"/>
                  </a:ext>
                </a:extLst>
              </p:cNvPr>
              <p:cNvCxnSpPr/>
              <p:nvPr/>
            </p:nvCxnSpPr>
            <p:spPr bwMode="auto">
              <a:xfrm>
                <a:off x="0" y="6627813"/>
                <a:ext cx="9144000" cy="15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32" name="Grupo 68">
              <a:extLst>
                <a:ext uri="{FF2B5EF4-FFF2-40B4-BE49-F238E27FC236}">
                  <a16:creationId xmlns:a16="http://schemas.microsoft.com/office/drawing/2014/main" id="{97BFC4CC-F0A5-44C5-AFC3-CCCDF6274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4495800"/>
              <a:ext cx="2286000" cy="2139950"/>
              <a:chOff x="381000" y="4495800"/>
              <a:chExt cx="2286000" cy="2139950"/>
            </a:xfrm>
          </p:grpSpPr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A176AD13-5DD4-4D63-8195-546A7CA5BFF5}"/>
                  </a:ext>
                </a:extLst>
              </p:cNvPr>
              <p:cNvSpPr/>
              <p:nvPr/>
            </p:nvSpPr>
            <p:spPr bwMode="auto">
              <a:xfrm>
                <a:off x="1441450" y="449580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71" name="Conector reto 170">
                <a:extLst>
                  <a:ext uri="{FF2B5EF4-FFF2-40B4-BE49-F238E27FC236}">
                    <a16:creationId xmlns:a16="http://schemas.microsoft.com/office/drawing/2014/main" id="{8AA1C64C-AFE4-4B82-9B55-64A1CFCCB8CF}"/>
                  </a:ext>
                </a:extLst>
              </p:cNvPr>
              <p:cNvCxnSpPr>
                <a:stCxn id="170" idx="3"/>
                <a:endCxn id="173" idx="0"/>
              </p:cNvCxnSpPr>
              <p:nvPr/>
            </p:nvCxnSpPr>
            <p:spPr>
              <a:xfrm rot="5400000">
                <a:off x="1274762" y="4783138"/>
                <a:ext cx="73025" cy="419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ector reto 171">
                <a:extLst>
                  <a:ext uri="{FF2B5EF4-FFF2-40B4-BE49-F238E27FC236}">
                    <a16:creationId xmlns:a16="http://schemas.microsoft.com/office/drawing/2014/main" id="{71596D41-6262-4A4B-8FDC-C9011107D1E3}"/>
                  </a:ext>
                </a:extLst>
              </p:cNvPr>
              <p:cNvCxnSpPr>
                <a:stCxn id="170" idx="5"/>
                <a:endCxn id="174" idx="0"/>
              </p:cNvCxnSpPr>
              <p:nvPr/>
            </p:nvCxnSpPr>
            <p:spPr>
              <a:xfrm rot="16200000" flipH="1">
                <a:off x="2112962" y="4745038"/>
                <a:ext cx="73025" cy="495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Elipse 172">
                <a:extLst>
                  <a:ext uri="{FF2B5EF4-FFF2-40B4-BE49-F238E27FC236}">
                    <a16:creationId xmlns:a16="http://schemas.microsoft.com/office/drawing/2014/main" id="{FB202E89-3557-44B8-BA74-46E5F3273EE7}"/>
                  </a:ext>
                </a:extLst>
              </p:cNvPr>
              <p:cNvSpPr/>
              <p:nvPr/>
            </p:nvSpPr>
            <p:spPr bwMode="auto">
              <a:xfrm>
                <a:off x="831850" y="502920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4" name="Triângulo isósceles 173">
                <a:extLst>
                  <a:ext uri="{FF2B5EF4-FFF2-40B4-BE49-F238E27FC236}">
                    <a16:creationId xmlns:a16="http://schemas.microsoft.com/office/drawing/2014/main" id="{0C30CA97-12B8-4F94-95F0-E15E07451904}"/>
                  </a:ext>
                </a:extLst>
              </p:cNvPr>
              <p:cNvSpPr/>
              <p:nvPr/>
            </p:nvSpPr>
            <p:spPr>
              <a:xfrm>
                <a:off x="2127250" y="50292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75" name="Triângulo isósceles 174">
                <a:extLst>
                  <a:ext uri="{FF2B5EF4-FFF2-40B4-BE49-F238E27FC236}">
                    <a16:creationId xmlns:a16="http://schemas.microsoft.com/office/drawing/2014/main" id="{83D1B802-2D48-4DA3-8E4E-FD63625618BF}"/>
                  </a:ext>
                </a:extLst>
              </p:cNvPr>
              <p:cNvSpPr/>
              <p:nvPr/>
            </p:nvSpPr>
            <p:spPr>
              <a:xfrm>
                <a:off x="908050" y="608965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76" name="Triângulo isósceles 175">
                <a:extLst>
                  <a:ext uri="{FF2B5EF4-FFF2-40B4-BE49-F238E27FC236}">
                    <a16:creationId xmlns:a16="http://schemas.microsoft.com/office/drawing/2014/main" id="{C2AB55B4-0F15-4BF7-8DFF-0D0E56AB66AB}"/>
                  </a:ext>
                </a:extLst>
              </p:cNvPr>
              <p:cNvSpPr/>
              <p:nvPr/>
            </p:nvSpPr>
            <p:spPr>
              <a:xfrm>
                <a:off x="381000" y="55626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77" name="Conector reto 176">
                <a:extLst>
                  <a:ext uri="{FF2B5EF4-FFF2-40B4-BE49-F238E27FC236}">
                    <a16:creationId xmlns:a16="http://schemas.microsoft.com/office/drawing/2014/main" id="{872D72FB-1B71-46B1-A1F3-0702096F7FD9}"/>
                  </a:ext>
                </a:extLst>
              </p:cNvPr>
              <p:cNvCxnSpPr>
                <a:stCxn id="173" idx="3"/>
                <a:endCxn id="176" idx="0"/>
              </p:cNvCxnSpPr>
              <p:nvPr/>
            </p:nvCxnSpPr>
            <p:spPr>
              <a:xfrm rot="5400000">
                <a:off x="744537" y="5395913"/>
                <a:ext cx="73025" cy="260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to 177">
                <a:extLst>
                  <a:ext uri="{FF2B5EF4-FFF2-40B4-BE49-F238E27FC236}">
                    <a16:creationId xmlns:a16="http://schemas.microsoft.com/office/drawing/2014/main" id="{825B6A61-E9A2-4DB7-8068-97BFAB099DC8}"/>
                  </a:ext>
                </a:extLst>
              </p:cNvPr>
              <p:cNvCxnSpPr>
                <a:stCxn id="173" idx="5"/>
                <a:endCxn id="179" idx="0"/>
              </p:cNvCxnSpPr>
              <p:nvPr/>
            </p:nvCxnSpPr>
            <p:spPr>
              <a:xfrm rot="16200000" flipH="1">
                <a:off x="1427162" y="5354638"/>
                <a:ext cx="66675" cy="336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E90D3670-7A52-43D6-B144-F3490CA57291}"/>
                  </a:ext>
                </a:extLst>
              </p:cNvPr>
              <p:cNvSpPr/>
              <p:nvPr/>
            </p:nvSpPr>
            <p:spPr bwMode="auto">
              <a:xfrm>
                <a:off x="1358900" y="555625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80" name="Triângulo isósceles 179">
                <a:extLst>
                  <a:ext uri="{FF2B5EF4-FFF2-40B4-BE49-F238E27FC236}">
                    <a16:creationId xmlns:a16="http://schemas.microsoft.com/office/drawing/2014/main" id="{9E73FB51-E4FD-45E6-A8BF-C881BD76DCE6}"/>
                  </a:ext>
                </a:extLst>
              </p:cNvPr>
              <p:cNvSpPr/>
              <p:nvPr/>
            </p:nvSpPr>
            <p:spPr>
              <a:xfrm>
                <a:off x="1828800" y="60960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81" name="Conector reto 180">
                <a:extLst>
                  <a:ext uri="{FF2B5EF4-FFF2-40B4-BE49-F238E27FC236}">
                    <a16:creationId xmlns:a16="http://schemas.microsoft.com/office/drawing/2014/main" id="{43FE374F-149B-4C91-AB07-622586CB8B10}"/>
                  </a:ext>
                </a:extLst>
              </p:cNvPr>
              <p:cNvCxnSpPr>
                <a:stCxn id="179" idx="3"/>
                <a:endCxn id="175" idx="0"/>
              </p:cNvCxnSpPr>
              <p:nvPr/>
            </p:nvCxnSpPr>
            <p:spPr>
              <a:xfrm rot="5400000">
                <a:off x="1271587" y="5922963"/>
                <a:ext cx="73025" cy="260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>
                <a:extLst>
                  <a:ext uri="{FF2B5EF4-FFF2-40B4-BE49-F238E27FC236}">
                    <a16:creationId xmlns:a16="http://schemas.microsoft.com/office/drawing/2014/main" id="{F285A114-1E5B-4492-BB33-0F73A2863905}"/>
                  </a:ext>
                </a:extLst>
              </p:cNvPr>
              <p:cNvCxnSpPr>
                <a:stCxn id="179" idx="5"/>
                <a:endCxn id="180" idx="0"/>
              </p:cNvCxnSpPr>
              <p:nvPr/>
            </p:nvCxnSpPr>
            <p:spPr>
              <a:xfrm rot="16200000" flipH="1">
                <a:off x="1919287" y="5916613"/>
                <a:ext cx="79375" cy="279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33" name="Grupo 22">
              <a:extLst>
                <a:ext uri="{FF2B5EF4-FFF2-40B4-BE49-F238E27FC236}">
                  <a16:creationId xmlns:a16="http://schemas.microsoft.com/office/drawing/2014/main" id="{7F360E99-C07B-4777-A2DB-908F38D16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4506913"/>
              <a:ext cx="622300" cy="369887"/>
              <a:chOff x="2971800" y="2678668"/>
              <a:chExt cx="622516" cy="369332"/>
            </a:xfrm>
          </p:grpSpPr>
          <p:sp>
            <p:nvSpPr>
              <p:cNvPr id="34834" name="CaixaDeTexto 20">
                <a:extLst>
                  <a:ext uri="{FF2B5EF4-FFF2-40B4-BE49-F238E27FC236}">
                    <a16:creationId xmlns:a16="http://schemas.microsoft.com/office/drawing/2014/main" id="{6646CC8F-DB2D-4BFE-B420-1434C7381A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2678668"/>
                <a:ext cx="31771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pt-BR" sz="1800">
                    <a:latin typeface="Arial" panose="020B0604020202020204" pitchFamily="34" charset="0"/>
                  </a:rPr>
                  <a:t>α</a:t>
                </a:r>
                <a:endParaRPr lang="pt-BR" altLang="pt-B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Seta para a esquerda 184">
                <a:extLst>
                  <a:ext uri="{FF2B5EF4-FFF2-40B4-BE49-F238E27FC236}">
                    <a16:creationId xmlns:a16="http://schemas.microsoft.com/office/drawing/2014/main" id="{7AC25DB7-452D-4277-AB31-5CC3BA26BD1F}"/>
                  </a:ext>
                </a:extLst>
              </p:cNvPr>
              <p:cNvSpPr/>
              <p:nvPr/>
            </p:nvSpPr>
            <p:spPr>
              <a:xfrm>
                <a:off x="2971800" y="2864126"/>
                <a:ext cx="304906" cy="44383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</p:grpSp>
      </p:grpSp>
      <p:grpSp>
        <p:nvGrpSpPr>
          <p:cNvPr id="19" name="Grupo 128">
            <a:extLst>
              <a:ext uri="{FF2B5EF4-FFF2-40B4-BE49-F238E27FC236}">
                <a16:creationId xmlns:a16="http://schemas.microsoft.com/office/drawing/2014/main" id="{A28EFE6A-0A7D-4099-AB3D-7E336E62DD4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819400"/>
            <a:ext cx="3352800" cy="946150"/>
            <a:chOff x="5181600" y="2819400"/>
            <a:chExt cx="3352800" cy="946885"/>
          </a:xfrm>
        </p:grpSpPr>
        <p:sp>
          <p:nvSpPr>
            <p:cNvPr id="34829" name="CaixaDeTexto 154">
              <a:extLst>
                <a:ext uri="{FF2B5EF4-FFF2-40B4-BE49-F238E27FC236}">
                  <a16:creationId xmlns:a16="http://schemas.microsoft.com/office/drawing/2014/main" id="{93E70EFC-F5F8-453F-863B-D9A0833C2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935288"/>
              <a:ext cx="17526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>
                  <a:latin typeface="Arial" panose="020B0604020202020204" pitchFamily="34" charset="0"/>
                </a:rPr>
                <a:t>Não Importa quais das duas sub-árvores possui a maior profundidade</a:t>
              </a:r>
            </a:p>
          </p:txBody>
        </p:sp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0D0E365B-ABC3-47F4-B9E5-38C7B3374B30}"/>
                </a:ext>
              </a:extLst>
            </p:cNvPr>
            <p:cNvSpPr/>
            <p:nvPr/>
          </p:nvSpPr>
          <p:spPr>
            <a:xfrm>
              <a:off x="6705600" y="2819400"/>
              <a:ext cx="1828800" cy="9151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aixaDeTexto 2">
            <a:extLst>
              <a:ext uri="{FF2B5EF4-FFF2-40B4-BE49-F238E27FC236}">
                <a16:creationId xmlns:a16="http://schemas.microsoft.com/office/drawing/2014/main" id="{ABC985A8-BD37-4FE6-9FB2-C5973F76F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081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AVL – Rotação Dupla</a:t>
            </a:r>
          </a:p>
        </p:txBody>
      </p:sp>
      <p:sp>
        <p:nvSpPr>
          <p:cNvPr id="68611" name="Retângulo 4">
            <a:extLst>
              <a:ext uri="{FF2B5EF4-FFF2-40B4-BE49-F238E27FC236}">
                <a16:creationId xmlns:a16="http://schemas.microsoft.com/office/drawing/2014/main" id="{AEF515CB-7E91-4031-B751-1CABC086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Caso 3 - </a:t>
            </a:r>
            <a:r>
              <a:rPr lang="pt-BR" altLang="pt-BR" sz="1800">
                <a:latin typeface="Arial" panose="020B0604020202020204" pitchFamily="34" charset="0"/>
              </a:rPr>
              <a:t>Uma inserção na sub-árvore esquerda do filho direito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2" name="Grupo 77">
            <a:extLst>
              <a:ext uri="{FF2B5EF4-FFF2-40B4-BE49-F238E27FC236}">
                <a16:creationId xmlns:a16="http://schemas.microsoft.com/office/drawing/2014/main" id="{9C072B6E-4722-4CCE-8B6E-586AAEC73CFE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4489450"/>
            <a:ext cx="2908300" cy="1612900"/>
            <a:chOff x="5327650" y="4489450"/>
            <a:chExt cx="2908300" cy="1612900"/>
          </a:xfrm>
        </p:grpSpPr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9CCB7F80-44AC-4996-9BB0-5B99A8BE418F}"/>
                </a:ext>
              </a:extLst>
            </p:cNvPr>
            <p:cNvSpPr/>
            <p:nvPr/>
          </p:nvSpPr>
          <p:spPr bwMode="auto">
            <a:xfrm>
              <a:off x="7239000" y="5022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D9ABB897-6040-4179-906F-500313FA1D5F}"/>
                </a:ext>
              </a:extLst>
            </p:cNvPr>
            <p:cNvCxnSpPr>
              <a:stCxn id="141" idx="1"/>
              <a:endCxn id="150" idx="5"/>
            </p:cNvCxnSpPr>
            <p:nvPr/>
          </p:nvCxnSpPr>
          <p:spPr>
            <a:xfrm rot="16200000" flipV="1">
              <a:off x="7086600" y="4870450"/>
              <a:ext cx="152400" cy="311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C9CDC183-EED8-423D-A648-9EBDCDBDC9E7}"/>
                </a:ext>
              </a:extLst>
            </p:cNvPr>
            <p:cNvCxnSpPr>
              <a:stCxn id="141" idx="5"/>
              <a:endCxn id="145" idx="0"/>
            </p:cNvCxnSpPr>
            <p:nvPr/>
          </p:nvCxnSpPr>
          <p:spPr>
            <a:xfrm rot="16200000" flipH="1">
              <a:off x="7796212" y="5386388"/>
              <a:ext cx="73025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DA35A6EE-1AB4-41E8-B8B6-B7004F562003}"/>
                </a:ext>
              </a:extLst>
            </p:cNvPr>
            <p:cNvSpPr/>
            <p:nvPr/>
          </p:nvSpPr>
          <p:spPr bwMode="auto">
            <a:xfrm>
              <a:off x="5784850" y="5022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5" name="Triângulo isósceles 144">
              <a:extLst>
                <a:ext uri="{FF2B5EF4-FFF2-40B4-BE49-F238E27FC236}">
                  <a16:creationId xmlns:a16="http://schemas.microsoft.com/office/drawing/2014/main" id="{EA8E008A-D483-42DA-958A-B8DEE8E48EE2}"/>
                </a:ext>
              </a:extLst>
            </p:cNvPr>
            <p:cNvSpPr/>
            <p:nvPr/>
          </p:nvSpPr>
          <p:spPr>
            <a:xfrm>
              <a:off x="7696200" y="55562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6" name="Triângulo isósceles 145">
              <a:extLst>
                <a:ext uri="{FF2B5EF4-FFF2-40B4-BE49-F238E27FC236}">
                  <a16:creationId xmlns:a16="http://schemas.microsoft.com/office/drawing/2014/main" id="{584C0D7D-89C8-4005-A6FC-A7489DC6B4BB}"/>
                </a:ext>
              </a:extLst>
            </p:cNvPr>
            <p:cNvSpPr/>
            <p:nvPr/>
          </p:nvSpPr>
          <p:spPr>
            <a:xfrm>
              <a:off x="6248400" y="55626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7" name="Triângulo isósceles 146">
              <a:extLst>
                <a:ext uri="{FF2B5EF4-FFF2-40B4-BE49-F238E27FC236}">
                  <a16:creationId xmlns:a16="http://schemas.microsoft.com/office/drawing/2014/main" id="{DBE5A9C0-D4B0-4D5F-9C39-7631D0995251}"/>
                </a:ext>
              </a:extLst>
            </p:cNvPr>
            <p:cNvSpPr/>
            <p:nvPr/>
          </p:nvSpPr>
          <p:spPr>
            <a:xfrm>
              <a:off x="5327650" y="55562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DDF946C4-AA02-4B5A-B1E4-E7BCED1CE90E}"/>
                </a:ext>
              </a:extLst>
            </p:cNvPr>
            <p:cNvCxnSpPr>
              <a:stCxn id="144" idx="3"/>
              <a:endCxn id="147" idx="0"/>
            </p:cNvCxnSpPr>
            <p:nvPr/>
          </p:nvCxnSpPr>
          <p:spPr>
            <a:xfrm rot="5400000">
              <a:off x="5694362" y="5386388"/>
              <a:ext cx="73025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3497656D-A854-4885-BEFA-D8C83C01FC7C}"/>
                </a:ext>
              </a:extLst>
            </p:cNvPr>
            <p:cNvCxnSpPr>
              <a:stCxn id="144" idx="5"/>
              <a:endCxn id="146" idx="0"/>
            </p:cNvCxnSpPr>
            <p:nvPr/>
          </p:nvCxnSpPr>
          <p:spPr>
            <a:xfrm rot="16200000" flipH="1">
              <a:off x="6342062" y="5386388"/>
              <a:ext cx="79375" cy="273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57269DEB-6437-4A10-A9EA-DDB9CDCC3EAC}"/>
                </a:ext>
              </a:extLst>
            </p:cNvPr>
            <p:cNvSpPr/>
            <p:nvPr/>
          </p:nvSpPr>
          <p:spPr bwMode="auto">
            <a:xfrm>
              <a:off x="6546850" y="4489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Triângulo isósceles 150">
              <a:extLst>
                <a:ext uri="{FF2B5EF4-FFF2-40B4-BE49-F238E27FC236}">
                  <a16:creationId xmlns:a16="http://schemas.microsoft.com/office/drawing/2014/main" id="{144752E4-F46C-462A-BA67-4E5F67F0C8EB}"/>
                </a:ext>
              </a:extLst>
            </p:cNvPr>
            <p:cNvSpPr/>
            <p:nvPr/>
          </p:nvSpPr>
          <p:spPr>
            <a:xfrm>
              <a:off x="6858000" y="55626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D66A539B-DFC8-404E-862D-E93B094788BA}"/>
                </a:ext>
              </a:extLst>
            </p:cNvPr>
            <p:cNvCxnSpPr>
              <a:stCxn id="150" idx="3"/>
              <a:endCxn id="144" idx="0"/>
            </p:cNvCxnSpPr>
            <p:nvPr/>
          </p:nvCxnSpPr>
          <p:spPr>
            <a:xfrm rot="5400000">
              <a:off x="6303962" y="4700588"/>
              <a:ext cx="73025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F6134717-D823-4250-8E2C-F4F3E5856C14}"/>
                </a:ext>
              </a:extLst>
            </p:cNvPr>
            <p:cNvCxnSpPr>
              <a:stCxn id="141" idx="3"/>
              <a:endCxn id="151" idx="0"/>
            </p:cNvCxnSpPr>
            <p:nvPr/>
          </p:nvCxnSpPr>
          <p:spPr>
            <a:xfrm rot="5400000">
              <a:off x="7183437" y="5427663"/>
              <a:ext cx="7937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71">
            <a:extLst>
              <a:ext uri="{FF2B5EF4-FFF2-40B4-BE49-F238E27FC236}">
                <a16:creationId xmlns:a16="http://schemas.microsoft.com/office/drawing/2014/main" id="{E411A023-2460-4422-ADB6-D2C18D57234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47800"/>
            <a:ext cx="2286000" cy="1612900"/>
            <a:chOff x="228600" y="1447800"/>
            <a:chExt cx="2286000" cy="1612900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0BDDE9D2-1627-4135-8C69-3F3FE92D0704}"/>
                </a:ext>
              </a:extLst>
            </p:cNvPr>
            <p:cNvSpPr/>
            <p:nvPr/>
          </p:nvSpPr>
          <p:spPr bwMode="auto">
            <a:xfrm>
              <a:off x="1447800" y="1974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D49B5B91-666F-4E51-9C3B-5441DFAC3871}"/>
                </a:ext>
              </a:extLst>
            </p:cNvPr>
            <p:cNvCxnSpPr>
              <a:stCxn id="63" idx="1"/>
              <a:endCxn id="66" idx="5"/>
            </p:cNvCxnSpPr>
            <p:nvPr/>
          </p:nvCxnSpPr>
          <p:spPr>
            <a:xfrm rot="16200000" flipV="1">
              <a:off x="1339850" y="1866900"/>
              <a:ext cx="14605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D676A416-1FCF-49AA-B08A-1706D7C930F7}"/>
                </a:ext>
              </a:extLst>
            </p:cNvPr>
            <p:cNvCxnSpPr>
              <a:stCxn id="63" idx="5"/>
              <a:endCxn id="67" idx="0"/>
            </p:cNvCxnSpPr>
            <p:nvPr/>
          </p:nvCxnSpPr>
          <p:spPr>
            <a:xfrm rot="16200000" flipH="1">
              <a:off x="2039937" y="2303463"/>
              <a:ext cx="73025" cy="33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8525A28A-7C06-4228-845A-4CF5560F6494}"/>
                </a:ext>
              </a:extLst>
            </p:cNvPr>
            <p:cNvSpPr/>
            <p:nvPr/>
          </p:nvSpPr>
          <p:spPr bwMode="auto">
            <a:xfrm>
              <a:off x="838200" y="1447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Triângulo isósceles 66">
              <a:extLst>
                <a:ext uri="{FF2B5EF4-FFF2-40B4-BE49-F238E27FC236}">
                  <a16:creationId xmlns:a16="http://schemas.microsoft.com/office/drawing/2014/main" id="{D6E33C5E-A32B-4155-93A8-176BDB8D2DC6}"/>
                </a:ext>
              </a:extLst>
            </p:cNvPr>
            <p:cNvSpPr/>
            <p:nvPr/>
          </p:nvSpPr>
          <p:spPr>
            <a:xfrm>
              <a:off x="1974850" y="25082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69" name="Triângulo isósceles 68">
              <a:extLst>
                <a:ext uri="{FF2B5EF4-FFF2-40B4-BE49-F238E27FC236}">
                  <a16:creationId xmlns:a16="http://schemas.microsoft.com/office/drawing/2014/main" id="{9AB6C894-2CBC-4084-A68C-87329FA493AE}"/>
                </a:ext>
              </a:extLst>
            </p:cNvPr>
            <p:cNvSpPr/>
            <p:nvPr/>
          </p:nvSpPr>
          <p:spPr>
            <a:xfrm>
              <a:off x="990600" y="25209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75" name="Triângulo isósceles 74">
              <a:extLst>
                <a:ext uri="{FF2B5EF4-FFF2-40B4-BE49-F238E27FC236}">
                  <a16:creationId xmlns:a16="http://schemas.microsoft.com/office/drawing/2014/main" id="{DE52486F-FDBE-4301-ACD4-F15DDD9018F8}"/>
                </a:ext>
              </a:extLst>
            </p:cNvPr>
            <p:cNvSpPr/>
            <p:nvPr/>
          </p:nvSpPr>
          <p:spPr>
            <a:xfrm>
              <a:off x="228600" y="19812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F48CC3C9-3643-4D0E-A85C-2C913C49987C}"/>
                </a:ext>
              </a:extLst>
            </p:cNvPr>
            <p:cNvCxnSpPr>
              <a:stCxn id="66" idx="3"/>
              <a:endCxn id="75" idx="0"/>
            </p:cNvCxnSpPr>
            <p:nvPr/>
          </p:nvCxnSpPr>
          <p:spPr>
            <a:xfrm rot="5400000">
              <a:off x="671512" y="17351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CC5C30CF-536A-4116-9D91-A7A45B095B4F}"/>
                </a:ext>
              </a:extLst>
            </p:cNvPr>
            <p:cNvCxnSpPr>
              <a:stCxn id="63" idx="3"/>
              <a:endCxn id="69" idx="0"/>
            </p:cNvCxnSpPr>
            <p:nvPr/>
          </p:nvCxnSpPr>
          <p:spPr>
            <a:xfrm rot="5400000">
              <a:off x="1350962" y="2344738"/>
              <a:ext cx="85725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72">
            <a:extLst>
              <a:ext uri="{FF2B5EF4-FFF2-40B4-BE49-F238E27FC236}">
                <a16:creationId xmlns:a16="http://schemas.microsoft.com/office/drawing/2014/main" id="{B067E0FE-9FA1-4BEE-9D04-4AA522C4974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447800"/>
            <a:ext cx="2286000" cy="2152650"/>
            <a:chOff x="3429000" y="1447800"/>
            <a:chExt cx="2286000" cy="2152650"/>
          </a:xfrm>
        </p:grpSpPr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001BB84E-8A3B-42C8-A9BB-1CB61CAAC5B0}"/>
                </a:ext>
              </a:extLst>
            </p:cNvPr>
            <p:cNvSpPr/>
            <p:nvPr/>
          </p:nvSpPr>
          <p:spPr bwMode="auto">
            <a:xfrm>
              <a:off x="4648200" y="1974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75C76611-F8CD-40C3-9E8E-AE7FC2684681}"/>
                </a:ext>
              </a:extLst>
            </p:cNvPr>
            <p:cNvCxnSpPr>
              <a:stCxn id="87" idx="1"/>
              <a:endCxn id="90" idx="5"/>
            </p:cNvCxnSpPr>
            <p:nvPr/>
          </p:nvCxnSpPr>
          <p:spPr>
            <a:xfrm rot="16200000" flipV="1">
              <a:off x="4540250" y="1866900"/>
              <a:ext cx="14605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74CFDCE0-A2C4-44BA-A908-90B376C64BE9}"/>
                </a:ext>
              </a:extLst>
            </p:cNvPr>
            <p:cNvCxnSpPr>
              <a:stCxn id="87" idx="5"/>
              <a:endCxn id="91" idx="0"/>
            </p:cNvCxnSpPr>
            <p:nvPr/>
          </p:nvCxnSpPr>
          <p:spPr>
            <a:xfrm rot="16200000" flipH="1">
              <a:off x="5240337" y="2303463"/>
              <a:ext cx="73025" cy="33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068E816B-5247-42A6-9EEC-C9A96F2BF59B}"/>
                </a:ext>
              </a:extLst>
            </p:cNvPr>
            <p:cNvSpPr/>
            <p:nvPr/>
          </p:nvSpPr>
          <p:spPr bwMode="auto">
            <a:xfrm>
              <a:off x="4038600" y="1447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4F66B3FF-C009-42BB-BC3D-93B04023B6A2}"/>
                </a:ext>
              </a:extLst>
            </p:cNvPr>
            <p:cNvSpPr/>
            <p:nvPr/>
          </p:nvSpPr>
          <p:spPr>
            <a:xfrm>
              <a:off x="5175250" y="25082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92" name="Triângulo isósceles 91">
              <a:extLst>
                <a:ext uri="{FF2B5EF4-FFF2-40B4-BE49-F238E27FC236}">
                  <a16:creationId xmlns:a16="http://schemas.microsoft.com/office/drawing/2014/main" id="{A2A85D75-050A-4A8D-A286-F017B3FD8FF4}"/>
                </a:ext>
              </a:extLst>
            </p:cNvPr>
            <p:cNvSpPr/>
            <p:nvPr/>
          </p:nvSpPr>
          <p:spPr>
            <a:xfrm>
              <a:off x="4191000" y="252095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93" name="Triângulo isósceles 92">
              <a:extLst>
                <a:ext uri="{FF2B5EF4-FFF2-40B4-BE49-F238E27FC236}">
                  <a16:creationId xmlns:a16="http://schemas.microsoft.com/office/drawing/2014/main" id="{336919D8-9A20-494C-A2A6-78209180EFE8}"/>
                </a:ext>
              </a:extLst>
            </p:cNvPr>
            <p:cNvSpPr/>
            <p:nvPr/>
          </p:nvSpPr>
          <p:spPr>
            <a:xfrm>
              <a:off x="3429000" y="19812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87C58A3C-81F6-4FC6-B572-9D1BAD07D753}"/>
                </a:ext>
              </a:extLst>
            </p:cNvPr>
            <p:cNvCxnSpPr>
              <a:stCxn id="90" idx="3"/>
              <a:endCxn id="93" idx="0"/>
            </p:cNvCxnSpPr>
            <p:nvPr/>
          </p:nvCxnSpPr>
          <p:spPr>
            <a:xfrm rot="5400000">
              <a:off x="3871912" y="17351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6436A643-ED86-497F-A626-ECE78E98C7D1}"/>
                </a:ext>
              </a:extLst>
            </p:cNvPr>
            <p:cNvCxnSpPr>
              <a:stCxn id="87" idx="3"/>
              <a:endCxn id="92" idx="0"/>
            </p:cNvCxnSpPr>
            <p:nvPr/>
          </p:nvCxnSpPr>
          <p:spPr>
            <a:xfrm rot="5400000">
              <a:off x="4551362" y="2344738"/>
              <a:ext cx="85725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71">
            <a:extLst>
              <a:ext uri="{FF2B5EF4-FFF2-40B4-BE49-F238E27FC236}">
                <a16:creationId xmlns:a16="http://schemas.microsoft.com/office/drawing/2014/main" id="{344BC0D8-960E-4C8C-929A-08ECA1A6CCFB}"/>
              </a:ext>
            </a:extLst>
          </p:cNvPr>
          <p:cNvGrpSpPr>
            <a:grpSpLocks/>
          </p:cNvGrpSpPr>
          <p:nvPr/>
        </p:nvGrpSpPr>
        <p:grpSpPr bwMode="auto">
          <a:xfrm>
            <a:off x="0" y="1979613"/>
            <a:ext cx="9144000" cy="1609725"/>
            <a:chOff x="0" y="1979612"/>
            <a:chExt cx="9144000" cy="1609726"/>
          </a:xfrm>
        </p:grpSpPr>
        <p:grpSp>
          <p:nvGrpSpPr>
            <p:cNvPr id="36931" name="Grupo 69">
              <a:extLst>
                <a:ext uri="{FF2B5EF4-FFF2-40B4-BE49-F238E27FC236}">
                  <a16:creationId xmlns:a16="http://schemas.microsoft.com/office/drawing/2014/main" id="{3CA7A574-1687-4ADF-B401-FC2A94435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520950"/>
              <a:ext cx="9144000" cy="1068388"/>
              <a:chOff x="0" y="2520950"/>
              <a:chExt cx="9144000" cy="1068388"/>
            </a:xfrm>
          </p:grpSpPr>
          <p:cxnSp>
            <p:nvCxnSpPr>
              <p:cNvPr id="84" name="Conector reto 83">
                <a:extLst>
                  <a:ext uri="{FF2B5EF4-FFF2-40B4-BE49-F238E27FC236}">
                    <a16:creationId xmlns:a16="http://schemas.microsoft.com/office/drawing/2014/main" id="{B7EF178F-AAAD-4869-B268-AF0373E69C2B}"/>
                  </a:ext>
                </a:extLst>
              </p:cNvPr>
              <p:cNvCxnSpPr/>
              <p:nvPr/>
            </p:nvCxnSpPr>
            <p:spPr>
              <a:xfrm>
                <a:off x="0" y="2520949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to 84">
                <a:extLst>
                  <a:ext uri="{FF2B5EF4-FFF2-40B4-BE49-F238E27FC236}">
                    <a16:creationId xmlns:a16="http://schemas.microsoft.com/office/drawing/2014/main" id="{E2B61983-F138-4EA7-A775-AFDFDF4BE119}"/>
                  </a:ext>
                </a:extLst>
              </p:cNvPr>
              <p:cNvCxnSpPr/>
              <p:nvPr/>
            </p:nvCxnSpPr>
            <p:spPr>
              <a:xfrm>
                <a:off x="0" y="3054349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>
                <a:extLst>
                  <a:ext uri="{FF2B5EF4-FFF2-40B4-BE49-F238E27FC236}">
                    <a16:creationId xmlns:a16="http://schemas.microsoft.com/office/drawing/2014/main" id="{FE640997-3ACB-4904-9987-481E496D3C1D}"/>
                  </a:ext>
                </a:extLst>
              </p:cNvPr>
              <p:cNvCxnSpPr/>
              <p:nvPr/>
            </p:nvCxnSpPr>
            <p:spPr>
              <a:xfrm>
                <a:off x="0" y="35877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5C2439E4-11FF-458F-A44D-8F614A3A713E}"/>
                </a:ext>
              </a:extLst>
            </p:cNvPr>
            <p:cNvCxnSpPr/>
            <p:nvPr/>
          </p:nvCxnSpPr>
          <p:spPr bwMode="auto">
            <a:xfrm>
              <a:off x="0" y="1979612"/>
              <a:ext cx="9144000" cy="15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22">
            <a:extLst>
              <a:ext uri="{FF2B5EF4-FFF2-40B4-BE49-F238E27FC236}">
                <a16:creationId xmlns:a16="http://schemas.microsoft.com/office/drawing/2014/main" id="{F730B9EB-1762-4F44-8615-86176C0C7A3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447800"/>
            <a:ext cx="622300" cy="369888"/>
            <a:chOff x="2971800" y="2678668"/>
            <a:chExt cx="622516" cy="369332"/>
          </a:xfrm>
        </p:grpSpPr>
        <p:sp>
          <p:nvSpPr>
            <p:cNvPr id="36929" name="CaixaDeTexto 20">
              <a:extLst>
                <a:ext uri="{FF2B5EF4-FFF2-40B4-BE49-F238E27FC236}">
                  <a16:creationId xmlns:a16="http://schemas.microsoft.com/office/drawing/2014/main" id="{FE11F743-F7A5-42CA-87BD-D6CB536E9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76" name="Seta para a esquerda 75">
              <a:extLst>
                <a:ext uri="{FF2B5EF4-FFF2-40B4-BE49-F238E27FC236}">
                  <a16:creationId xmlns:a16="http://schemas.microsoft.com/office/drawing/2014/main" id="{FC35137D-499D-4C97-938A-2E6190E56474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8" name="Grupo 127">
            <a:extLst>
              <a:ext uri="{FF2B5EF4-FFF2-40B4-BE49-F238E27FC236}">
                <a16:creationId xmlns:a16="http://schemas.microsoft.com/office/drawing/2014/main" id="{08F99747-894F-4FC7-97E4-020718B3880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447800"/>
            <a:ext cx="2901950" cy="2139950"/>
            <a:chOff x="6096000" y="1447800"/>
            <a:chExt cx="2901950" cy="2139950"/>
          </a:xfrm>
        </p:grpSpPr>
        <p:grpSp>
          <p:nvGrpSpPr>
            <p:cNvPr id="36912" name="Grupo 75">
              <a:extLst>
                <a:ext uri="{FF2B5EF4-FFF2-40B4-BE49-F238E27FC236}">
                  <a16:creationId xmlns:a16="http://schemas.microsoft.com/office/drawing/2014/main" id="{1A0829EA-7B00-4770-8D1D-58FF30B506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1447800"/>
              <a:ext cx="2901950" cy="2139950"/>
              <a:chOff x="381000" y="4495800"/>
              <a:chExt cx="2901950" cy="2139950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1570DF36-0013-419B-8AF8-EB9BEB4F80D9}"/>
                  </a:ext>
                </a:extLst>
              </p:cNvPr>
              <p:cNvSpPr/>
              <p:nvPr/>
            </p:nvSpPr>
            <p:spPr bwMode="auto">
              <a:xfrm>
                <a:off x="1441450" y="449580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9F05B578-F0BC-4173-872D-2C64CCF0CEC4}"/>
                  </a:ext>
                </a:extLst>
              </p:cNvPr>
              <p:cNvCxnSpPr>
                <a:stCxn id="117" idx="5"/>
                <a:endCxn id="120" idx="0"/>
              </p:cNvCxnSpPr>
              <p:nvPr/>
            </p:nvCxnSpPr>
            <p:spPr>
              <a:xfrm rot="16200000" flipH="1">
                <a:off x="2116137" y="4741863"/>
                <a:ext cx="73025" cy="501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>
                <a:extLst>
                  <a:ext uri="{FF2B5EF4-FFF2-40B4-BE49-F238E27FC236}">
                    <a16:creationId xmlns:a16="http://schemas.microsoft.com/office/drawing/2014/main" id="{3287BF9D-639E-4878-9674-852A18DB2BB4}"/>
                  </a:ext>
                </a:extLst>
              </p:cNvPr>
              <p:cNvCxnSpPr>
                <a:stCxn id="120" idx="5"/>
                <a:endCxn id="121" idx="0"/>
              </p:cNvCxnSpPr>
              <p:nvPr/>
            </p:nvCxnSpPr>
            <p:spPr>
              <a:xfrm rot="16200000" flipH="1">
                <a:off x="2767012" y="5316538"/>
                <a:ext cx="73025" cy="419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D79541EE-9178-4339-B30F-5211874E6D95}"/>
                  </a:ext>
                </a:extLst>
              </p:cNvPr>
              <p:cNvSpPr/>
              <p:nvPr/>
            </p:nvSpPr>
            <p:spPr bwMode="auto">
              <a:xfrm>
                <a:off x="2133600" y="502920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Triângulo isósceles 120">
                <a:extLst>
                  <a:ext uri="{FF2B5EF4-FFF2-40B4-BE49-F238E27FC236}">
                    <a16:creationId xmlns:a16="http://schemas.microsoft.com/office/drawing/2014/main" id="{7FB6D3F8-2AFD-4BE7-90CE-C82C427938E8}"/>
                  </a:ext>
                </a:extLst>
              </p:cNvPr>
              <p:cNvSpPr/>
              <p:nvPr/>
            </p:nvSpPr>
            <p:spPr>
              <a:xfrm>
                <a:off x="2743200" y="55626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22" name="Triângulo isósceles 121">
                <a:extLst>
                  <a:ext uri="{FF2B5EF4-FFF2-40B4-BE49-F238E27FC236}">
                    <a16:creationId xmlns:a16="http://schemas.microsoft.com/office/drawing/2014/main" id="{F801489A-C7CF-4F5A-996D-2AC508CE679A}"/>
                  </a:ext>
                </a:extLst>
              </p:cNvPr>
              <p:cNvSpPr/>
              <p:nvPr/>
            </p:nvSpPr>
            <p:spPr>
              <a:xfrm>
                <a:off x="908050" y="608965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23" name="Triângulo isósceles 122">
                <a:extLst>
                  <a:ext uri="{FF2B5EF4-FFF2-40B4-BE49-F238E27FC236}">
                    <a16:creationId xmlns:a16="http://schemas.microsoft.com/office/drawing/2014/main" id="{0D4E66D5-A1EB-458C-AFC6-C26F7598B65C}"/>
                  </a:ext>
                </a:extLst>
              </p:cNvPr>
              <p:cNvSpPr/>
              <p:nvPr/>
            </p:nvSpPr>
            <p:spPr>
              <a:xfrm>
                <a:off x="381000" y="50292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2A312C64-CF4B-4803-B944-8CDE7E149BE6}"/>
                  </a:ext>
                </a:extLst>
              </p:cNvPr>
              <p:cNvCxnSpPr>
                <a:stCxn id="117" idx="3"/>
                <a:endCxn id="123" idx="0"/>
              </p:cNvCxnSpPr>
              <p:nvPr/>
            </p:nvCxnSpPr>
            <p:spPr>
              <a:xfrm rot="5400000">
                <a:off x="1049337" y="4557713"/>
                <a:ext cx="73025" cy="86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F4ECB204-FC85-464C-83F6-4E58EB414591}"/>
                  </a:ext>
                </a:extLst>
              </p:cNvPr>
              <p:cNvCxnSpPr>
                <a:stCxn id="120" idx="3"/>
                <a:endCxn id="126" idx="0"/>
              </p:cNvCxnSpPr>
              <p:nvPr/>
            </p:nvCxnSpPr>
            <p:spPr>
              <a:xfrm rot="5400000">
                <a:off x="1887537" y="5230813"/>
                <a:ext cx="66675" cy="584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14BE2B51-953A-4881-8E53-D35804EDC788}"/>
                  </a:ext>
                </a:extLst>
              </p:cNvPr>
              <p:cNvSpPr/>
              <p:nvPr/>
            </p:nvSpPr>
            <p:spPr bwMode="auto">
              <a:xfrm>
                <a:off x="1358900" y="555625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Triângulo isósceles 126">
                <a:extLst>
                  <a:ext uri="{FF2B5EF4-FFF2-40B4-BE49-F238E27FC236}">
                    <a16:creationId xmlns:a16="http://schemas.microsoft.com/office/drawing/2014/main" id="{FFE7FD43-F768-4D75-B1AC-19ABFDE31650}"/>
                  </a:ext>
                </a:extLst>
              </p:cNvPr>
              <p:cNvSpPr/>
              <p:nvPr/>
            </p:nvSpPr>
            <p:spPr>
              <a:xfrm>
                <a:off x="1828800" y="60960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1EBA1133-0A61-4306-8B84-D3BC87AF2744}"/>
                  </a:ext>
                </a:extLst>
              </p:cNvPr>
              <p:cNvCxnSpPr>
                <a:stCxn id="126" idx="3"/>
                <a:endCxn id="122" idx="0"/>
              </p:cNvCxnSpPr>
              <p:nvPr/>
            </p:nvCxnSpPr>
            <p:spPr>
              <a:xfrm rot="5400000">
                <a:off x="1271587" y="5922963"/>
                <a:ext cx="73025" cy="260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42AC0BAC-4B5E-4467-B352-CA96ACAEA498}"/>
                  </a:ext>
                </a:extLst>
              </p:cNvPr>
              <p:cNvCxnSpPr>
                <a:stCxn id="126" idx="5"/>
                <a:endCxn id="127" idx="0"/>
              </p:cNvCxnSpPr>
              <p:nvPr/>
            </p:nvCxnSpPr>
            <p:spPr>
              <a:xfrm rot="16200000" flipH="1">
                <a:off x="1919287" y="5916613"/>
                <a:ext cx="79375" cy="279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913" name="Grupo 22">
              <a:extLst>
                <a:ext uri="{FF2B5EF4-FFF2-40B4-BE49-F238E27FC236}">
                  <a16:creationId xmlns:a16="http://schemas.microsoft.com/office/drawing/2014/main" id="{D7A8C05A-01E4-43F2-878B-9776EE596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2400" y="1447800"/>
              <a:ext cx="622300" cy="369887"/>
              <a:chOff x="2971800" y="2678668"/>
              <a:chExt cx="622516" cy="369332"/>
            </a:xfrm>
          </p:grpSpPr>
          <p:sp>
            <p:nvSpPr>
              <p:cNvPr id="36914" name="CaixaDeTexto 20">
                <a:extLst>
                  <a:ext uri="{FF2B5EF4-FFF2-40B4-BE49-F238E27FC236}">
                    <a16:creationId xmlns:a16="http://schemas.microsoft.com/office/drawing/2014/main" id="{2500B072-B697-4E93-8317-D2153B2BA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2678668"/>
                <a:ext cx="31771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pt-BR" sz="1800">
                    <a:latin typeface="Arial" panose="020B0604020202020204" pitchFamily="34" charset="0"/>
                  </a:rPr>
                  <a:t>α</a:t>
                </a:r>
                <a:endParaRPr lang="pt-BR" altLang="pt-B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6" name="Seta para a esquerda 115">
                <a:extLst>
                  <a:ext uri="{FF2B5EF4-FFF2-40B4-BE49-F238E27FC236}">
                    <a16:creationId xmlns:a16="http://schemas.microsoft.com/office/drawing/2014/main" id="{3B86ECFA-E66F-468B-BDF1-C0804CC67B12}"/>
                  </a:ext>
                </a:extLst>
              </p:cNvPr>
              <p:cNvSpPr/>
              <p:nvPr/>
            </p:nvSpPr>
            <p:spPr>
              <a:xfrm>
                <a:off x="2971800" y="2864127"/>
                <a:ext cx="304906" cy="44383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</p:grpSp>
      </p:grpSp>
      <p:grpSp>
        <p:nvGrpSpPr>
          <p:cNvPr id="11" name="Grupo 131">
            <a:extLst>
              <a:ext uri="{FF2B5EF4-FFF2-40B4-BE49-F238E27FC236}">
                <a16:creationId xmlns:a16="http://schemas.microsoft.com/office/drawing/2014/main" id="{3997D08F-9AEE-4230-8258-21CBAE32359A}"/>
              </a:ext>
            </a:extLst>
          </p:cNvPr>
          <p:cNvGrpSpPr>
            <a:grpSpLocks/>
          </p:cNvGrpSpPr>
          <p:nvPr/>
        </p:nvGrpSpPr>
        <p:grpSpPr bwMode="auto">
          <a:xfrm>
            <a:off x="0" y="4489450"/>
            <a:ext cx="9144000" cy="2139950"/>
            <a:chOff x="0" y="4489450"/>
            <a:chExt cx="9144000" cy="2139950"/>
          </a:xfrm>
        </p:grpSpPr>
        <p:grpSp>
          <p:nvGrpSpPr>
            <p:cNvPr id="36890" name="Grupo 70">
              <a:extLst>
                <a:ext uri="{FF2B5EF4-FFF2-40B4-BE49-F238E27FC236}">
                  <a16:creationId xmlns:a16="http://schemas.microsoft.com/office/drawing/2014/main" id="{D2567CB0-218D-4C49-8472-FD49AD8EE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035550"/>
              <a:ext cx="9144000" cy="1593850"/>
              <a:chOff x="0" y="5035550"/>
              <a:chExt cx="9144000" cy="1593850"/>
            </a:xfrm>
          </p:grpSpPr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DC35DAE-D77E-4867-9368-95F33C7CD401}"/>
                  </a:ext>
                </a:extLst>
              </p:cNvPr>
              <p:cNvCxnSpPr/>
              <p:nvPr/>
            </p:nvCxnSpPr>
            <p:spPr>
              <a:xfrm>
                <a:off x="0" y="50355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CDB38BE2-C91A-41C6-85CB-C50A2AA22570}"/>
                  </a:ext>
                </a:extLst>
              </p:cNvPr>
              <p:cNvCxnSpPr/>
              <p:nvPr/>
            </p:nvCxnSpPr>
            <p:spPr>
              <a:xfrm>
                <a:off x="0" y="55689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87D37EEE-FCAF-44E6-9F14-70EF0A12AA24}"/>
                  </a:ext>
                </a:extLst>
              </p:cNvPr>
              <p:cNvCxnSpPr/>
              <p:nvPr/>
            </p:nvCxnSpPr>
            <p:spPr>
              <a:xfrm>
                <a:off x="0" y="61023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ector reto 161">
                <a:extLst>
                  <a:ext uri="{FF2B5EF4-FFF2-40B4-BE49-F238E27FC236}">
                    <a16:creationId xmlns:a16="http://schemas.microsoft.com/office/drawing/2014/main" id="{9A01DA4A-01AC-4540-BC12-8F9F6E483384}"/>
                  </a:ext>
                </a:extLst>
              </p:cNvPr>
              <p:cNvCxnSpPr/>
              <p:nvPr/>
            </p:nvCxnSpPr>
            <p:spPr>
              <a:xfrm>
                <a:off x="0" y="6627813"/>
                <a:ext cx="9144000" cy="15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91" name="Grupo 75">
              <a:extLst>
                <a:ext uri="{FF2B5EF4-FFF2-40B4-BE49-F238E27FC236}">
                  <a16:creationId xmlns:a16="http://schemas.microsoft.com/office/drawing/2014/main" id="{87A6DC4F-FBE7-44E7-85ED-C48807A5F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4489450"/>
              <a:ext cx="2901950" cy="2139950"/>
              <a:chOff x="381000" y="4495800"/>
              <a:chExt cx="2901950" cy="2139950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87A2C35B-E815-47A1-849C-68162E5A0121}"/>
                  </a:ext>
                </a:extLst>
              </p:cNvPr>
              <p:cNvSpPr/>
              <p:nvPr/>
            </p:nvSpPr>
            <p:spPr bwMode="auto">
              <a:xfrm>
                <a:off x="1441450" y="449580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80" name="Conector reto 79">
                <a:extLst>
                  <a:ext uri="{FF2B5EF4-FFF2-40B4-BE49-F238E27FC236}">
                    <a16:creationId xmlns:a16="http://schemas.microsoft.com/office/drawing/2014/main" id="{CDB42DD7-CC5D-4EA4-AA50-EB337EB79B35}"/>
                  </a:ext>
                </a:extLst>
              </p:cNvPr>
              <p:cNvCxnSpPr>
                <a:stCxn id="79" idx="5"/>
                <a:endCxn id="82" idx="0"/>
              </p:cNvCxnSpPr>
              <p:nvPr/>
            </p:nvCxnSpPr>
            <p:spPr>
              <a:xfrm rot="16200000" flipH="1">
                <a:off x="2116137" y="4741863"/>
                <a:ext cx="73025" cy="501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>
                <a:extLst>
                  <a:ext uri="{FF2B5EF4-FFF2-40B4-BE49-F238E27FC236}">
                    <a16:creationId xmlns:a16="http://schemas.microsoft.com/office/drawing/2014/main" id="{B9631781-407E-47D8-9F72-A0B9B646D543}"/>
                  </a:ext>
                </a:extLst>
              </p:cNvPr>
              <p:cNvCxnSpPr>
                <a:stCxn id="82" idx="5"/>
                <a:endCxn id="97" idx="0"/>
              </p:cNvCxnSpPr>
              <p:nvPr/>
            </p:nvCxnSpPr>
            <p:spPr>
              <a:xfrm rot="16200000" flipH="1">
                <a:off x="2767012" y="5316538"/>
                <a:ext cx="73025" cy="419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242B7BEF-520A-4BD1-8B7D-CD2779008EE4}"/>
                  </a:ext>
                </a:extLst>
              </p:cNvPr>
              <p:cNvSpPr/>
              <p:nvPr/>
            </p:nvSpPr>
            <p:spPr bwMode="auto">
              <a:xfrm>
                <a:off x="2133600" y="502920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7" name="Triângulo isósceles 96">
                <a:extLst>
                  <a:ext uri="{FF2B5EF4-FFF2-40B4-BE49-F238E27FC236}">
                    <a16:creationId xmlns:a16="http://schemas.microsoft.com/office/drawing/2014/main" id="{323304A7-1E8C-4D17-AE1C-D1104F072527}"/>
                  </a:ext>
                </a:extLst>
              </p:cNvPr>
              <p:cNvSpPr/>
              <p:nvPr/>
            </p:nvSpPr>
            <p:spPr>
              <a:xfrm>
                <a:off x="2743200" y="55626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0" name="Triângulo isósceles 99">
                <a:extLst>
                  <a:ext uri="{FF2B5EF4-FFF2-40B4-BE49-F238E27FC236}">
                    <a16:creationId xmlns:a16="http://schemas.microsoft.com/office/drawing/2014/main" id="{FD8E6AED-0906-411D-B13E-EFFE0D450928}"/>
                  </a:ext>
                </a:extLst>
              </p:cNvPr>
              <p:cNvSpPr/>
              <p:nvPr/>
            </p:nvSpPr>
            <p:spPr>
              <a:xfrm>
                <a:off x="908050" y="608965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7" name="Triângulo isósceles 106">
                <a:extLst>
                  <a:ext uri="{FF2B5EF4-FFF2-40B4-BE49-F238E27FC236}">
                    <a16:creationId xmlns:a16="http://schemas.microsoft.com/office/drawing/2014/main" id="{C5A4C018-AF8B-4F85-99F1-2A215ABCBC7D}"/>
                  </a:ext>
                </a:extLst>
              </p:cNvPr>
              <p:cNvSpPr/>
              <p:nvPr/>
            </p:nvSpPr>
            <p:spPr>
              <a:xfrm>
                <a:off x="381000" y="50292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14FF26E7-83E2-4BB6-A13B-4F880559563A}"/>
                  </a:ext>
                </a:extLst>
              </p:cNvPr>
              <p:cNvCxnSpPr>
                <a:stCxn id="79" idx="3"/>
                <a:endCxn id="107" idx="0"/>
              </p:cNvCxnSpPr>
              <p:nvPr/>
            </p:nvCxnSpPr>
            <p:spPr>
              <a:xfrm rot="5400000">
                <a:off x="1049337" y="4557713"/>
                <a:ext cx="73025" cy="869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C9E7644D-24C9-46CC-9D7A-F8F22E16B6D7}"/>
                  </a:ext>
                </a:extLst>
              </p:cNvPr>
              <p:cNvCxnSpPr>
                <a:stCxn id="82" idx="3"/>
                <a:endCxn id="110" idx="0"/>
              </p:cNvCxnSpPr>
              <p:nvPr/>
            </p:nvCxnSpPr>
            <p:spPr>
              <a:xfrm rot="5400000">
                <a:off x="1887537" y="5230813"/>
                <a:ext cx="66675" cy="584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6186322B-0CB2-41CE-86DC-A061B62E24E0}"/>
                  </a:ext>
                </a:extLst>
              </p:cNvPr>
              <p:cNvSpPr/>
              <p:nvPr/>
            </p:nvSpPr>
            <p:spPr bwMode="auto">
              <a:xfrm>
                <a:off x="1358900" y="5556250"/>
                <a:ext cx="539750" cy="5397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k</a:t>
                </a:r>
                <a:r>
                  <a:rPr lang="pt-BR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1" name="Triângulo isósceles 110">
                <a:extLst>
                  <a:ext uri="{FF2B5EF4-FFF2-40B4-BE49-F238E27FC236}">
                    <a16:creationId xmlns:a16="http://schemas.microsoft.com/office/drawing/2014/main" id="{49F557FA-FAC8-43EC-BD36-8EE2C5C3F1AB}"/>
                  </a:ext>
                </a:extLst>
              </p:cNvPr>
              <p:cNvSpPr/>
              <p:nvPr/>
            </p:nvSpPr>
            <p:spPr>
              <a:xfrm>
                <a:off x="1828800" y="6096000"/>
                <a:ext cx="539750" cy="5397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15150104-4467-4FAA-832F-69F5FC8EE215}"/>
                  </a:ext>
                </a:extLst>
              </p:cNvPr>
              <p:cNvCxnSpPr>
                <a:stCxn id="110" idx="3"/>
                <a:endCxn id="100" idx="0"/>
              </p:cNvCxnSpPr>
              <p:nvPr/>
            </p:nvCxnSpPr>
            <p:spPr>
              <a:xfrm rot="5400000">
                <a:off x="1271587" y="5922963"/>
                <a:ext cx="73025" cy="260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CE9B24E1-D03A-4AEF-BC4B-F685C0D73541}"/>
                  </a:ext>
                </a:extLst>
              </p:cNvPr>
              <p:cNvCxnSpPr>
                <a:stCxn id="110" idx="5"/>
                <a:endCxn id="111" idx="0"/>
              </p:cNvCxnSpPr>
              <p:nvPr/>
            </p:nvCxnSpPr>
            <p:spPr>
              <a:xfrm rot="16200000" flipH="1">
                <a:off x="1919287" y="5916613"/>
                <a:ext cx="79375" cy="279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92" name="Grupo 22">
              <a:extLst>
                <a:ext uri="{FF2B5EF4-FFF2-40B4-BE49-F238E27FC236}">
                  <a16:creationId xmlns:a16="http://schemas.microsoft.com/office/drawing/2014/main" id="{AB75C1DC-C294-4F0C-84B1-707575879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83113"/>
              <a:ext cx="622300" cy="369887"/>
              <a:chOff x="2971800" y="2678668"/>
              <a:chExt cx="622516" cy="369332"/>
            </a:xfrm>
          </p:grpSpPr>
          <p:sp>
            <p:nvSpPr>
              <p:cNvPr id="36893" name="CaixaDeTexto 20">
                <a:extLst>
                  <a:ext uri="{FF2B5EF4-FFF2-40B4-BE49-F238E27FC236}">
                    <a16:creationId xmlns:a16="http://schemas.microsoft.com/office/drawing/2014/main" id="{EAE42581-7A19-47F2-8F63-F7D3237DB6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2678668"/>
                <a:ext cx="31771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l-GR" altLang="pt-BR" sz="1800">
                    <a:latin typeface="Arial" panose="020B0604020202020204" pitchFamily="34" charset="0"/>
                  </a:rPr>
                  <a:t>α</a:t>
                </a:r>
                <a:endParaRPr lang="pt-BR" altLang="pt-B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Seta para a esquerda 130">
                <a:extLst>
                  <a:ext uri="{FF2B5EF4-FFF2-40B4-BE49-F238E27FC236}">
                    <a16:creationId xmlns:a16="http://schemas.microsoft.com/office/drawing/2014/main" id="{284A1DAA-ADDE-439B-8511-E89CEB1C1C56}"/>
                  </a:ext>
                </a:extLst>
              </p:cNvPr>
              <p:cNvSpPr/>
              <p:nvPr/>
            </p:nvSpPr>
            <p:spPr>
              <a:xfrm>
                <a:off x="2971800" y="2864126"/>
                <a:ext cx="304906" cy="44383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</p:grpSp>
      </p:grpSp>
      <p:sp>
        <p:nvSpPr>
          <p:cNvPr id="133" name="CaixaDeTexto 47">
            <a:extLst>
              <a:ext uri="{FF2B5EF4-FFF2-40B4-BE49-F238E27FC236}">
                <a16:creationId xmlns:a16="http://schemas.microsoft.com/office/drawing/2014/main" id="{3537D590-F21B-4C65-87C4-4A0A01627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0"/>
            <a:ext cx="2282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1ª. Rotação (caso 1)</a:t>
            </a:r>
          </a:p>
        </p:txBody>
      </p:sp>
      <p:sp>
        <p:nvSpPr>
          <p:cNvPr id="134" name="CaixaDeTexto 47">
            <a:extLst>
              <a:ext uri="{FF2B5EF4-FFF2-40B4-BE49-F238E27FC236}">
                <a16:creationId xmlns:a16="http://schemas.microsoft.com/office/drawing/2014/main" id="{F1463651-8F75-4029-92E7-02DA69B7D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962400"/>
            <a:ext cx="2282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2ª. Rotação (caso 4)</a:t>
            </a:r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F9E94019-41E3-4FD5-8B76-47E4D52F3CFB}"/>
              </a:ext>
            </a:extLst>
          </p:cNvPr>
          <p:cNvSpPr/>
          <p:nvPr/>
        </p:nvSpPr>
        <p:spPr bwMode="auto">
          <a:xfrm>
            <a:off x="3886200" y="4495800"/>
            <a:ext cx="539750" cy="539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k</a:t>
            </a:r>
            <a:r>
              <a:rPr lang="pt-BR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C09EF909-6418-4369-BD74-517966B2F4BE}"/>
              </a:ext>
            </a:extLst>
          </p:cNvPr>
          <p:cNvCxnSpPr>
            <a:stCxn id="156" idx="5"/>
            <a:endCxn id="166" idx="1"/>
          </p:cNvCxnSpPr>
          <p:nvPr/>
        </p:nvCxnSpPr>
        <p:spPr bwMode="auto">
          <a:xfrm rot="16200000" flipH="1">
            <a:off x="4422775" y="4879975"/>
            <a:ext cx="1524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>
            <a:extLst>
              <a:ext uri="{FF2B5EF4-FFF2-40B4-BE49-F238E27FC236}">
                <a16:creationId xmlns:a16="http://schemas.microsoft.com/office/drawing/2014/main" id="{83119E8C-A466-4CB6-B322-571FB3D79321}"/>
              </a:ext>
            </a:extLst>
          </p:cNvPr>
          <p:cNvCxnSpPr>
            <a:stCxn id="159" idx="5"/>
            <a:endCxn id="160" idx="0"/>
          </p:cNvCxnSpPr>
          <p:nvPr/>
        </p:nvCxnSpPr>
        <p:spPr bwMode="auto">
          <a:xfrm rot="16200000" flipH="1">
            <a:off x="5656262" y="5919788"/>
            <a:ext cx="73025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ipse 158">
            <a:extLst>
              <a:ext uri="{FF2B5EF4-FFF2-40B4-BE49-F238E27FC236}">
                <a16:creationId xmlns:a16="http://schemas.microsoft.com/office/drawing/2014/main" id="{FFF71DC9-435F-4ED6-B77D-CFA727E8E35A}"/>
              </a:ext>
            </a:extLst>
          </p:cNvPr>
          <p:cNvSpPr/>
          <p:nvPr/>
        </p:nvSpPr>
        <p:spPr bwMode="auto">
          <a:xfrm>
            <a:off x="5099050" y="5556250"/>
            <a:ext cx="539750" cy="539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k</a:t>
            </a:r>
            <a:r>
              <a:rPr lang="pt-BR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0" name="Triângulo isósceles 159">
            <a:extLst>
              <a:ext uri="{FF2B5EF4-FFF2-40B4-BE49-F238E27FC236}">
                <a16:creationId xmlns:a16="http://schemas.microsoft.com/office/drawing/2014/main" id="{0D1248FA-C415-4A49-AA01-B0514F516512}"/>
              </a:ext>
            </a:extLst>
          </p:cNvPr>
          <p:cNvSpPr/>
          <p:nvPr/>
        </p:nvSpPr>
        <p:spPr bwMode="auto">
          <a:xfrm>
            <a:off x="5556250" y="6089650"/>
            <a:ext cx="539750" cy="53975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1" name="Triângulo isósceles 160">
            <a:extLst>
              <a:ext uri="{FF2B5EF4-FFF2-40B4-BE49-F238E27FC236}">
                <a16:creationId xmlns:a16="http://schemas.microsoft.com/office/drawing/2014/main" id="{CDCF0B05-8B8F-4AFB-89B6-4154B145DDB4}"/>
              </a:ext>
            </a:extLst>
          </p:cNvPr>
          <p:cNvSpPr/>
          <p:nvPr/>
        </p:nvSpPr>
        <p:spPr bwMode="auto">
          <a:xfrm>
            <a:off x="4038600" y="5562600"/>
            <a:ext cx="539750" cy="53975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3" name="Triângulo isósceles 162">
            <a:extLst>
              <a:ext uri="{FF2B5EF4-FFF2-40B4-BE49-F238E27FC236}">
                <a16:creationId xmlns:a16="http://schemas.microsoft.com/office/drawing/2014/main" id="{4075F5C5-8859-4EC3-B2E7-394E47260AB7}"/>
              </a:ext>
            </a:extLst>
          </p:cNvPr>
          <p:cNvSpPr/>
          <p:nvPr/>
        </p:nvSpPr>
        <p:spPr bwMode="auto">
          <a:xfrm>
            <a:off x="3352800" y="5029200"/>
            <a:ext cx="539750" cy="53975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id="{F39EAEAB-D668-44F8-BB12-5AA7FDC1053B}"/>
              </a:ext>
            </a:extLst>
          </p:cNvPr>
          <p:cNvCxnSpPr>
            <a:stCxn id="156" idx="3"/>
            <a:endCxn id="163" idx="0"/>
          </p:cNvCxnSpPr>
          <p:nvPr/>
        </p:nvCxnSpPr>
        <p:spPr bwMode="auto">
          <a:xfrm rot="5400000">
            <a:off x="3757612" y="4821238"/>
            <a:ext cx="73025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id="{B850E108-F0A4-417A-A012-3AC9420240C2}"/>
              </a:ext>
            </a:extLst>
          </p:cNvPr>
          <p:cNvCxnSpPr>
            <a:stCxn id="159" idx="0"/>
            <a:endCxn id="166" idx="5"/>
          </p:cNvCxnSpPr>
          <p:nvPr/>
        </p:nvCxnSpPr>
        <p:spPr bwMode="auto">
          <a:xfrm rot="16200000" flipV="1">
            <a:off x="5167312" y="5354638"/>
            <a:ext cx="66675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Elipse 165">
            <a:extLst>
              <a:ext uri="{FF2B5EF4-FFF2-40B4-BE49-F238E27FC236}">
                <a16:creationId xmlns:a16="http://schemas.microsoft.com/office/drawing/2014/main" id="{CFFB4CA3-C3AB-49D7-8C10-70C6BFA09ADF}"/>
              </a:ext>
            </a:extLst>
          </p:cNvPr>
          <p:cNvSpPr/>
          <p:nvPr/>
        </p:nvSpPr>
        <p:spPr bwMode="auto">
          <a:xfrm>
            <a:off x="4572000" y="5029200"/>
            <a:ext cx="539750" cy="539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k</a:t>
            </a:r>
            <a:r>
              <a:rPr lang="pt-BR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7" name="Triângulo isósceles 166">
            <a:extLst>
              <a:ext uri="{FF2B5EF4-FFF2-40B4-BE49-F238E27FC236}">
                <a16:creationId xmlns:a16="http://schemas.microsoft.com/office/drawing/2014/main" id="{0CDCF217-7FE1-4861-A024-4644F6185BC3}"/>
              </a:ext>
            </a:extLst>
          </p:cNvPr>
          <p:cNvSpPr/>
          <p:nvPr/>
        </p:nvSpPr>
        <p:spPr bwMode="auto">
          <a:xfrm>
            <a:off x="4495800" y="6096000"/>
            <a:ext cx="539750" cy="53975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50FB936F-82D4-4D8F-BCEE-62FD695C61EE}"/>
              </a:ext>
            </a:extLst>
          </p:cNvPr>
          <p:cNvCxnSpPr>
            <a:stCxn id="166" idx="3"/>
            <a:endCxn id="161" idx="0"/>
          </p:cNvCxnSpPr>
          <p:nvPr/>
        </p:nvCxnSpPr>
        <p:spPr bwMode="auto">
          <a:xfrm rot="5400000">
            <a:off x="4443412" y="5354638"/>
            <a:ext cx="73025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159B5BA1-2773-4723-BB75-C513A67EFD31}"/>
              </a:ext>
            </a:extLst>
          </p:cNvPr>
          <p:cNvCxnSpPr>
            <a:stCxn id="159" idx="3"/>
            <a:endCxn id="167" idx="0"/>
          </p:cNvCxnSpPr>
          <p:nvPr/>
        </p:nvCxnSpPr>
        <p:spPr bwMode="auto">
          <a:xfrm rot="5400000">
            <a:off x="4932362" y="5849938"/>
            <a:ext cx="79375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133" grpId="0"/>
      <p:bldP spid="134" grpId="0"/>
      <p:bldP spid="156" grpId="0" animBg="1"/>
      <p:bldP spid="159" grpId="0" animBg="1"/>
      <p:bldP spid="160" grpId="0" animBg="1"/>
      <p:bldP spid="161" grpId="0" animBg="1"/>
      <p:bldP spid="163" grpId="0" animBg="1"/>
      <p:bldP spid="166" grpId="0" animBg="1"/>
      <p:bldP spid="1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aixaDeTexto 2">
            <a:extLst>
              <a:ext uri="{FF2B5EF4-FFF2-40B4-BE49-F238E27FC236}">
                <a16:creationId xmlns:a16="http://schemas.microsoft.com/office/drawing/2014/main" id="{64F41482-C8FE-43F6-8BB8-B3825640D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919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</a:t>
            </a:r>
          </a:p>
        </p:txBody>
      </p:sp>
      <p:sp>
        <p:nvSpPr>
          <p:cNvPr id="38915" name="Retângulo 4">
            <a:extLst>
              <a:ext uri="{FF2B5EF4-FFF2-40B4-BE49-F238E27FC236}">
                <a16:creationId xmlns:a16="http://schemas.microsoft.com/office/drawing/2014/main" id="{671B66E1-F295-4122-A735-13756B1F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Inserir os elementos elementos 16, 15, 14, 13, 12, 11, 10, 8, 9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3F0F15F-BCDB-4AD3-9354-139E39FA7A0C}"/>
              </a:ext>
            </a:extLst>
          </p:cNvPr>
          <p:cNvSpPr/>
          <p:nvPr/>
        </p:nvSpPr>
        <p:spPr bwMode="auto">
          <a:xfrm>
            <a:off x="2719388" y="29718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16F4024-29B0-402F-B17A-905554C7DAF3}"/>
              </a:ext>
            </a:extLst>
          </p:cNvPr>
          <p:cNvCxnSpPr>
            <a:stCxn id="31" idx="5"/>
            <a:endCxn id="62" idx="1"/>
          </p:cNvCxnSpPr>
          <p:nvPr/>
        </p:nvCxnSpPr>
        <p:spPr bwMode="auto">
          <a:xfrm rot="16200000" flipH="1">
            <a:off x="3077369" y="3474244"/>
            <a:ext cx="252412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DA96C181-5EE2-4AAE-969F-84524C9F72E9}"/>
              </a:ext>
            </a:extLst>
          </p:cNvPr>
          <p:cNvSpPr/>
          <p:nvPr/>
        </p:nvSpPr>
        <p:spPr bwMode="auto">
          <a:xfrm>
            <a:off x="1752600" y="23622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1CCAFA71-828C-4BED-8EB5-19E2180A8172}"/>
              </a:ext>
            </a:extLst>
          </p:cNvPr>
          <p:cNvSpPr/>
          <p:nvPr/>
        </p:nvSpPr>
        <p:spPr bwMode="auto">
          <a:xfrm>
            <a:off x="755650" y="29718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9D2B3B28-739E-4293-9EDC-98940B541D9D}"/>
              </a:ext>
            </a:extLst>
          </p:cNvPr>
          <p:cNvCxnSpPr>
            <a:stCxn id="47" idx="7"/>
            <a:endCxn id="46" idx="3"/>
          </p:cNvCxnSpPr>
          <p:nvPr/>
        </p:nvCxnSpPr>
        <p:spPr bwMode="auto">
          <a:xfrm rot="5400000" flipH="1" flipV="1">
            <a:off x="1379538" y="2598738"/>
            <a:ext cx="252412" cy="63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8E0D3E36-BE83-46B5-ADC7-421B42609337}"/>
              </a:ext>
            </a:extLst>
          </p:cNvPr>
          <p:cNvSpPr/>
          <p:nvPr/>
        </p:nvSpPr>
        <p:spPr bwMode="auto">
          <a:xfrm>
            <a:off x="3184525" y="35814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52E58D34-6148-4120-B830-7C30867E2F2B}"/>
              </a:ext>
            </a:extLst>
          </p:cNvPr>
          <p:cNvSpPr/>
          <p:nvPr/>
        </p:nvSpPr>
        <p:spPr bwMode="auto">
          <a:xfrm>
            <a:off x="1311275" y="35814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66060F11-7C83-4A4E-8CD0-9BC283EED039}"/>
              </a:ext>
            </a:extLst>
          </p:cNvPr>
          <p:cNvCxnSpPr>
            <a:stCxn id="47" idx="5"/>
            <a:endCxn id="63" idx="1"/>
          </p:cNvCxnSpPr>
          <p:nvPr/>
        </p:nvCxnSpPr>
        <p:spPr bwMode="auto">
          <a:xfrm rot="16200000" flipH="1">
            <a:off x="1159670" y="3428206"/>
            <a:ext cx="252412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36489C2B-A027-4AAE-BA38-B22178B1EEF5}"/>
              </a:ext>
            </a:extLst>
          </p:cNvPr>
          <p:cNvCxnSpPr>
            <a:stCxn id="46" idx="5"/>
            <a:endCxn id="31" idx="1"/>
          </p:cNvCxnSpPr>
          <p:nvPr/>
        </p:nvCxnSpPr>
        <p:spPr bwMode="auto">
          <a:xfrm rot="16200000" flipH="1">
            <a:off x="2362201" y="2613025"/>
            <a:ext cx="252412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97BF45D3-2EF6-47A3-A281-52608BF068CF}"/>
              </a:ext>
            </a:extLst>
          </p:cNvPr>
          <p:cNvSpPr/>
          <p:nvPr/>
        </p:nvSpPr>
        <p:spPr bwMode="auto">
          <a:xfrm>
            <a:off x="222250" y="35814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D09A098B-54C4-4D12-A89D-8DD44342C32E}"/>
              </a:ext>
            </a:extLst>
          </p:cNvPr>
          <p:cNvCxnSpPr>
            <a:stCxn id="47" idx="3"/>
            <a:endCxn id="66" idx="7"/>
          </p:cNvCxnSpPr>
          <p:nvPr/>
        </p:nvCxnSpPr>
        <p:spPr bwMode="auto">
          <a:xfrm rot="5400000">
            <a:off x="614363" y="3440113"/>
            <a:ext cx="252412" cy="1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B59EF05B-3EF5-4C9E-AA46-985D9BEA54F0}"/>
              </a:ext>
            </a:extLst>
          </p:cNvPr>
          <p:cNvSpPr/>
          <p:nvPr/>
        </p:nvSpPr>
        <p:spPr bwMode="auto">
          <a:xfrm>
            <a:off x="2230438" y="35814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2B2BB3E-4D71-463F-A365-A66A1592C98D}"/>
              </a:ext>
            </a:extLst>
          </p:cNvPr>
          <p:cNvCxnSpPr>
            <a:stCxn id="31" idx="3"/>
            <a:endCxn id="68" idx="7"/>
          </p:cNvCxnSpPr>
          <p:nvPr/>
        </p:nvCxnSpPr>
        <p:spPr bwMode="auto">
          <a:xfrm rot="5400000">
            <a:off x="2601119" y="3461544"/>
            <a:ext cx="252412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9" name="CaixaDeTexto 69">
            <a:extLst>
              <a:ext uri="{FF2B5EF4-FFF2-40B4-BE49-F238E27FC236}">
                <a16:creationId xmlns:a16="http://schemas.microsoft.com/office/drawing/2014/main" id="{373AA84F-936A-40D6-8FB3-7CD7A3ED8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0908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8930" name="CaixaDeTexto 70">
            <a:extLst>
              <a:ext uri="{FF2B5EF4-FFF2-40B4-BE49-F238E27FC236}">
                <a16:creationId xmlns:a16="http://schemas.microsoft.com/office/drawing/2014/main" id="{BA8A9089-85BF-4401-AAE5-AF6569B05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08133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38931" name="CaixaDeTexto 71">
            <a:extLst>
              <a:ext uri="{FF2B5EF4-FFF2-40B4-BE49-F238E27FC236}">
                <a16:creationId xmlns:a16="http://schemas.microsoft.com/office/drawing/2014/main" id="{37168CB8-D858-482A-9095-2928B103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31115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8932" name="CaixaDeTexto 72">
            <a:extLst>
              <a:ext uri="{FF2B5EF4-FFF2-40B4-BE49-F238E27FC236}">
                <a16:creationId xmlns:a16="http://schemas.microsoft.com/office/drawing/2014/main" id="{898661D1-7318-473C-A7E2-0C262965B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307975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8933" name="CaixaDeTexto 73">
            <a:extLst>
              <a:ext uri="{FF2B5EF4-FFF2-40B4-BE49-F238E27FC236}">
                <a16:creationId xmlns:a16="http://schemas.microsoft.com/office/drawing/2014/main" id="{BE415FF4-859C-474C-87ED-91B92BB9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24812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34" name="CaixaDeTexto 74">
            <a:extLst>
              <a:ext uri="{FF2B5EF4-FFF2-40B4-BE49-F238E27FC236}">
                <a16:creationId xmlns:a16="http://schemas.microsoft.com/office/drawing/2014/main" id="{A707241C-82B5-46B6-B8E2-9BF972827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2470150"/>
            <a:ext cx="2619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35" name="CaixaDeTexto 76">
            <a:extLst>
              <a:ext uri="{FF2B5EF4-FFF2-40B4-BE49-F238E27FC236}">
                <a16:creationId xmlns:a16="http://schemas.microsoft.com/office/drawing/2014/main" id="{AB9CAA8B-B0BB-43A0-82C4-4708FA273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3709988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38936" name="CaixaDeTexto 77">
            <a:extLst>
              <a:ext uri="{FF2B5EF4-FFF2-40B4-BE49-F238E27FC236}">
                <a16:creationId xmlns:a16="http://schemas.microsoft.com/office/drawing/2014/main" id="{620A7CB2-D228-4C65-AFB5-AFCB3E1D4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38937" name="CaixaDeTexto 78">
            <a:extLst>
              <a:ext uri="{FF2B5EF4-FFF2-40B4-BE49-F238E27FC236}">
                <a16:creationId xmlns:a16="http://schemas.microsoft.com/office/drawing/2014/main" id="{70C76A7C-FC47-4335-BFA6-26401BBCC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370998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38938" name="CaixaDeTexto 79">
            <a:extLst>
              <a:ext uri="{FF2B5EF4-FFF2-40B4-BE49-F238E27FC236}">
                <a16:creationId xmlns:a16="http://schemas.microsoft.com/office/drawing/2014/main" id="{B9297CD3-7574-4EED-8D9A-BFBFF3A3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37004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38939" name="CaixaDeTexto 80">
            <a:extLst>
              <a:ext uri="{FF2B5EF4-FFF2-40B4-BE49-F238E27FC236}">
                <a16:creationId xmlns:a16="http://schemas.microsoft.com/office/drawing/2014/main" id="{C9E2322A-3B91-453B-ACE4-CAEAEF6F3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367823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38940" name="CaixaDeTexto 81">
            <a:extLst>
              <a:ext uri="{FF2B5EF4-FFF2-40B4-BE49-F238E27FC236}">
                <a16:creationId xmlns:a16="http://schemas.microsoft.com/office/drawing/2014/main" id="{4E6D4E82-2DF8-48D2-B258-7CD2BED26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7004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38941" name="CaixaDeTexto 82">
            <a:extLst>
              <a:ext uri="{FF2B5EF4-FFF2-40B4-BE49-F238E27FC236}">
                <a16:creationId xmlns:a16="http://schemas.microsoft.com/office/drawing/2014/main" id="{A66BC7E3-4BAD-4702-A2EB-5C49226DC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38942" name="CaixaDeTexto 83">
            <a:extLst>
              <a:ext uri="{FF2B5EF4-FFF2-40B4-BE49-F238E27FC236}">
                <a16:creationId xmlns:a16="http://schemas.microsoft.com/office/drawing/2014/main" id="{FBD179A3-0D5F-4D5C-B4FC-BC812DBED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72300B9B-AC6C-4863-99E5-8B055710B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67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 Binárias Balanceadas</a:t>
            </a:r>
          </a:p>
        </p:txBody>
      </p:sp>
      <p:sp>
        <p:nvSpPr>
          <p:cNvPr id="47107" name="Retângulo 4">
            <a:extLst>
              <a:ext uri="{FF2B5EF4-FFF2-40B4-BE49-F238E27FC236}">
                <a16:creationId xmlns:a16="http://schemas.microsoft.com/office/drawing/2014/main" id="{A3C7FE64-56A5-4D45-AE2A-A65F68415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2400">
                <a:latin typeface="Arial" panose="020B0604020202020204" pitchFamily="34" charset="0"/>
              </a:rPr>
              <a:t>Para evitar que as árvores cresçam arbitrariamente em um dos lados em detrimento do outro (aumentando a altura da árvore), é usual se estabelecer uma condição estrutural chamada de balanço.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aixaDeTexto 2">
            <a:extLst>
              <a:ext uri="{FF2B5EF4-FFF2-40B4-BE49-F238E27FC236}">
                <a16:creationId xmlns:a16="http://schemas.microsoft.com/office/drawing/2014/main" id="{34E0CADC-89FC-4375-B52B-44ABF3A4C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8) </a:t>
            </a:r>
          </a:p>
        </p:txBody>
      </p:sp>
      <p:sp>
        <p:nvSpPr>
          <p:cNvPr id="40963" name="Retângulo 4">
            <a:extLst>
              <a:ext uri="{FF2B5EF4-FFF2-40B4-BE49-F238E27FC236}">
                <a16:creationId xmlns:a16="http://schemas.microsoft.com/office/drawing/2014/main" id="{04275268-700B-476E-884E-ADA96957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Inserir os elementos elementos </a:t>
            </a:r>
            <a:r>
              <a:rPr lang="pt-BR" altLang="pt-BR" sz="1800" b="1">
                <a:latin typeface="Arial" panose="020B0604020202020204" pitchFamily="34" charset="0"/>
              </a:rPr>
              <a:t>16</a:t>
            </a:r>
            <a:r>
              <a:rPr lang="pt-BR" altLang="pt-BR" sz="1800">
                <a:latin typeface="Arial" panose="020B0604020202020204" pitchFamily="34" charset="0"/>
              </a:rPr>
              <a:t>, 15, 14, 13, 12, 11, 10, 8, 9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BDEEC2F-EE64-46AD-8197-716816F36D32}"/>
              </a:ext>
            </a:extLst>
          </p:cNvPr>
          <p:cNvSpPr/>
          <p:nvPr/>
        </p:nvSpPr>
        <p:spPr bwMode="auto">
          <a:xfrm>
            <a:off x="2719388" y="29718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31206ED-0633-41D8-B37B-FAB3151FD83A}"/>
              </a:ext>
            </a:extLst>
          </p:cNvPr>
          <p:cNvCxnSpPr>
            <a:stCxn id="31" idx="5"/>
            <a:endCxn id="62" idx="1"/>
          </p:cNvCxnSpPr>
          <p:nvPr/>
        </p:nvCxnSpPr>
        <p:spPr bwMode="auto">
          <a:xfrm rot="16200000" flipH="1">
            <a:off x="3077369" y="3474244"/>
            <a:ext cx="252412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6D7E04CA-C4E7-4982-8364-0E0365252FC9}"/>
              </a:ext>
            </a:extLst>
          </p:cNvPr>
          <p:cNvSpPr/>
          <p:nvPr/>
        </p:nvSpPr>
        <p:spPr bwMode="auto">
          <a:xfrm>
            <a:off x="1752600" y="23622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88D87F4F-87F2-4744-8AEF-20FB878C6B19}"/>
              </a:ext>
            </a:extLst>
          </p:cNvPr>
          <p:cNvSpPr/>
          <p:nvPr/>
        </p:nvSpPr>
        <p:spPr bwMode="auto">
          <a:xfrm>
            <a:off x="755650" y="29718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56E67B81-321A-437C-9C7B-EE711BDBAEFC}"/>
              </a:ext>
            </a:extLst>
          </p:cNvPr>
          <p:cNvCxnSpPr>
            <a:stCxn id="47" idx="7"/>
            <a:endCxn id="46" idx="3"/>
          </p:cNvCxnSpPr>
          <p:nvPr/>
        </p:nvCxnSpPr>
        <p:spPr bwMode="auto">
          <a:xfrm rot="5400000" flipH="1" flipV="1">
            <a:off x="1379538" y="2598738"/>
            <a:ext cx="252412" cy="63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6AC86FDC-257F-4058-B8F6-621006C2FDE5}"/>
              </a:ext>
            </a:extLst>
          </p:cNvPr>
          <p:cNvSpPr/>
          <p:nvPr/>
        </p:nvSpPr>
        <p:spPr bwMode="auto">
          <a:xfrm>
            <a:off x="3184525" y="35814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8D857D6-1C55-4B05-BB6D-B4C991C0589A}"/>
              </a:ext>
            </a:extLst>
          </p:cNvPr>
          <p:cNvSpPr/>
          <p:nvPr/>
        </p:nvSpPr>
        <p:spPr bwMode="auto">
          <a:xfrm>
            <a:off x="1311275" y="35814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8F77BBFD-2560-4089-8D51-0DF49A4C9DD4}"/>
              </a:ext>
            </a:extLst>
          </p:cNvPr>
          <p:cNvCxnSpPr>
            <a:stCxn id="47" idx="5"/>
            <a:endCxn id="63" idx="1"/>
          </p:cNvCxnSpPr>
          <p:nvPr/>
        </p:nvCxnSpPr>
        <p:spPr bwMode="auto">
          <a:xfrm rot="16200000" flipH="1">
            <a:off x="1159670" y="3428206"/>
            <a:ext cx="252412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7F2168FD-91CB-4EA3-889E-2A92F83D830E}"/>
              </a:ext>
            </a:extLst>
          </p:cNvPr>
          <p:cNvCxnSpPr>
            <a:stCxn id="46" idx="5"/>
            <a:endCxn id="31" idx="1"/>
          </p:cNvCxnSpPr>
          <p:nvPr/>
        </p:nvCxnSpPr>
        <p:spPr bwMode="auto">
          <a:xfrm rot="16200000" flipH="1">
            <a:off x="2362201" y="2613025"/>
            <a:ext cx="252412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20FAE6A7-8751-450E-848B-769C675DFC66}"/>
              </a:ext>
            </a:extLst>
          </p:cNvPr>
          <p:cNvSpPr/>
          <p:nvPr/>
        </p:nvSpPr>
        <p:spPr bwMode="auto">
          <a:xfrm>
            <a:off x="222250" y="35814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00D80B84-5E25-4152-8C89-849C8A898CC2}"/>
              </a:ext>
            </a:extLst>
          </p:cNvPr>
          <p:cNvCxnSpPr>
            <a:stCxn id="47" idx="3"/>
            <a:endCxn id="66" idx="7"/>
          </p:cNvCxnSpPr>
          <p:nvPr/>
        </p:nvCxnSpPr>
        <p:spPr bwMode="auto">
          <a:xfrm rot="5400000">
            <a:off x="614363" y="3440113"/>
            <a:ext cx="252412" cy="1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CCB22030-EE57-41C2-8A82-5AC0CE5CDE6C}"/>
              </a:ext>
            </a:extLst>
          </p:cNvPr>
          <p:cNvSpPr/>
          <p:nvPr/>
        </p:nvSpPr>
        <p:spPr bwMode="auto">
          <a:xfrm>
            <a:off x="2230438" y="35814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638A6B59-EB9F-494F-AFA4-05EF2B41A560}"/>
              </a:ext>
            </a:extLst>
          </p:cNvPr>
          <p:cNvCxnSpPr>
            <a:stCxn id="31" idx="3"/>
            <a:endCxn id="68" idx="7"/>
          </p:cNvCxnSpPr>
          <p:nvPr/>
        </p:nvCxnSpPr>
        <p:spPr bwMode="auto">
          <a:xfrm rot="5400000">
            <a:off x="2601119" y="3461544"/>
            <a:ext cx="252412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7" name="CaixaDeTexto 69">
            <a:extLst>
              <a:ext uri="{FF2B5EF4-FFF2-40B4-BE49-F238E27FC236}">
                <a16:creationId xmlns:a16="http://schemas.microsoft.com/office/drawing/2014/main" id="{CE318878-17C0-4CD2-91EE-255B355DA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0908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0978" name="CaixaDeTexto 70">
            <a:extLst>
              <a:ext uri="{FF2B5EF4-FFF2-40B4-BE49-F238E27FC236}">
                <a16:creationId xmlns:a16="http://schemas.microsoft.com/office/drawing/2014/main" id="{3FFBB977-FB06-4BC7-AC2D-B980A1D4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08133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40979" name="CaixaDeTexto 71">
            <a:extLst>
              <a:ext uri="{FF2B5EF4-FFF2-40B4-BE49-F238E27FC236}">
                <a16:creationId xmlns:a16="http://schemas.microsoft.com/office/drawing/2014/main" id="{026981BF-458D-4409-83A9-55D739453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31115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980" name="CaixaDeTexto 72">
            <a:extLst>
              <a:ext uri="{FF2B5EF4-FFF2-40B4-BE49-F238E27FC236}">
                <a16:creationId xmlns:a16="http://schemas.microsoft.com/office/drawing/2014/main" id="{4D35DAFB-2D83-464E-96AE-8749F45F4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307975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0981" name="CaixaDeTexto 73">
            <a:extLst>
              <a:ext uri="{FF2B5EF4-FFF2-40B4-BE49-F238E27FC236}">
                <a16:creationId xmlns:a16="http://schemas.microsoft.com/office/drawing/2014/main" id="{04661253-74AE-4DAE-84EE-1A2F7B89D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24812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0982" name="CaixaDeTexto 74">
            <a:extLst>
              <a:ext uri="{FF2B5EF4-FFF2-40B4-BE49-F238E27FC236}">
                <a16:creationId xmlns:a16="http://schemas.microsoft.com/office/drawing/2014/main" id="{61DD1C25-8BA4-46BE-9685-E32DEFDFA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2470150"/>
            <a:ext cx="2619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983" name="CaixaDeTexto 76">
            <a:extLst>
              <a:ext uri="{FF2B5EF4-FFF2-40B4-BE49-F238E27FC236}">
                <a16:creationId xmlns:a16="http://schemas.microsoft.com/office/drawing/2014/main" id="{357B1548-F7FB-4A64-87C2-AD909552A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370998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40984" name="CaixaDeTexto 77">
            <a:extLst>
              <a:ext uri="{FF2B5EF4-FFF2-40B4-BE49-F238E27FC236}">
                <a16:creationId xmlns:a16="http://schemas.microsoft.com/office/drawing/2014/main" id="{8CB02EF1-813A-4592-B23A-63DE909AC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0985" name="CaixaDeTexto 78">
            <a:extLst>
              <a:ext uri="{FF2B5EF4-FFF2-40B4-BE49-F238E27FC236}">
                <a16:creationId xmlns:a16="http://schemas.microsoft.com/office/drawing/2014/main" id="{005BA89F-3E39-4D15-81E2-CDC28D16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370998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0986" name="CaixaDeTexto 79">
            <a:extLst>
              <a:ext uri="{FF2B5EF4-FFF2-40B4-BE49-F238E27FC236}">
                <a16:creationId xmlns:a16="http://schemas.microsoft.com/office/drawing/2014/main" id="{FFC9F0AD-F9DC-4DB4-A7D2-4757EBFE9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37004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0987" name="CaixaDeTexto 80">
            <a:extLst>
              <a:ext uri="{FF2B5EF4-FFF2-40B4-BE49-F238E27FC236}">
                <a16:creationId xmlns:a16="http://schemas.microsoft.com/office/drawing/2014/main" id="{6A165264-D514-46E9-9669-4C293986C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367823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0988" name="CaixaDeTexto 81">
            <a:extLst>
              <a:ext uri="{FF2B5EF4-FFF2-40B4-BE49-F238E27FC236}">
                <a16:creationId xmlns:a16="http://schemas.microsoft.com/office/drawing/2014/main" id="{A32CECC5-262B-4EE7-9988-418AD85CB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7004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0989" name="CaixaDeTexto 82">
            <a:extLst>
              <a:ext uri="{FF2B5EF4-FFF2-40B4-BE49-F238E27FC236}">
                <a16:creationId xmlns:a16="http://schemas.microsoft.com/office/drawing/2014/main" id="{D9B883C7-2F43-49D5-A5D5-73438FB2D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0990" name="CaixaDeTexto 83">
            <a:extLst>
              <a:ext uri="{FF2B5EF4-FFF2-40B4-BE49-F238E27FC236}">
                <a16:creationId xmlns:a16="http://schemas.microsoft.com/office/drawing/2014/main" id="{C45998C3-D016-4604-9C64-5E689D0D0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D1E6BC7-A891-45F7-8F95-FA607B1D0740}"/>
              </a:ext>
            </a:extLst>
          </p:cNvPr>
          <p:cNvCxnSpPr>
            <a:stCxn id="62" idx="5"/>
            <a:endCxn id="34" idx="1"/>
          </p:cNvCxnSpPr>
          <p:nvPr/>
        </p:nvCxnSpPr>
        <p:spPr bwMode="auto">
          <a:xfrm rot="16200000" flipH="1">
            <a:off x="3523456" y="4102895"/>
            <a:ext cx="282575" cy="10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CBE78E0C-C38F-4B32-A952-E82E12EB199A}"/>
              </a:ext>
            </a:extLst>
          </p:cNvPr>
          <p:cNvSpPr/>
          <p:nvPr/>
        </p:nvSpPr>
        <p:spPr bwMode="auto">
          <a:xfrm>
            <a:off x="3641725" y="4221163"/>
            <a:ext cx="503238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40993" name="CaixaDeTexto 34">
            <a:extLst>
              <a:ext uri="{FF2B5EF4-FFF2-40B4-BE49-F238E27FC236}">
                <a16:creationId xmlns:a16="http://schemas.microsoft.com/office/drawing/2014/main" id="{99B56108-7ADF-4D26-925F-27D4AEAD3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43481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0994" name="CaixaDeTexto 35">
            <a:extLst>
              <a:ext uri="{FF2B5EF4-FFF2-40B4-BE49-F238E27FC236}">
                <a16:creationId xmlns:a16="http://schemas.microsoft.com/office/drawing/2014/main" id="{CF6513CE-5A82-4285-9580-753869D0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43608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aixaDeTexto 2">
            <a:extLst>
              <a:ext uri="{FF2B5EF4-FFF2-40B4-BE49-F238E27FC236}">
                <a16:creationId xmlns:a16="http://schemas.microsoft.com/office/drawing/2014/main" id="{E9D0BDD5-EF79-49B1-9751-8C5F93B7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9) </a:t>
            </a:r>
          </a:p>
        </p:txBody>
      </p:sp>
      <p:sp>
        <p:nvSpPr>
          <p:cNvPr id="43011" name="Retângulo 4">
            <a:extLst>
              <a:ext uri="{FF2B5EF4-FFF2-40B4-BE49-F238E27FC236}">
                <a16:creationId xmlns:a16="http://schemas.microsoft.com/office/drawing/2014/main" id="{469E14C3-C6F3-4F15-B56F-969E8373A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Inserir os elementos elementos 16, </a:t>
            </a:r>
            <a:r>
              <a:rPr lang="pt-BR" altLang="pt-BR" sz="1800" b="1">
                <a:latin typeface="Arial" panose="020B0604020202020204" pitchFamily="34" charset="0"/>
              </a:rPr>
              <a:t>15</a:t>
            </a:r>
            <a:r>
              <a:rPr lang="pt-BR" altLang="pt-BR" sz="1800">
                <a:latin typeface="Arial" panose="020B0604020202020204" pitchFamily="34" charset="0"/>
              </a:rPr>
              <a:t>, 14, 13, 12, 11, 10, 8, 9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1495103-B2B1-4644-9BCA-3DA82703ECF9}"/>
              </a:ext>
            </a:extLst>
          </p:cNvPr>
          <p:cNvSpPr/>
          <p:nvPr/>
        </p:nvSpPr>
        <p:spPr bwMode="auto">
          <a:xfrm>
            <a:off x="2719388" y="29718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797E9CA-B6EB-4F13-827D-D9D37E7EFB8B}"/>
              </a:ext>
            </a:extLst>
          </p:cNvPr>
          <p:cNvCxnSpPr>
            <a:stCxn id="31" idx="5"/>
            <a:endCxn id="62" idx="1"/>
          </p:cNvCxnSpPr>
          <p:nvPr/>
        </p:nvCxnSpPr>
        <p:spPr bwMode="auto">
          <a:xfrm rot="16200000" flipH="1">
            <a:off x="3077369" y="3474244"/>
            <a:ext cx="252412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FBF20C1E-62B1-4D9C-9BD3-593AACEF5091}"/>
              </a:ext>
            </a:extLst>
          </p:cNvPr>
          <p:cNvSpPr/>
          <p:nvPr/>
        </p:nvSpPr>
        <p:spPr bwMode="auto">
          <a:xfrm>
            <a:off x="1752600" y="23622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E9150401-6C48-4EF7-8D2C-DC734CC979DB}"/>
              </a:ext>
            </a:extLst>
          </p:cNvPr>
          <p:cNvSpPr/>
          <p:nvPr/>
        </p:nvSpPr>
        <p:spPr bwMode="auto">
          <a:xfrm>
            <a:off x="755650" y="29718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4C847CB-6053-4017-8E3A-BCFDBCC34DC2}"/>
              </a:ext>
            </a:extLst>
          </p:cNvPr>
          <p:cNvCxnSpPr>
            <a:stCxn id="47" idx="7"/>
            <a:endCxn id="46" idx="3"/>
          </p:cNvCxnSpPr>
          <p:nvPr/>
        </p:nvCxnSpPr>
        <p:spPr bwMode="auto">
          <a:xfrm rot="5400000" flipH="1" flipV="1">
            <a:off x="1379538" y="2598738"/>
            <a:ext cx="252412" cy="63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115AE98B-B585-4256-AD81-402CBFF4B1D4}"/>
              </a:ext>
            </a:extLst>
          </p:cNvPr>
          <p:cNvSpPr/>
          <p:nvPr/>
        </p:nvSpPr>
        <p:spPr bwMode="auto">
          <a:xfrm>
            <a:off x="3184525" y="35814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D23403A7-0192-4716-94E4-8602F7E638C6}"/>
              </a:ext>
            </a:extLst>
          </p:cNvPr>
          <p:cNvSpPr/>
          <p:nvPr/>
        </p:nvSpPr>
        <p:spPr bwMode="auto">
          <a:xfrm>
            <a:off x="1311275" y="35814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00C9C1A8-A491-4938-AD51-E7F2D22C6653}"/>
              </a:ext>
            </a:extLst>
          </p:cNvPr>
          <p:cNvCxnSpPr>
            <a:stCxn id="47" idx="5"/>
            <a:endCxn id="63" idx="1"/>
          </p:cNvCxnSpPr>
          <p:nvPr/>
        </p:nvCxnSpPr>
        <p:spPr bwMode="auto">
          <a:xfrm rot="16200000" flipH="1">
            <a:off x="1159670" y="3428206"/>
            <a:ext cx="252412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EFA5CF64-E36B-437C-A580-7081768167D9}"/>
              </a:ext>
            </a:extLst>
          </p:cNvPr>
          <p:cNvCxnSpPr>
            <a:stCxn id="46" idx="5"/>
            <a:endCxn id="31" idx="1"/>
          </p:cNvCxnSpPr>
          <p:nvPr/>
        </p:nvCxnSpPr>
        <p:spPr bwMode="auto">
          <a:xfrm rot="16200000" flipH="1">
            <a:off x="2362201" y="2613025"/>
            <a:ext cx="252412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2627CCE8-1FEB-4FE2-8075-0251B8C739A9}"/>
              </a:ext>
            </a:extLst>
          </p:cNvPr>
          <p:cNvSpPr/>
          <p:nvPr/>
        </p:nvSpPr>
        <p:spPr bwMode="auto">
          <a:xfrm>
            <a:off x="222250" y="35814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483F927B-751D-4FCD-9768-933EE14D289C}"/>
              </a:ext>
            </a:extLst>
          </p:cNvPr>
          <p:cNvCxnSpPr>
            <a:stCxn id="47" idx="3"/>
            <a:endCxn id="66" idx="7"/>
          </p:cNvCxnSpPr>
          <p:nvPr/>
        </p:nvCxnSpPr>
        <p:spPr bwMode="auto">
          <a:xfrm rot="5400000">
            <a:off x="614363" y="3440113"/>
            <a:ext cx="252412" cy="1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AD85DDA6-C9A6-4796-9A3D-039B6C2FFE90}"/>
              </a:ext>
            </a:extLst>
          </p:cNvPr>
          <p:cNvSpPr/>
          <p:nvPr/>
        </p:nvSpPr>
        <p:spPr bwMode="auto">
          <a:xfrm>
            <a:off x="2230438" y="35814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636CE960-C6C1-4FE1-9894-4D171C1CE644}"/>
              </a:ext>
            </a:extLst>
          </p:cNvPr>
          <p:cNvCxnSpPr>
            <a:stCxn id="31" idx="3"/>
            <a:endCxn id="68" idx="7"/>
          </p:cNvCxnSpPr>
          <p:nvPr/>
        </p:nvCxnSpPr>
        <p:spPr bwMode="auto">
          <a:xfrm rot="5400000">
            <a:off x="2601119" y="3461544"/>
            <a:ext cx="252412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5" name="CaixaDeTexto 69">
            <a:extLst>
              <a:ext uri="{FF2B5EF4-FFF2-40B4-BE49-F238E27FC236}">
                <a16:creationId xmlns:a16="http://schemas.microsoft.com/office/drawing/2014/main" id="{012EF198-7A1B-4EF4-A51B-7BB36597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0908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3026" name="CaixaDeTexto 70">
            <a:extLst>
              <a:ext uri="{FF2B5EF4-FFF2-40B4-BE49-F238E27FC236}">
                <a16:creationId xmlns:a16="http://schemas.microsoft.com/office/drawing/2014/main" id="{A924C5F0-91E8-4783-A114-249393A85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08133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43027" name="CaixaDeTexto 71">
            <a:extLst>
              <a:ext uri="{FF2B5EF4-FFF2-40B4-BE49-F238E27FC236}">
                <a16:creationId xmlns:a16="http://schemas.microsoft.com/office/drawing/2014/main" id="{791233B1-0CA9-40EB-BE87-88439C4E7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31115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3028" name="CaixaDeTexto 72">
            <a:extLst>
              <a:ext uri="{FF2B5EF4-FFF2-40B4-BE49-F238E27FC236}">
                <a16:creationId xmlns:a16="http://schemas.microsoft.com/office/drawing/2014/main" id="{0D3C5183-288A-4E70-B338-42E3D2F57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307975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3029" name="CaixaDeTexto 73">
            <a:extLst>
              <a:ext uri="{FF2B5EF4-FFF2-40B4-BE49-F238E27FC236}">
                <a16:creationId xmlns:a16="http://schemas.microsoft.com/office/drawing/2014/main" id="{EF9F71D1-7772-4375-AA34-145A714D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24812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3030" name="CaixaDeTexto 74">
            <a:extLst>
              <a:ext uri="{FF2B5EF4-FFF2-40B4-BE49-F238E27FC236}">
                <a16:creationId xmlns:a16="http://schemas.microsoft.com/office/drawing/2014/main" id="{20884A4C-5046-4A74-A71B-F5C5D494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2470150"/>
            <a:ext cx="2619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031" name="CaixaDeTexto 76">
            <a:extLst>
              <a:ext uri="{FF2B5EF4-FFF2-40B4-BE49-F238E27FC236}">
                <a16:creationId xmlns:a16="http://schemas.microsoft.com/office/drawing/2014/main" id="{68A90B65-76B7-475B-B760-840726F6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370998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 </a:t>
            </a:r>
          </a:p>
        </p:txBody>
      </p:sp>
      <p:sp>
        <p:nvSpPr>
          <p:cNvPr id="43032" name="CaixaDeTexto 77">
            <a:extLst>
              <a:ext uri="{FF2B5EF4-FFF2-40B4-BE49-F238E27FC236}">
                <a16:creationId xmlns:a16="http://schemas.microsoft.com/office/drawing/2014/main" id="{A0D0C92B-694E-4B67-B59C-DED869749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3033" name="CaixaDeTexto 78">
            <a:extLst>
              <a:ext uri="{FF2B5EF4-FFF2-40B4-BE49-F238E27FC236}">
                <a16:creationId xmlns:a16="http://schemas.microsoft.com/office/drawing/2014/main" id="{62677890-D37D-4CC3-B42C-33918AE8E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370998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3034" name="CaixaDeTexto 79">
            <a:extLst>
              <a:ext uri="{FF2B5EF4-FFF2-40B4-BE49-F238E27FC236}">
                <a16:creationId xmlns:a16="http://schemas.microsoft.com/office/drawing/2014/main" id="{9999C63E-9FFF-4A63-BE4A-E62DDA8C0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37004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3035" name="CaixaDeTexto 80">
            <a:extLst>
              <a:ext uri="{FF2B5EF4-FFF2-40B4-BE49-F238E27FC236}">
                <a16:creationId xmlns:a16="http://schemas.microsoft.com/office/drawing/2014/main" id="{64B8E7F9-5BF9-487C-8435-A7723E8C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367823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3036" name="CaixaDeTexto 81">
            <a:extLst>
              <a:ext uri="{FF2B5EF4-FFF2-40B4-BE49-F238E27FC236}">
                <a16:creationId xmlns:a16="http://schemas.microsoft.com/office/drawing/2014/main" id="{94F07540-C55F-45C9-8AB1-1679FAF5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7004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3037" name="CaixaDeTexto 82">
            <a:extLst>
              <a:ext uri="{FF2B5EF4-FFF2-40B4-BE49-F238E27FC236}">
                <a16:creationId xmlns:a16="http://schemas.microsoft.com/office/drawing/2014/main" id="{FADCDC32-9027-4F36-A189-5B342BBB0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3038" name="CaixaDeTexto 83">
            <a:extLst>
              <a:ext uri="{FF2B5EF4-FFF2-40B4-BE49-F238E27FC236}">
                <a16:creationId xmlns:a16="http://schemas.microsoft.com/office/drawing/2014/main" id="{CF018B23-3F2F-486F-99A7-1BF58251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119AE5D-2E9A-4819-A023-47B1CC536509}"/>
              </a:ext>
            </a:extLst>
          </p:cNvPr>
          <p:cNvCxnSpPr>
            <a:stCxn id="62" idx="5"/>
            <a:endCxn id="34" idx="1"/>
          </p:cNvCxnSpPr>
          <p:nvPr/>
        </p:nvCxnSpPr>
        <p:spPr bwMode="auto">
          <a:xfrm rot="16200000" flipH="1">
            <a:off x="3523456" y="4102895"/>
            <a:ext cx="282575" cy="10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72DCD1CC-E9ED-464C-9A29-89101CBC773D}"/>
              </a:ext>
            </a:extLst>
          </p:cNvPr>
          <p:cNvSpPr/>
          <p:nvPr/>
        </p:nvSpPr>
        <p:spPr bwMode="auto">
          <a:xfrm>
            <a:off x="3641725" y="4221163"/>
            <a:ext cx="503238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43041" name="CaixaDeTexto 34">
            <a:extLst>
              <a:ext uri="{FF2B5EF4-FFF2-40B4-BE49-F238E27FC236}">
                <a16:creationId xmlns:a16="http://schemas.microsoft.com/office/drawing/2014/main" id="{B24DA418-9B5F-4CC8-B151-ABC6547B4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43481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3042" name="CaixaDeTexto 35">
            <a:extLst>
              <a:ext uri="{FF2B5EF4-FFF2-40B4-BE49-F238E27FC236}">
                <a16:creationId xmlns:a16="http://schemas.microsoft.com/office/drawing/2014/main" id="{9FF51BA7-753B-4CA5-979D-126695D60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43608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3EE35793-7E82-488E-A794-F7C4E59C47CA}"/>
              </a:ext>
            </a:extLst>
          </p:cNvPr>
          <p:cNvCxnSpPr>
            <a:stCxn id="34" idx="3"/>
            <a:endCxn id="38" idx="7"/>
          </p:cNvCxnSpPr>
          <p:nvPr/>
        </p:nvCxnSpPr>
        <p:spPr bwMode="auto">
          <a:xfrm rot="5400000">
            <a:off x="3505200" y="4721225"/>
            <a:ext cx="279400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6D8672F8-BB95-4948-A0DD-D3158C95F949}"/>
              </a:ext>
            </a:extLst>
          </p:cNvPr>
          <p:cNvSpPr/>
          <p:nvPr/>
        </p:nvSpPr>
        <p:spPr bwMode="auto">
          <a:xfrm>
            <a:off x="3144838" y="485775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43045" name="CaixaDeTexto 38">
            <a:extLst>
              <a:ext uri="{FF2B5EF4-FFF2-40B4-BE49-F238E27FC236}">
                <a16:creationId xmlns:a16="http://schemas.microsoft.com/office/drawing/2014/main" id="{B18FE4EF-83E5-432C-942B-25E56163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984750"/>
            <a:ext cx="3492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3046" name="CaixaDeTexto 39">
            <a:extLst>
              <a:ext uri="{FF2B5EF4-FFF2-40B4-BE49-F238E27FC236}">
                <a16:creationId xmlns:a16="http://schemas.microsoft.com/office/drawing/2014/main" id="{7ED2C436-F696-4158-9AEB-11317FA54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99745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grpSp>
        <p:nvGrpSpPr>
          <p:cNvPr id="2" name="Grupo 42">
            <a:extLst>
              <a:ext uri="{FF2B5EF4-FFF2-40B4-BE49-F238E27FC236}">
                <a16:creationId xmlns:a16="http://schemas.microsoft.com/office/drawing/2014/main" id="{57828F24-911B-433C-ABE7-B75D755B245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581400"/>
            <a:ext cx="622300" cy="369888"/>
            <a:chOff x="2971800" y="2678668"/>
            <a:chExt cx="622516" cy="369332"/>
          </a:xfrm>
        </p:grpSpPr>
        <p:sp>
          <p:nvSpPr>
            <p:cNvPr id="43149" name="CaixaDeTexto 43">
              <a:extLst>
                <a:ext uri="{FF2B5EF4-FFF2-40B4-BE49-F238E27FC236}">
                  <a16:creationId xmlns:a16="http://schemas.microsoft.com/office/drawing/2014/main" id="{26E766FA-BE8F-4F5A-A1D3-2A51D3FE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5" name="Seta para a esquerda 44">
              <a:extLst>
                <a:ext uri="{FF2B5EF4-FFF2-40B4-BE49-F238E27FC236}">
                  <a16:creationId xmlns:a16="http://schemas.microsoft.com/office/drawing/2014/main" id="{7F24B2E6-366B-44DC-93EB-5BFFF44D5755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BF225AE-74BC-4F0C-ADCB-037CA284D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05000"/>
            <a:ext cx="657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3 – inserção na sub-árvore esquerda do filho direito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50" name="Seta para a direita 49">
            <a:extLst>
              <a:ext uri="{FF2B5EF4-FFF2-40B4-BE49-F238E27FC236}">
                <a16:creationId xmlns:a16="http://schemas.microsoft.com/office/drawing/2014/main" id="{065A8A15-F5D4-450D-8332-9E42E772FC2A}"/>
              </a:ext>
            </a:extLst>
          </p:cNvPr>
          <p:cNvSpPr/>
          <p:nvPr/>
        </p:nvSpPr>
        <p:spPr>
          <a:xfrm>
            <a:off x="3276600" y="2286000"/>
            <a:ext cx="23622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Rotação Dupla</a:t>
            </a:r>
          </a:p>
        </p:txBody>
      </p:sp>
      <p:grpSp>
        <p:nvGrpSpPr>
          <p:cNvPr id="3" name="Grupo 111">
            <a:extLst>
              <a:ext uri="{FF2B5EF4-FFF2-40B4-BE49-F238E27FC236}">
                <a16:creationId xmlns:a16="http://schemas.microsoft.com/office/drawing/2014/main" id="{407A29EB-1A1D-41A1-95F7-5BC65FF7DF6D}"/>
              </a:ext>
            </a:extLst>
          </p:cNvPr>
          <p:cNvGrpSpPr>
            <a:grpSpLocks/>
          </p:cNvGrpSpPr>
          <p:nvPr/>
        </p:nvGrpSpPr>
        <p:grpSpPr bwMode="auto">
          <a:xfrm>
            <a:off x="3506788" y="3394075"/>
            <a:ext cx="836612" cy="1649413"/>
            <a:chOff x="3506969" y="3393563"/>
            <a:chExt cx="836431" cy="1649247"/>
          </a:xfrm>
        </p:grpSpPr>
        <p:sp>
          <p:nvSpPr>
            <p:cNvPr id="43146" name="CaixaDeTexto 50">
              <a:extLst>
                <a:ext uri="{FF2B5EF4-FFF2-40B4-BE49-F238E27FC236}">
                  <a16:creationId xmlns:a16="http://schemas.microsoft.com/office/drawing/2014/main" id="{1BA5A03E-3353-46B9-9CF1-31F53B7CE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969" y="3393563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47" name="CaixaDeTexto 51">
              <a:extLst>
                <a:ext uri="{FF2B5EF4-FFF2-40B4-BE49-F238E27FC236}">
                  <a16:creationId xmlns:a16="http://schemas.microsoft.com/office/drawing/2014/main" id="{1EFBD63F-B6E1-4C8B-BF4E-D161FA7EA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1640" y="4035623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3148" name="CaixaDeTexto 52">
              <a:extLst>
                <a:ext uri="{FF2B5EF4-FFF2-40B4-BE49-F238E27FC236}">
                  <a16:creationId xmlns:a16="http://schemas.microsoft.com/office/drawing/2014/main" id="{E98CF87F-6302-4B67-81FC-A8FDEDB7B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108" y="4735033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" name="Grupo 110">
            <a:extLst>
              <a:ext uri="{FF2B5EF4-FFF2-40B4-BE49-F238E27FC236}">
                <a16:creationId xmlns:a16="http://schemas.microsoft.com/office/drawing/2014/main" id="{3EE970B4-9CE1-4301-B2D9-CFB2F2C40E53}"/>
              </a:ext>
            </a:extLst>
          </p:cNvPr>
          <p:cNvGrpSpPr>
            <a:grpSpLocks/>
          </p:cNvGrpSpPr>
          <p:nvPr/>
        </p:nvGrpSpPr>
        <p:grpSpPr bwMode="auto">
          <a:xfrm>
            <a:off x="4781550" y="2362200"/>
            <a:ext cx="4438650" cy="2362200"/>
            <a:chOff x="4781529" y="2362200"/>
            <a:chExt cx="4438671" cy="2362200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2197CCF-8CE0-4F52-9ADC-48FA2C803F0F}"/>
                </a:ext>
              </a:extLst>
            </p:cNvPr>
            <p:cNvSpPr/>
            <p:nvPr/>
          </p:nvSpPr>
          <p:spPr bwMode="auto">
            <a:xfrm>
              <a:off x="7519980" y="2971800"/>
              <a:ext cx="504827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6FD7E46F-09DF-4991-93E2-9C5C78112D21}"/>
                </a:ext>
              </a:extLst>
            </p:cNvPr>
            <p:cNvCxnSpPr>
              <a:stCxn id="54" idx="5"/>
              <a:endCxn id="59" idx="1"/>
            </p:cNvCxnSpPr>
            <p:nvPr/>
          </p:nvCxnSpPr>
          <p:spPr bwMode="auto">
            <a:xfrm rot="16200000" flipH="1">
              <a:off x="7877963" y="3474244"/>
              <a:ext cx="252412" cy="107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853FB52B-8F81-4067-85A9-B89A1FA67370}"/>
                </a:ext>
              </a:extLst>
            </p:cNvPr>
            <p:cNvSpPr/>
            <p:nvPr/>
          </p:nvSpPr>
          <p:spPr bwMode="auto">
            <a:xfrm>
              <a:off x="6553187" y="2362200"/>
              <a:ext cx="503240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CCE03F1-8B1E-4F0E-9DB4-36D9692EC9C3}"/>
                </a:ext>
              </a:extLst>
            </p:cNvPr>
            <p:cNvSpPr/>
            <p:nvPr/>
          </p:nvSpPr>
          <p:spPr bwMode="auto">
            <a:xfrm>
              <a:off x="5556233" y="2971800"/>
              <a:ext cx="503240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7F53FB26-32CE-4C8B-8E9D-2126E7D51E3F}"/>
                </a:ext>
              </a:extLst>
            </p:cNvPr>
            <p:cNvCxnSpPr>
              <a:stCxn id="57" idx="7"/>
              <a:endCxn id="56" idx="3"/>
            </p:cNvCxnSpPr>
            <p:nvPr/>
          </p:nvCxnSpPr>
          <p:spPr bwMode="auto">
            <a:xfrm rot="5400000" flipH="1" flipV="1">
              <a:off x="6180918" y="2597942"/>
              <a:ext cx="252412" cy="641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25473C00-00A1-45CF-B742-BCA20F35AB08}"/>
                </a:ext>
              </a:extLst>
            </p:cNvPr>
            <p:cNvSpPr/>
            <p:nvPr/>
          </p:nvSpPr>
          <p:spPr bwMode="auto">
            <a:xfrm>
              <a:off x="7985119" y="3581400"/>
              <a:ext cx="503240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A39F83C2-196D-46E0-ADFD-BA4CC1AF09FF}"/>
                </a:ext>
              </a:extLst>
            </p:cNvPr>
            <p:cNvSpPr/>
            <p:nvPr/>
          </p:nvSpPr>
          <p:spPr bwMode="auto">
            <a:xfrm>
              <a:off x="6111860" y="3581400"/>
              <a:ext cx="504827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8E028453-C883-4A03-B40C-20BF34E4E590}"/>
                </a:ext>
              </a:extLst>
            </p:cNvPr>
            <p:cNvCxnSpPr>
              <a:stCxn id="57" idx="5"/>
              <a:endCxn id="60" idx="1"/>
            </p:cNvCxnSpPr>
            <p:nvPr/>
          </p:nvCxnSpPr>
          <p:spPr bwMode="auto">
            <a:xfrm rot="16200000" flipH="1">
              <a:off x="5960255" y="3428206"/>
              <a:ext cx="252412" cy="200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DFAD83AB-DC78-4B82-B2BD-DA37D5D3343A}"/>
                </a:ext>
              </a:extLst>
            </p:cNvPr>
            <p:cNvCxnSpPr>
              <a:stCxn id="56" idx="5"/>
              <a:endCxn id="54" idx="1"/>
            </p:cNvCxnSpPr>
            <p:nvPr/>
          </p:nvCxnSpPr>
          <p:spPr bwMode="auto">
            <a:xfrm rot="16200000" flipH="1">
              <a:off x="7162792" y="2613024"/>
              <a:ext cx="252412" cy="611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23F7ED92-65AF-42B2-A772-BDA2DA0FAD94}"/>
                </a:ext>
              </a:extLst>
            </p:cNvPr>
            <p:cNvSpPr/>
            <p:nvPr/>
          </p:nvSpPr>
          <p:spPr bwMode="auto">
            <a:xfrm>
              <a:off x="5022830" y="3581400"/>
              <a:ext cx="503240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8526F886-066F-4A37-8785-CA0433F9FDD5}"/>
                </a:ext>
              </a:extLst>
            </p:cNvPr>
            <p:cNvCxnSpPr>
              <a:stCxn id="57" idx="3"/>
              <a:endCxn id="85" idx="7"/>
            </p:cNvCxnSpPr>
            <p:nvPr/>
          </p:nvCxnSpPr>
          <p:spPr bwMode="auto">
            <a:xfrm rot="5400000">
              <a:off x="5414946" y="3440113"/>
              <a:ext cx="252412" cy="176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E41C0194-040F-40AD-B2D4-8F33E782C026}"/>
                </a:ext>
              </a:extLst>
            </p:cNvPr>
            <p:cNvSpPr/>
            <p:nvPr/>
          </p:nvSpPr>
          <p:spPr bwMode="auto">
            <a:xfrm>
              <a:off x="7031028" y="3581400"/>
              <a:ext cx="504827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3A27233C-CBCE-4F64-AA88-3386C644BA63}"/>
                </a:ext>
              </a:extLst>
            </p:cNvPr>
            <p:cNvCxnSpPr>
              <a:stCxn id="54" idx="3"/>
              <a:endCxn id="87" idx="7"/>
            </p:cNvCxnSpPr>
            <p:nvPr/>
          </p:nvCxnSpPr>
          <p:spPr bwMode="auto">
            <a:xfrm rot="5400000">
              <a:off x="7401711" y="3461544"/>
              <a:ext cx="252412" cy="133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21" name="CaixaDeTexto 88">
              <a:extLst>
                <a:ext uri="{FF2B5EF4-FFF2-40B4-BE49-F238E27FC236}">
                  <a16:creationId xmlns:a16="http://schemas.microsoft.com/office/drawing/2014/main" id="{90DC9182-CEA7-49D0-AB6B-97CF12BBA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1232" y="309119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22" name="CaixaDeTexto 89">
              <a:extLst>
                <a:ext uri="{FF2B5EF4-FFF2-40B4-BE49-F238E27FC236}">
                  <a16:creationId xmlns:a16="http://schemas.microsoft.com/office/drawing/2014/main" id="{E8D9FCFE-68B7-4BA5-8151-733849851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9863" y="3081668"/>
              <a:ext cx="3016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43123" name="CaixaDeTexto 90">
              <a:extLst>
                <a:ext uri="{FF2B5EF4-FFF2-40B4-BE49-F238E27FC236}">
                  <a16:creationId xmlns:a16="http://schemas.microsoft.com/office/drawing/2014/main" id="{581F9F83-D221-4224-949E-C9FA391C1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6052" y="311179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24" name="CaixaDeTexto 91">
              <a:extLst>
                <a:ext uri="{FF2B5EF4-FFF2-40B4-BE49-F238E27FC236}">
                  <a16:creationId xmlns:a16="http://schemas.microsoft.com/office/drawing/2014/main" id="{DB15F970-D517-4649-ACB4-1D2056884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648" y="3079899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3125" name="CaixaDeTexto 92">
              <a:extLst>
                <a:ext uri="{FF2B5EF4-FFF2-40B4-BE49-F238E27FC236}">
                  <a16:creationId xmlns:a16="http://schemas.microsoft.com/office/drawing/2014/main" id="{88C8FBC7-C2C0-4C70-BC9E-717D04B30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9767" y="2480932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3126" name="CaixaDeTexto 93">
              <a:extLst>
                <a:ext uri="{FF2B5EF4-FFF2-40B4-BE49-F238E27FC236}">
                  <a16:creationId xmlns:a16="http://schemas.microsoft.com/office/drawing/2014/main" id="{7A8299D9-BCD2-4162-92FD-A2006B7DD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9025" y="2470299"/>
              <a:ext cx="26321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27" name="CaixaDeTexto 94">
              <a:extLst>
                <a:ext uri="{FF2B5EF4-FFF2-40B4-BE49-F238E27FC236}">
                  <a16:creationId xmlns:a16="http://schemas.microsoft.com/office/drawing/2014/main" id="{3CF7145D-7526-484B-B522-127508CBA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4828" y="3709730"/>
              <a:ext cx="3016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43128" name="CaixaDeTexto 95">
              <a:extLst>
                <a:ext uri="{FF2B5EF4-FFF2-40B4-BE49-F238E27FC236}">
                  <a16:creationId xmlns:a16="http://schemas.microsoft.com/office/drawing/2014/main" id="{135C894B-4F3B-4C4F-B096-6D283B857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3721398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43129" name="CaixaDeTexto 96">
              <a:extLst>
                <a:ext uri="{FF2B5EF4-FFF2-40B4-BE49-F238E27FC236}">
                  <a16:creationId xmlns:a16="http://schemas.microsoft.com/office/drawing/2014/main" id="{40F30926-C9B1-4B0E-8AAD-15BA7A11C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0731" y="3710765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43130" name="CaixaDeTexto 97">
              <a:extLst>
                <a:ext uri="{FF2B5EF4-FFF2-40B4-BE49-F238E27FC236}">
                  <a16:creationId xmlns:a16="http://schemas.microsoft.com/office/drawing/2014/main" id="{6DC42ABD-A0EA-47B8-A6D5-D6E638F3F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9615" y="370079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43131" name="CaixaDeTexto 98">
              <a:extLst>
                <a:ext uri="{FF2B5EF4-FFF2-40B4-BE49-F238E27FC236}">
                  <a16:creationId xmlns:a16="http://schemas.microsoft.com/office/drawing/2014/main" id="{3A744308-F484-43D0-8DE8-F02BDCF5D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1529" y="3677831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43132" name="CaixaDeTexto 99">
              <a:extLst>
                <a:ext uri="{FF2B5EF4-FFF2-40B4-BE49-F238E27FC236}">
                  <a16:creationId xmlns:a16="http://schemas.microsoft.com/office/drawing/2014/main" id="{7CB28246-ECAD-4E45-B70E-36CA3566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8300" y="3700132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43133" name="CaixaDeTexto 100">
              <a:extLst>
                <a:ext uri="{FF2B5EF4-FFF2-40B4-BE49-F238E27FC236}">
                  <a16:creationId xmlns:a16="http://schemas.microsoft.com/office/drawing/2014/main" id="{F09EF406-74A0-4752-8BE1-DF983ADF3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1152" y="3721398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43134" name="CaixaDeTexto 101">
              <a:extLst>
                <a:ext uri="{FF2B5EF4-FFF2-40B4-BE49-F238E27FC236}">
                  <a16:creationId xmlns:a16="http://schemas.microsoft.com/office/drawing/2014/main" id="{0ADBD953-DE35-444D-8EA5-C6A88F865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720" y="372139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B3DC16CC-3747-4C5C-B671-686F3154043E}"/>
                </a:ext>
              </a:extLst>
            </p:cNvPr>
            <p:cNvCxnSpPr>
              <a:stCxn id="59" idx="5"/>
              <a:endCxn id="104" idx="1"/>
            </p:cNvCxnSpPr>
            <p:nvPr/>
          </p:nvCxnSpPr>
          <p:spPr bwMode="auto">
            <a:xfrm rot="16200000" flipH="1">
              <a:off x="8324052" y="4102895"/>
              <a:ext cx="282575" cy="100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182C0E38-9351-4D38-883D-BC0944AA497E}"/>
                </a:ext>
              </a:extLst>
            </p:cNvPr>
            <p:cNvSpPr/>
            <p:nvPr/>
          </p:nvSpPr>
          <p:spPr bwMode="auto">
            <a:xfrm>
              <a:off x="8442321" y="4221163"/>
              <a:ext cx="503240" cy="503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43137" name="CaixaDeTexto 104">
              <a:extLst>
                <a:ext uri="{FF2B5EF4-FFF2-40B4-BE49-F238E27FC236}">
                  <a16:creationId xmlns:a16="http://schemas.microsoft.com/office/drawing/2014/main" id="{34EC0359-C146-44DC-AA44-6D7805833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2028" y="434873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43138" name="CaixaDeTexto 105">
              <a:extLst>
                <a:ext uri="{FF2B5EF4-FFF2-40B4-BE49-F238E27FC236}">
                  <a16:creationId xmlns:a16="http://schemas.microsoft.com/office/drawing/2014/main" id="{759EB0D7-916C-42DD-A2D9-1E685186A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862" y="4360398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DD9DF41-C754-4C2B-A69A-550C9DC4A1B1}"/>
                </a:ext>
              </a:extLst>
            </p:cNvPr>
            <p:cNvCxnSpPr>
              <a:stCxn id="59" idx="3"/>
              <a:endCxn id="108" idx="7"/>
            </p:cNvCxnSpPr>
            <p:nvPr/>
          </p:nvCxnSpPr>
          <p:spPr bwMode="auto">
            <a:xfrm rot="5400000">
              <a:off x="7875581" y="4111626"/>
              <a:ext cx="282575" cy="82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33C0C884-98E1-4308-B75D-B396555ACA13}"/>
                </a:ext>
              </a:extLst>
            </p:cNvPr>
            <p:cNvSpPr/>
            <p:nvPr/>
          </p:nvSpPr>
          <p:spPr bwMode="auto">
            <a:xfrm>
              <a:off x="7545380" y="4221163"/>
              <a:ext cx="504827" cy="503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43141" name="CaixaDeTexto 108">
              <a:extLst>
                <a:ext uri="{FF2B5EF4-FFF2-40B4-BE49-F238E27FC236}">
                  <a16:creationId xmlns:a16="http://schemas.microsoft.com/office/drawing/2014/main" id="{A233D9AA-EBD3-4FA7-82E3-05B9D88DA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6295" y="434873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43142" name="CaixaDeTexto 109">
              <a:extLst>
                <a:ext uri="{FF2B5EF4-FFF2-40B4-BE49-F238E27FC236}">
                  <a16:creationId xmlns:a16="http://schemas.microsoft.com/office/drawing/2014/main" id="{F2D37001-486E-46BB-BF33-CB1D6E8B2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129" y="4360398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43143" name="CaixaDeTexto 113">
              <a:extLst>
                <a:ext uri="{FF2B5EF4-FFF2-40B4-BE49-F238E27FC236}">
                  <a16:creationId xmlns:a16="http://schemas.microsoft.com/office/drawing/2014/main" id="{D5D9CD38-3998-4D7A-804D-8E6CCB211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6369" y="3959423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3144" name="CaixaDeTexto 114">
              <a:extLst>
                <a:ext uri="{FF2B5EF4-FFF2-40B4-BE49-F238E27FC236}">
                  <a16:creationId xmlns:a16="http://schemas.microsoft.com/office/drawing/2014/main" id="{63A09264-71A7-44E7-8A42-9C802A51C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2240" y="4035623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3145" name="CaixaDeTexto 115">
              <a:extLst>
                <a:ext uri="{FF2B5EF4-FFF2-40B4-BE49-F238E27FC236}">
                  <a16:creationId xmlns:a16="http://schemas.microsoft.com/office/drawing/2014/main" id="{9F8F7841-135F-4C9B-9678-D997B817A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569" y="3349823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" name="Grupo 147">
            <a:extLst>
              <a:ext uri="{FF2B5EF4-FFF2-40B4-BE49-F238E27FC236}">
                <a16:creationId xmlns:a16="http://schemas.microsoft.com/office/drawing/2014/main" id="{B6E3A792-B035-42BE-A693-721CCED8E66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410200"/>
            <a:ext cx="6870700" cy="1447800"/>
            <a:chOff x="1066800" y="5410200"/>
            <a:chExt cx="6870700" cy="1447800"/>
          </a:xfrm>
        </p:grpSpPr>
        <p:grpSp>
          <p:nvGrpSpPr>
            <p:cNvPr id="43053" name="Grupo 134">
              <a:extLst>
                <a:ext uri="{FF2B5EF4-FFF2-40B4-BE49-F238E27FC236}">
                  <a16:creationId xmlns:a16="http://schemas.microsoft.com/office/drawing/2014/main" id="{B7513B63-6C90-4DC1-94EA-51EC87EBE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5410200"/>
              <a:ext cx="6870700" cy="1377950"/>
              <a:chOff x="1066800" y="5480050"/>
              <a:chExt cx="6870700" cy="1377950"/>
            </a:xfrm>
          </p:grpSpPr>
          <p:grpSp>
            <p:nvGrpSpPr>
              <p:cNvPr id="43066" name="Grupo 77">
                <a:extLst>
                  <a:ext uri="{FF2B5EF4-FFF2-40B4-BE49-F238E27FC236}">
                    <a16:creationId xmlns:a16="http://schemas.microsoft.com/office/drawing/2014/main" id="{2D19C057-770A-4CFE-B06A-9EEDE7DC9E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15000" y="5632450"/>
                <a:ext cx="2222500" cy="1225550"/>
                <a:chOff x="5327650" y="4489450"/>
                <a:chExt cx="2908300" cy="1612900"/>
              </a:xfrm>
            </p:grpSpPr>
            <p:sp>
              <p:nvSpPr>
                <p:cNvPr id="90" name="Elipse 89">
                  <a:extLst>
                    <a:ext uri="{FF2B5EF4-FFF2-40B4-BE49-F238E27FC236}">
                      <a16:creationId xmlns:a16="http://schemas.microsoft.com/office/drawing/2014/main" id="{FB4FBECD-DC9B-4EFD-8A00-DC95142967B1}"/>
                    </a:ext>
                  </a:extLst>
                </p:cNvPr>
                <p:cNvSpPr/>
                <p:nvPr/>
              </p:nvSpPr>
              <p:spPr bwMode="auto">
                <a:xfrm>
                  <a:off x="7238819" y="5022209"/>
                  <a:ext cx="540113" cy="5411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91" name="Conector reto 90">
                  <a:extLst>
                    <a:ext uri="{FF2B5EF4-FFF2-40B4-BE49-F238E27FC236}">
                      <a16:creationId xmlns:a16="http://schemas.microsoft.com/office/drawing/2014/main" id="{058291EC-9F78-4213-9DFB-E1B18C21DA36}"/>
                    </a:ext>
                  </a:extLst>
                </p:cNvPr>
                <p:cNvCxnSpPr>
                  <a:stCxn id="90" idx="1"/>
                  <a:endCxn id="99" idx="5"/>
                </p:cNvCxnSpPr>
                <p:nvPr/>
              </p:nvCxnSpPr>
              <p:spPr>
                <a:xfrm rot="16200000" flipV="1">
                  <a:off x="7086738" y="4870579"/>
                  <a:ext cx="152516" cy="3095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ector reto 91">
                  <a:extLst>
                    <a:ext uri="{FF2B5EF4-FFF2-40B4-BE49-F238E27FC236}">
                      <a16:creationId xmlns:a16="http://schemas.microsoft.com/office/drawing/2014/main" id="{A3DB6BA1-48FD-4ACC-9581-396FC2F9B552}"/>
                    </a:ext>
                  </a:extLst>
                </p:cNvPr>
                <p:cNvCxnSpPr>
                  <a:stCxn id="90" idx="5"/>
                  <a:endCxn id="94" idx="0"/>
                </p:cNvCxnSpPr>
                <p:nvPr/>
              </p:nvCxnSpPr>
              <p:spPr>
                <a:xfrm rot="16200000" flipH="1">
                  <a:off x="7796380" y="5387544"/>
                  <a:ext cx="73124" cy="2659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Elipse 92">
                  <a:extLst>
                    <a:ext uri="{FF2B5EF4-FFF2-40B4-BE49-F238E27FC236}">
                      <a16:creationId xmlns:a16="http://schemas.microsoft.com/office/drawing/2014/main" id="{1193A395-5FD6-4F99-BB7F-A4D1014FF96E}"/>
                    </a:ext>
                  </a:extLst>
                </p:cNvPr>
                <p:cNvSpPr/>
                <p:nvPr/>
              </p:nvSpPr>
              <p:spPr bwMode="auto">
                <a:xfrm>
                  <a:off x="5784669" y="5022209"/>
                  <a:ext cx="540113" cy="5411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94" name="Triângulo isósceles 93">
                  <a:extLst>
                    <a:ext uri="{FF2B5EF4-FFF2-40B4-BE49-F238E27FC236}">
                      <a16:creationId xmlns:a16="http://schemas.microsoft.com/office/drawing/2014/main" id="{75AFFB43-015E-4975-B0A2-CA013D6229A1}"/>
                    </a:ext>
                  </a:extLst>
                </p:cNvPr>
                <p:cNvSpPr/>
                <p:nvPr/>
              </p:nvSpPr>
              <p:spPr>
                <a:xfrm>
                  <a:off x="7695837" y="5557057"/>
                  <a:ext cx="540113" cy="539026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Triângulo isósceles 94">
                  <a:extLst>
                    <a:ext uri="{FF2B5EF4-FFF2-40B4-BE49-F238E27FC236}">
                      <a16:creationId xmlns:a16="http://schemas.microsoft.com/office/drawing/2014/main" id="{CA545309-5EF8-4ACB-8D18-D30961BD66DC}"/>
                    </a:ext>
                  </a:extLst>
                </p:cNvPr>
                <p:cNvSpPr/>
                <p:nvPr/>
              </p:nvSpPr>
              <p:spPr>
                <a:xfrm>
                  <a:off x="6247920" y="5563324"/>
                  <a:ext cx="540113" cy="539026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Triângulo isósceles 95">
                  <a:extLst>
                    <a:ext uri="{FF2B5EF4-FFF2-40B4-BE49-F238E27FC236}">
                      <a16:creationId xmlns:a16="http://schemas.microsoft.com/office/drawing/2014/main" id="{499C643D-0BE4-4BD9-AC0E-234345025456}"/>
                    </a:ext>
                  </a:extLst>
                </p:cNvPr>
                <p:cNvSpPr/>
                <p:nvPr/>
              </p:nvSpPr>
              <p:spPr>
                <a:xfrm>
                  <a:off x="5327650" y="5557057"/>
                  <a:ext cx="540113" cy="539026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7" name="Conector reto 96">
                  <a:extLst>
                    <a:ext uri="{FF2B5EF4-FFF2-40B4-BE49-F238E27FC236}">
                      <a16:creationId xmlns:a16="http://schemas.microsoft.com/office/drawing/2014/main" id="{1D432738-82F9-4DBC-BC22-69E19C02B10E}"/>
                    </a:ext>
                  </a:extLst>
                </p:cNvPr>
                <p:cNvCxnSpPr>
                  <a:stCxn id="93" idx="3"/>
                  <a:endCxn id="96" idx="0"/>
                </p:cNvCxnSpPr>
                <p:nvPr/>
              </p:nvCxnSpPr>
              <p:spPr>
                <a:xfrm rot="5400000">
                  <a:off x="5694094" y="5387544"/>
                  <a:ext cx="73124" cy="2659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to 97">
                  <a:extLst>
                    <a:ext uri="{FF2B5EF4-FFF2-40B4-BE49-F238E27FC236}">
                      <a16:creationId xmlns:a16="http://schemas.microsoft.com/office/drawing/2014/main" id="{A24A548D-2AC1-419F-AC7F-789A3C6E87DC}"/>
                    </a:ext>
                  </a:extLst>
                </p:cNvPr>
                <p:cNvCxnSpPr>
                  <a:stCxn id="93" idx="5"/>
                  <a:endCxn id="95" idx="0"/>
                </p:cNvCxnSpPr>
                <p:nvPr/>
              </p:nvCxnSpPr>
              <p:spPr>
                <a:xfrm rot="16200000" flipH="1">
                  <a:off x="6342213" y="5387561"/>
                  <a:ext cx="79391" cy="272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18F99AE2-BB72-4947-8C28-02D8471E9F2D}"/>
                    </a:ext>
                  </a:extLst>
                </p:cNvPr>
                <p:cNvSpPr/>
                <p:nvPr/>
              </p:nvSpPr>
              <p:spPr bwMode="auto">
                <a:xfrm>
                  <a:off x="6547059" y="4489450"/>
                  <a:ext cx="540113" cy="53902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00" name="Triângulo isósceles 99">
                  <a:extLst>
                    <a:ext uri="{FF2B5EF4-FFF2-40B4-BE49-F238E27FC236}">
                      <a16:creationId xmlns:a16="http://schemas.microsoft.com/office/drawing/2014/main" id="{FE0624A8-406D-4D75-89DA-4ED16D576605}"/>
                    </a:ext>
                  </a:extLst>
                </p:cNvPr>
                <p:cNvSpPr/>
                <p:nvPr/>
              </p:nvSpPr>
              <p:spPr>
                <a:xfrm>
                  <a:off x="6858663" y="5563324"/>
                  <a:ext cx="540113" cy="539026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Conector reto 100">
                  <a:extLst>
                    <a:ext uri="{FF2B5EF4-FFF2-40B4-BE49-F238E27FC236}">
                      <a16:creationId xmlns:a16="http://schemas.microsoft.com/office/drawing/2014/main" id="{44CC9682-E60C-452E-A2FF-C04F9A54CE86}"/>
                    </a:ext>
                  </a:extLst>
                </p:cNvPr>
                <p:cNvCxnSpPr>
                  <a:stCxn id="99" idx="3"/>
                  <a:endCxn id="93" idx="0"/>
                </p:cNvCxnSpPr>
                <p:nvPr/>
              </p:nvCxnSpPr>
              <p:spPr>
                <a:xfrm rot="5400000">
                  <a:off x="6303800" y="4700010"/>
                  <a:ext cx="73124" cy="5712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ector reto 101">
                  <a:extLst>
                    <a:ext uri="{FF2B5EF4-FFF2-40B4-BE49-F238E27FC236}">
                      <a16:creationId xmlns:a16="http://schemas.microsoft.com/office/drawing/2014/main" id="{D585ABFA-4418-404A-815B-B477E2877416}"/>
                    </a:ext>
                  </a:extLst>
                </p:cNvPr>
                <p:cNvCxnSpPr>
                  <a:stCxn id="90" idx="3"/>
                  <a:endCxn id="100" idx="0"/>
                </p:cNvCxnSpPr>
                <p:nvPr/>
              </p:nvCxnSpPr>
              <p:spPr>
                <a:xfrm rot="5400000">
                  <a:off x="7183542" y="5429109"/>
                  <a:ext cx="79391" cy="18903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067" name="Grupo 75">
                <a:extLst>
                  <a:ext uri="{FF2B5EF4-FFF2-40B4-BE49-F238E27FC236}">
                    <a16:creationId xmlns:a16="http://schemas.microsoft.com/office/drawing/2014/main" id="{6BE6FACB-4DC0-45AE-9B02-B9E7713CF9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6800" y="5480050"/>
                <a:ext cx="2209800" cy="1377950"/>
                <a:chOff x="381000" y="4495800"/>
                <a:chExt cx="2901950" cy="2139950"/>
              </a:xfrm>
            </p:grpSpPr>
            <p:sp>
              <p:nvSpPr>
                <p:cNvPr id="106" name="Elipse 105">
                  <a:extLst>
                    <a:ext uri="{FF2B5EF4-FFF2-40B4-BE49-F238E27FC236}">
                      <a16:creationId xmlns:a16="http://schemas.microsoft.com/office/drawing/2014/main" id="{A6FC3182-3207-4365-A93F-7C5045207BCC}"/>
                    </a:ext>
                  </a:extLst>
                </p:cNvPr>
                <p:cNvSpPr/>
                <p:nvPr/>
              </p:nvSpPr>
              <p:spPr bwMode="auto">
                <a:xfrm>
                  <a:off x="1442130" y="4495800"/>
                  <a:ext cx="539946" cy="53991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109" name="Conector reto 108">
                  <a:extLst>
                    <a:ext uri="{FF2B5EF4-FFF2-40B4-BE49-F238E27FC236}">
                      <a16:creationId xmlns:a16="http://schemas.microsoft.com/office/drawing/2014/main" id="{58BED0C5-4E67-4497-89B5-015E7B39C050}"/>
                    </a:ext>
                  </a:extLst>
                </p:cNvPr>
                <p:cNvCxnSpPr>
                  <a:stCxn id="106" idx="5"/>
                  <a:endCxn id="111" idx="0"/>
                </p:cNvCxnSpPr>
                <p:nvPr/>
              </p:nvCxnSpPr>
              <p:spPr>
                <a:xfrm rot="16200000" flipH="1">
                  <a:off x="2117276" y="4742407"/>
                  <a:ext cx="71495" cy="5003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ector reto 109">
                  <a:extLst>
                    <a:ext uri="{FF2B5EF4-FFF2-40B4-BE49-F238E27FC236}">
                      <a16:creationId xmlns:a16="http://schemas.microsoft.com/office/drawing/2014/main" id="{0A379154-E9ED-4959-94EC-C5CF6E200616}"/>
                    </a:ext>
                  </a:extLst>
                </p:cNvPr>
                <p:cNvCxnSpPr>
                  <a:stCxn id="111" idx="5"/>
                  <a:endCxn id="112" idx="0"/>
                </p:cNvCxnSpPr>
                <p:nvPr/>
              </p:nvCxnSpPr>
              <p:spPr>
                <a:xfrm rot="16200000" flipH="1">
                  <a:off x="2767522" y="5316814"/>
                  <a:ext cx="73961" cy="419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737DEE03-C20C-4C88-90FB-1DEB3704D682}"/>
                    </a:ext>
                  </a:extLst>
                </p:cNvPr>
                <p:cNvSpPr/>
                <p:nvPr/>
              </p:nvSpPr>
              <p:spPr bwMode="auto">
                <a:xfrm>
                  <a:off x="2134262" y="5028322"/>
                  <a:ext cx="539946" cy="53991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12" name="Triângulo isósceles 111">
                  <a:extLst>
                    <a:ext uri="{FF2B5EF4-FFF2-40B4-BE49-F238E27FC236}">
                      <a16:creationId xmlns:a16="http://schemas.microsoft.com/office/drawing/2014/main" id="{7A845201-7F34-4EF8-BD10-EE8B5B4FB8FC}"/>
                    </a:ext>
                  </a:extLst>
                </p:cNvPr>
                <p:cNvSpPr/>
                <p:nvPr/>
              </p:nvSpPr>
              <p:spPr>
                <a:xfrm>
                  <a:off x="2743004" y="5563310"/>
                  <a:ext cx="539946" cy="539917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Triângulo isósceles 112">
                  <a:extLst>
                    <a:ext uri="{FF2B5EF4-FFF2-40B4-BE49-F238E27FC236}">
                      <a16:creationId xmlns:a16="http://schemas.microsoft.com/office/drawing/2014/main" id="{4E3285E7-F79B-4536-A80E-993B590928C8}"/>
                    </a:ext>
                  </a:extLst>
                </p:cNvPr>
                <p:cNvSpPr/>
                <p:nvPr/>
              </p:nvSpPr>
              <p:spPr>
                <a:xfrm>
                  <a:off x="908438" y="6088436"/>
                  <a:ext cx="539946" cy="539919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Triângulo isósceles 113">
                  <a:extLst>
                    <a:ext uri="{FF2B5EF4-FFF2-40B4-BE49-F238E27FC236}">
                      <a16:creationId xmlns:a16="http://schemas.microsoft.com/office/drawing/2014/main" id="{BB26BA47-317B-4309-A5F5-47B91C41265D}"/>
                    </a:ext>
                  </a:extLst>
                </p:cNvPr>
                <p:cNvSpPr/>
                <p:nvPr/>
              </p:nvSpPr>
              <p:spPr>
                <a:xfrm>
                  <a:off x="381000" y="5028322"/>
                  <a:ext cx="539947" cy="539919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5" name="Conector reto 114">
                  <a:extLst>
                    <a:ext uri="{FF2B5EF4-FFF2-40B4-BE49-F238E27FC236}">
                      <a16:creationId xmlns:a16="http://schemas.microsoft.com/office/drawing/2014/main" id="{8D2B5C4B-9C03-432E-A9F0-4A632A94FB42}"/>
                    </a:ext>
                  </a:extLst>
                </p:cNvPr>
                <p:cNvCxnSpPr>
                  <a:stCxn id="106" idx="3"/>
                  <a:endCxn id="114" idx="0"/>
                </p:cNvCxnSpPr>
                <p:nvPr/>
              </p:nvCxnSpPr>
              <p:spPr>
                <a:xfrm rot="5400000">
                  <a:off x="1049893" y="4556865"/>
                  <a:ext cx="71495" cy="8714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ector reto 115">
                  <a:extLst>
                    <a:ext uri="{FF2B5EF4-FFF2-40B4-BE49-F238E27FC236}">
                      <a16:creationId xmlns:a16="http://schemas.microsoft.com/office/drawing/2014/main" id="{54891BE2-92E3-44C5-8FCE-76FC69051C95}"/>
                    </a:ext>
                  </a:extLst>
                </p:cNvPr>
                <p:cNvCxnSpPr>
                  <a:stCxn id="111" idx="3"/>
                  <a:endCxn id="117" idx="0"/>
                </p:cNvCxnSpPr>
                <p:nvPr/>
              </p:nvCxnSpPr>
              <p:spPr>
                <a:xfrm rot="5400000">
                  <a:off x="1888337" y="5230768"/>
                  <a:ext cx="66564" cy="5837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Elipse 116">
                  <a:extLst>
                    <a:ext uri="{FF2B5EF4-FFF2-40B4-BE49-F238E27FC236}">
                      <a16:creationId xmlns:a16="http://schemas.microsoft.com/office/drawing/2014/main" id="{5AAA60AA-FD37-492C-906F-36BB81F3AA56}"/>
                    </a:ext>
                  </a:extLst>
                </p:cNvPr>
                <p:cNvSpPr/>
                <p:nvPr/>
              </p:nvSpPr>
              <p:spPr bwMode="auto">
                <a:xfrm>
                  <a:off x="1358741" y="5555913"/>
                  <a:ext cx="539946" cy="53991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8" name="Triângulo isósceles 117">
                  <a:extLst>
                    <a:ext uri="{FF2B5EF4-FFF2-40B4-BE49-F238E27FC236}">
                      <a16:creationId xmlns:a16="http://schemas.microsoft.com/office/drawing/2014/main" id="{CE1AAAEA-60B7-4C41-A9CF-6CAAA7301E97}"/>
                    </a:ext>
                  </a:extLst>
                </p:cNvPr>
                <p:cNvSpPr/>
                <p:nvPr/>
              </p:nvSpPr>
              <p:spPr>
                <a:xfrm>
                  <a:off x="1827806" y="6095833"/>
                  <a:ext cx="539947" cy="539917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9" name="Conector reto 118">
                  <a:extLst>
                    <a:ext uri="{FF2B5EF4-FFF2-40B4-BE49-F238E27FC236}">
                      <a16:creationId xmlns:a16="http://schemas.microsoft.com/office/drawing/2014/main" id="{E8332F04-19F1-42AA-BF8C-A5493D84DD0A}"/>
                    </a:ext>
                  </a:extLst>
                </p:cNvPr>
                <p:cNvCxnSpPr>
                  <a:stCxn id="117" idx="3"/>
                  <a:endCxn id="113" idx="0"/>
                </p:cNvCxnSpPr>
                <p:nvPr/>
              </p:nvCxnSpPr>
              <p:spPr>
                <a:xfrm rot="5400000">
                  <a:off x="1271916" y="5922393"/>
                  <a:ext cx="71495" cy="2605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onector reto 119">
                  <a:extLst>
                    <a:ext uri="{FF2B5EF4-FFF2-40B4-BE49-F238E27FC236}">
                      <a16:creationId xmlns:a16="http://schemas.microsoft.com/office/drawing/2014/main" id="{6DBC5EA3-8FAC-42D5-BCEA-89208DB82595}"/>
                    </a:ext>
                  </a:extLst>
                </p:cNvPr>
                <p:cNvCxnSpPr>
                  <a:stCxn id="117" idx="5"/>
                  <a:endCxn id="118" idx="0"/>
                </p:cNvCxnSpPr>
                <p:nvPr/>
              </p:nvCxnSpPr>
              <p:spPr>
                <a:xfrm rot="16200000" flipH="1">
                  <a:off x="1919698" y="5916708"/>
                  <a:ext cx="78892" cy="2793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068" name="Grupo 120">
                <a:extLst>
                  <a:ext uri="{FF2B5EF4-FFF2-40B4-BE49-F238E27FC236}">
                    <a16:creationId xmlns:a16="http://schemas.microsoft.com/office/drawing/2014/main" id="{AF879E34-D5CC-4714-82F2-7E0980012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2800" y="5562600"/>
                <a:ext cx="2209800" cy="1295400"/>
                <a:chOff x="3352800" y="4495800"/>
                <a:chExt cx="2743200" cy="2139950"/>
              </a:xfrm>
            </p:grpSpPr>
            <p:sp>
              <p:nvSpPr>
                <p:cNvPr id="122" name="Elipse 121">
                  <a:extLst>
                    <a:ext uri="{FF2B5EF4-FFF2-40B4-BE49-F238E27FC236}">
                      <a16:creationId xmlns:a16="http://schemas.microsoft.com/office/drawing/2014/main" id="{4DDF5122-AFEC-4046-AD30-9B7E734A7F15}"/>
                    </a:ext>
                  </a:extLst>
                </p:cNvPr>
                <p:cNvSpPr/>
                <p:nvPr/>
              </p:nvSpPr>
              <p:spPr bwMode="auto">
                <a:xfrm>
                  <a:off x="3886858" y="4495800"/>
                  <a:ext cx="539969" cy="5402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123" name="Conector reto 122">
                  <a:extLst>
                    <a:ext uri="{FF2B5EF4-FFF2-40B4-BE49-F238E27FC236}">
                      <a16:creationId xmlns:a16="http://schemas.microsoft.com/office/drawing/2014/main" id="{2B635934-629E-4215-945C-831243EE65B3}"/>
                    </a:ext>
                  </a:extLst>
                </p:cNvPr>
                <p:cNvCxnSpPr>
                  <a:stCxn id="122" idx="5"/>
                  <a:endCxn id="131" idx="1"/>
                </p:cNvCxnSpPr>
                <p:nvPr/>
              </p:nvCxnSpPr>
              <p:spPr bwMode="auto">
                <a:xfrm rot="16200000" flipH="1">
                  <a:off x="4422704" y="4880681"/>
                  <a:ext cx="152104" cy="305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Conector reto 123">
                  <a:extLst>
                    <a:ext uri="{FF2B5EF4-FFF2-40B4-BE49-F238E27FC236}">
                      <a16:creationId xmlns:a16="http://schemas.microsoft.com/office/drawing/2014/main" id="{93E3B1A5-27F1-4800-BE44-69F4D6565656}"/>
                    </a:ext>
                  </a:extLst>
                </p:cNvPr>
                <p:cNvCxnSpPr>
                  <a:stCxn id="125" idx="5"/>
                  <a:endCxn id="126" idx="0"/>
                </p:cNvCxnSpPr>
                <p:nvPr/>
              </p:nvCxnSpPr>
              <p:spPr bwMode="auto">
                <a:xfrm rot="16200000" flipH="1">
                  <a:off x="5656280" y="5920535"/>
                  <a:ext cx="73430" cy="2660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300866C2-5B1F-41A4-B742-F1F899669C5E}"/>
                    </a:ext>
                  </a:extLst>
                </p:cNvPr>
                <p:cNvSpPr/>
                <p:nvPr/>
              </p:nvSpPr>
              <p:spPr bwMode="auto">
                <a:xfrm>
                  <a:off x="5098831" y="5555285"/>
                  <a:ext cx="539969" cy="5402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26" name="Triângulo isósceles 125">
                  <a:extLst>
                    <a:ext uri="{FF2B5EF4-FFF2-40B4-BE49-F238E27FC236}">
                      <a16:creationId xmlns:a16="http://schemas.microsoft.com/office/drawing/2014/main" id="{57FAC75E-B9DA-4C1D-9C22-0E76AD06D5E0}"/>
                    </a:ext>
                  </a:extLst>
                </p:cNvPr>
                <p:cNvSpPr/>
                <p:nvPr/>
              </p:nvSpPr>
              <p:spPr bwMode="auto">
                <a:xfrm>
                  <a:off x="5556031" y="6090273"/>
                  <a:ext cx="539969" cy="54023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Triângulo isósceles 126">
                  <a:extLst>
                    <a:ext uri="{FF2B5EF4-FFF2-40B4-BE49-F238E27FC236}">
                      <a16:creationId xmlns:a16="http://schemas.microsoft.com/office/drawing/2014/main" id="{47792241-29DD-4C8A-A566-E94E55A6A6CD}"/>
                    </a:ext>
                  </a:extLst>
                </p:cNvPr>
                <p:cNvSpPr/>
                <p:nvPr/>
              </p:nvSpPr>
              <p:spPr bwMode="auto">
                <a:xfrm>
                  <a:off x="4038600" y="5563153"/>
                  <a:ext cx="539969" cy="54023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Triângulo isósceles 127">
                  <a:extLst>
                    <a:ext uri="{FF2B5EF4-FFF2-40B4-BE49-F238E27FC236}">
                      <a16:creationId xmlns:a16="http://schemas.microsoft.com/office/drawing/2014/main" id="{F3FBE705-48F3-4501-973B-AC46B0B52D7A}"/>
                    </a:ext>
                  </a:extLst>
                </p:cNvPr>
                <p:cNvSpPr/>
                <p:nvPr/>
              </p:nvSpPr>
              <p:spPr bwMode="auto">
                <a:xfrm>
                  <a:off x="3352800" y="5028166"/>
                  <a:ext cx="539969" cy="54023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9" name="Conector reto 128">
                  <a:extLst>
                    <a:ext uri="{FF2B5EF4-FFF2-40B4-BE49-F238E27FC236}">
                      <a16:creationId xmlns:a16="http://schemas.microsoft.com/office/drawing/2014/main" id="{07CD0B4A-3EEA-45C8-A22A-529D74242846}"/>
                    </a:ext>
                  </a:extLst>
                </p:cNvPr>
                <p:cNvCxnSpPr>
                  <a:stCxn id="122" idx="3"/>
                  <a:endCxn id="128" idx="0"/>
                </p:cNvCxnSpPr>
                <p:nvPr/>
              </p:nvCxnSpPr>
              <p:spPr bwMode="auto">
                <a:xfrm rot="5400000">
                  <a:off x="3758831" y="4821312"/>
                  <a:ext cx="70808" cy="342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>
                  <a:extLst>
                    <a:ext uri="{FF2B5EF4-FFF2-40B4-BE49-F238E27FC236}">
                      <a16:creationId xmlns:a16="http://schemas.microsoft.com/office/drawing/2014/main" id="{06035DF6-64A1-48E2-8E28-E9C1976EC82D}"/>
                    </a:ext>
                  </a:extLst>
                </p:cNvPr>
                <p:cNvCxnSpPr>
                  <a:stCxn id="125" idx="0"/>
                  <a:endCxn id="131" idx="5"/>
                </p:cNvCxnSpPr>
                <p:nvPr/>
              </p:nvCxnSpPr>
              <p:spPr bwMode="auto">
                <a:xfrm rot="16200000" flipV="1">
                  <a:off x="5167541" y="5354010"/>
                  <a:ext cx="65561" cy="3369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Elipse 130">
                  <a:extLst>
                    <a:ext uri="{FF2B5EF4-FFF2-40B4-BE49-F238E27FC236}">
                      <a16:creationId xmlns:a16="http://schemas.microsoft.com/office/drawing/2014/main" id="{CD13E78D-FEA3-4DB0-B1C0-81BFE26C8CA4}"/>
                    </a:ext>
                  </a:extLst>
                </p:cNvPr>
                <p:cNvSpPr/>
                <p:nvPr/>
              </p:nvSpPr>
              <p:spPr bwMode="auto">
                <a:xfrm>
                  <a:off x="4572658" y="5028166"/>
                  <a:ext cx="539969" cy="5402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32" name="Triângulo isósceles 131">
                  <a:extLst>
                    <a:ext uri="{FF2B5EF4-FFF2-40B4-BE49-F238E27FC236}">
                      <a16:creationId xmlns:a16="http://schemas.microsoft.com/office/drawing/2014/main" id="{308C9009-AF42-4ABC-AE94-456E9B36D575}"/>
                    </a:ext>
                  </a:extLst>
                </p:cNvPr>
                <p:cNvSpPr/>
                <p:nvPr/>
              </p:nvSpPr>
              <p:spPr bwMode="auto">
                <a:xfrm>
                  <a:off x="4495800" y="6095518"/>
                  <a:ext cx="539969" cy="54023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Conector reto 132">
                  <a:extLst>
                    <a:ext uri="{FF2B5EF4-FFF2-40B4-BE49-F238E27FC236}">
                      <a16:creationId xmlns:a16="http://schemas.microsoft.com/office/drawing/2014/main" id="{608CC894-35F5-4E7A-94F2-AF70A4FC7D09}"/>
                    </a:ext>
                  </a:extLst>
                </p:cNvPr>
                <p:cNvCxnSpPr>
                  <a:stCxn id="131" idx="3"/>
                  <a:endCxn id="127" idx="0"/>
                </p:cNvCxnSpPr>
                <p:nvPr/>
              </p:nvCxnSpPr>
              <p:spPr bwMode="auto">
                <a:xfrm rot="5400000">
                  <a:off x="4443321" y="5354988"/>
                  <a:ext cx="73430" cy="3429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to 133">
                  <a:extLst>
                    <a:ext uri="{FF2B5EF4-FFF2-40B4-BE49-F238E27FC236}">
                      <a16:creationId xmlns:a16="http://schemas.microsoft.com/office/drawing/2014/main" id="{ED494531-A4CF-4376-8142-C7112E1EFDAB}"/>
                    </a:ext>
                  </a:extLst>
                </p:cNvPr>
                <p:cNvCxnSpPr>
                  <a:stCxn id="125" idx="3"/>
                  <a:endCxn id="132" idx="0"/>
                </p:cNvCxnSpPr>
                <p:nvPr/>
              </p:nvCxnSpPr>
              <p:spPr bwMode="auto">
                <a:xfrm rot="5400000">
                  <a:off x="4932385" y="5850243"/>
                  <a:ext cx="78675" cy="4118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054" name="CaixaDeTexto 135">
              <a:extLst>
                <a:ext uri="{FF2B5EF4-FFF2-40B4-BE49-F238E27FC236}">
                  <a16:creationId xmlns:a16="http://schemas.microsoft.com/office/drawing/2014/main" id="{4F579ACB-C4F3-412B-80F8-8B7DDC5D3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740" y="5791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3055" name="CaixaDeTexto 136">
              <a:extLst>
                <a:ext uri="{FF2B5EF4-FFF2-40B4-BE49-F238E27FC236}">
                  <a16:creationId xmlns:a16="http://schemas.microsoft.com/office/drawing/2014/main" id="{9B80CD5D-9FFC-4163-9715-20B29C676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64886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3056" name="CaixaDeTexto 137">
              <a:extLst>
                <a:ext uri="{FF2B5EF4-FFF2-40B4-BE49-F238E27FC236}">
                  <a16:creationId xmlns:a16="http://schemas.microsoft.com/office/drawing/2014/main" id="{407B7D91-17AE-4339-8D61-EF5FC97A7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060" y="64770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43057" name="CaixaDeTexto 138">
              <a:extLst>
                <a:ext uri="{FF2B5EF4-FFF2-40B4-BE49-F238E27FC236}">
                  <a16:creationId xmlns:a16="http://schemas.microsoft.com/office/drawing/2014/main" id="{473097B5-E8AF-43D0-9484-990B133C4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175" y="614294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3058" name="CaixaDeTexto 139">
              <a:extLst>
                <a:ext uri="{FF2B5EF4-FFF2-40B4-BE49-F238E27FC236}">
                  <a16:creationId xmlns:a16="http://schemas.microsoft.com/office/drawing/2014/main" id="{2BFB6851-E1D8-41B5-9E02-0471485BF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5867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3059" name="CaixaDeTexto 140">
              <a:extLst>
                <a:ext uri="{FF2B5EF4-FFF2-40B4-BE49-F238E27FC236}">
                  <a16:creationId xmlns:a16="http://schemas.microsoft.com/office/drawing/2014/main" id="{78218C51-743E-40B1-B71F-3DFE6DA26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660" y="6172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3060" name="CaixaDeTexto 141">
              <a:extLst>
                <a:ext uri="{FF2B5EF4-FFF2-40B4-BE49-F238E27FC236}">
                  <a16:creationId xmlns:a16="http://schemas.microsoft.com/office/drawing/2014/main" id="{16B207E6-B012-44AD-B314-E2AD9289E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64770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43061" name="CaixaDeTexto 142">
              <a:extLst>
                <a:ext uri="{FF2B5EF4-FFF2-40B4-BE49-F238E27FC236}">
                  <a16:creationId xmlns:a16="http://schemas.microsoft.com/office/drawing/2014/main" id="{2348ECD6-82BF-429F-86B0-1D09A691D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64886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3062" name="CaixaDeTexto 143">
              <a:extLst>
                <a:ext uri="{FF2B5EF4-FFF2-40B4-BE49-F238E27FC236}">
                  <a16:creationId xmlns:a16="http://schemas.microsoft.com/office/drawing/2014/main" id="{2354D662-BD20-4637-9B74-B06361FB0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9255" y="643746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3063" name="CaixaDeTexto 144">
              <a:extLst>
                <a:ext uri="{FF2B5EF4-FFF2-40B4-BE49-F238E27FC236}">
                  <a16:creationId xmlns:a16="http://schemas.microsoft.com/office/drawing/2014/main" id="{781D4F54-0C1E-488F-A2B2-AC6280EBD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050" y="645635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3064" name="CaixaDeTexto 145">
              <a:extLst>
                <a:ext uri="{FF2B5EF4-FFF2-40B4-BE49-F238E27FC236}">
                  <a16:creationId xmlns:a16="http://schemas.microsoft.com/office/drawing/2014/main" id="{D8824259-4426-4D9E-BC8B-257794B4D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830" y="646672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43065" name="CaixaDeTexto 146">
              <a:extLst>
                <a:ext uri="{FF2B5EF4-FFF2-40B4-BE49-F238E27FC236}">
                  <a16:creationId xmlns:a16="http://schemas.microsoft.com/office/drawing/2014/main" id="{2014C9A6-85AC-4434-AC21-E037A2F59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5745" y="648126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aixaDeTexto 2">
            <a:extLst>
              <a:ext uri="{FF2B5EF4-FFF2-40B4-BE49-F238E27FC236}">
                <a16:creationId xmlns:a16="http://schemas.microsoft.com/office/drawing/2014/main" id="{9DF7E9C1-BB5D-4938-B7A8-57DFA2CB5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9) </a:t>
            </a:r>
          </a:p>
        </p:txBody>
      </p:sp>
      <p:sp>
        <p:nvSpPr>
          <p:cNvPr id="45059" name="Retângulo 4">
            <a:extLst>
              <a:ext uri="{FF2B5EF4-FFF2-40B4-BE49-F238E27FC236}">
                <a16:creationId xmlns:a16="http://schemas.microsoft.com/office/drawing/2014/main" id="{9F971F73-B576-4F6E-844B-ECCA84033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Inserir os elementos elementos 16, </a:t>
            </a:r>
            <a:r>
              <a:rPr lang="pt-BR" altLang="pt-BR" sz="1800" b="1">
                <a:latin typeface="Arial" panose="020B0604020202020204" pitchFamily="34" charset="0"/>
              </a:rPr>
              <a:t>15</a:t>
            </a:r>
            <a:r>
              <a:rPr lang="pt-BR" altLang="pt-BR" sz="1800">
                <a:latin typeface="Arial" panose="020B0604020202020204" pitchFamily="34" charset="0"/>
              </a:rPr>
              <a:t>, 14, 13, 12, 11, 10, 8, 9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A6087B6-33FF-4FB0-A9F0-B4CA4C9C3DAE}"/>
              </a:ext>
            </a:extLst>
          </p:cNvPr>
          <p:cNvSpPr/>
          <p:nvPr/>
        </p:nvSpPr>
        <p:spPr bwMode="auto">
          <a:xfrm>
            <a:off x="2738438" y="29718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4E8FEACC-AE2F-4E62-B216-CBFFEAEF94E6}"/>
              </a:ext>
            </a:extLst>
          </p:cNvPr>
          <p:cNvCxnSpPr>
            <a:stCxn id="54" idx="5"/>
            <a:endCxn id="59" idx="1"/>
          </p:cNvCxnSpPr>
          <p:nvPr/>
        </p:nvCxnSpPr>
        <p:spPr bwMode="auto">
          <a:xfrm rot="16200000" flipH="1">
            <a:off x="3096419" y="3474244"/>
            <a:ext cx="252412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10192A5C-CBD9-4D53-AADF-53866C425D84}"/>
              </a:ext>
            </a:extLst>
          </p:cNvPr>
          <p:cNvSpPr/>
          <p:nvPr/>
        </p:nvSpPr>
        <p:spPr bwMode="auto">
          <a:xfrm>
            <a:off x="1771650" y="23622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F61CAEE3-046D-47E4-8454-673D43538A5C}"/>
              </a:ext>
            </a:extLst>
          </p:cNvPr>
          <p:cNvSpPr/>
          <p:nvPr/>
        </p:nvSpPr>
        <p:spPr bwMode="auto">
          <a:xfrm>
            <a:off x="774700" y="29718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2080F5E0-8530-4620-9AB1-8C241FBED7AF}"/>
              </a:ext>
            </a:extLst>
          </p:cNvPr>
          <p:cNvCxnSpPr>
            <a:stCxn id="57" idx="7"/>
            <a:endCxn id="56" idx="3"/>
          </p:cNvCxnSpPr>
          <p:nvPr/>
        </p:nvCxnSpPr>
        <p:spPr bwMode="auto">
          <a:xfrm rot="5400000" flipH="1" flipV="1">
            <a:off x="1399382" y="2597944"/>
            <a:ext cx="252412" cy="64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13D6EB3C-FBA6-40B4-AAB1-222DBF1B7D8D}"/>
              </a:ext>
            </a:extLst>
          </p:cNvPr>
          <p:cNvSpPr/>
          <p:nvPr/>
        </p:nvSpPr>
        <p:spPr bwMode="auto">
          <a:xfrm>
            <a:off x="3203575" y="35814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5C2BE89-4519-4095-9206-FD77EE58B711}"/>
              </a:ext>
            </a:extLst>
          </p:cNvPr>
          <p:cNvSpPr/>
          <p:nvPr/>
        </p:nvSpPr>
        <p:spPr bwMode="auto">
          <a:xfrm>
            <a:off x="1330325" y="35814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3B26A61-4E2B-4BF6-AE81-C3A004F1DD0A}"/>
              </a:ext>
            </a:extLst>
          </p:cNvPr>
          <p:cNvCxnSpPr>
            <a:stCxn id="57" idx="5"/>
            <a:endCxn id="60" idx="1"/>
          </p:cNvCxnSpPr>
          <p:nvPr/>
        </p:nvCxnSpPr>
        <p:spPr bwMode="auto">
          <a:xfrm rot="16200000" flipH="1">
            <a:off x="1178720" y="3428206"/>
            <a:ext cx="252412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A439301C-6B3C-473B-BD25-04279F084AF2}"/>
              </a:ext>
            </a:extLst>
          </p:cNvPr>
          <p:cNvCxnSpPr>
            <a:stCxn id="56" idx="5"/>
            <a:endCxn id="54" idx="1"/>
          </p:cNvCxnSpPr>
          <p:nvPr/>
        </p:nvCxnSpPr>
        <p:spPr bwMode="auto">
          <a:xfrm rot="16200000" flipH="1">
            <a:off x="2381251" y="2613025"/>
            <a:ext cx="252412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DE951A70-6E92-4F49-994F-A98C1104A7D6}"/>
              </a:ext>
            </a:extLst>
          </p:cNvPr>
          <p:cNvSpPr/>
          <p:nvPr/>
        </p:nvSpPr>
        <p:spPr bwMode="auto">
          <a:xfrm>
            <a:off x="241300" y="35814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B07CD15B-142E-4E9B-8E39-4C016EB198E5}"/>
              </a:ext>
            </a:extLst>
          </p:cNvPr>
          <p:cNvCxnSpPr>
            <a:stCxn id="57" idx="3"/>
            <a:endCxn id="85" idx="7"/>
          </p:cNvCxnSpPr>
          <p:nvPr/>
        </p:nvCxnSpPr>
        <p:spPr bwMode="auto">
          <a:xfrm rot="5400000">
            <a:off x="633413" y="3440113"/>
            <a:ext cx="252412" cy="1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DF9838EB-301D-4E15-BD4A-EFD818C6BC94}"/>
              </a:ext>
            </a:extLst>
          </p:cNvPr>
          <p:cNvSpPr/>
          <p:nvPr/>
        </p:nvSpPr>
        <p:spPr bwMode="auto">
          <a:xfrm>
            <a:off x="2249488" y="35814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046BA4C1-1FE5-477F-9026-3074A54C8E80}"/>
              </a:ext>
            </a:extLst>
          </p:cNvPr>
          <p:cNvCxnSpPr>
            <a:stCxn id="54" idx="3"/>
            <a:endCxn id="87" idx="7"/>
          </p:cNvCxnSpPr>
          <p:nvPr/>
        </p:nvCxnSpPr>
        <p:spPr bwMode="auto">
          <a:xfrm rot="5400000">
            <a:off x="2620169" y="3461544"/>
            <a:ext cx="252412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3" name="CaixaDeTexto 88">
            <a:extLst>
              <a:ext uri="{FF2B5EF4-FFF2-40B4-BE49-F238E27FC236}">
                <a16:creationId xmlns:a16="http://schemas.microsoft.com/office/drawing/2014/main" id="{38FEA05C-CE47-4E0E-8DCC-37CFCF1F5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0908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5074" name="CaixaDeTexto 89">
            <a:extLst>
              <a:ext uri="{FF2B5EF4-FFF2-40B4-BE49-F238E27FC236}">
                <a16:creationId xmlns:a16="http://schemas.microsoft.com/office/drawing/2014/main" id="{14CAFCCC-4188-4D94-82D1-D1ABB59B4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308133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45075" name="CaixaDeTexto 90">
            <a:extLst>
              <a:ext uri="{FF2B5EF4-FFF2-40B4-BE49-F238E27FC236}">
                <a16:creationId xmlns:a16="http://schemas.microsoft.com/office/drawing/2014/main" id="{B6426B77-FDC0-4002-82BA-0606B46BC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31115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5076" name="CaixaDeTexto 91">
            <a:extLst>
              <a:ext uri="{FF2B5EF4-FFF2-40B4-BE49-F238E27FC236}">
                <a16:creationId xmlns:a16="http://schemas.microsoft.com/office/drawing/2014/main" id="{D4C949A8-8A84-419F-A6C9-4A31C6AD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07975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5077" name="CaixaDeTexto 92">
            <a:extLst>
              <a:ext uri="{FF2B5EF4-FFF2-40B4-BE49-F238E27FC236}">
                <a16:creationId xmlns:a16="http://schemas.microsoft.com/office/drawing/2014/main" id="{FCF8CCA0-9018-474F-B5B5-C7DBEF696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24812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5078" name="CaixaDeTexto 93">
            <a:extLst>
              <a:ext uri="{FF2B5EF4-FFF2-40B4-BE49-F238E27FC236}">
                <a16:creationId xmlns:a16="http://schemas.microsoft.com/office/drawing/2014/main" id="{687F3C83-350F-4C8A-AC55-078CF52A0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247015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5079" name="CaixaDeTexto 94">
            <a:extLst>
              <a:ext uri="{FF2B5EF4-FFF2-40B4-BE49-F238E27FC236}">
                <a16:creationId xmlns:a16="http://schemas.microsoft.com/office/drawing/2014/main" id="{18A93BDE-4133-4151-9095-62606FBE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370998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45080" name="CaixaDeTexto 95">
            <a:extLst>
              <a:ext uri="{FF2B5EF4-FFF2-40B4-BE49-F238E27FC236}">
                <a16:creationId xmlns:a16="http://schemas.microsoft.com/office/drawing/2014/main" id="{051838C7-9331-4370-B8FD-5B4CADCE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5081" name="CaixaDeTexto 96">
            <a:extLst>
              <a:ext uri="{FF2B5EF4-FFF2-40B4-BE49-F238E27FC236}">
                <a16:creationId xmlns:a16="http://schemas.microsoft.com/office/drawing/2014/main" id="{43452FDC-BB97-479C-955C-F4B364F8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70998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5082" name="CaixaDeTexto 97">
            <a:extLst>
              <a:ext uri="{FF2B5EF4-FFF2-40B4-BE49-F238E27FC236}">
                <a16:creationId xmlns:a16="http://schemas.microsoft.com/office/drawing/2014/main" id="{E022786F-BEF2-4367-BD1F-E96A40AD8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7004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5083" name="CaixaDeTexto 98">
            <a:extLst>
              <a:ext uri="{FF2B5EF4-FFF2-40B4-BE49-F238E27FC236}">
                <a16:creationId xmlns:a16="http://schemas.microsoft.com/office/drawing/2014/main" id="{055FE520-9D30-49ED-BB5D-81DDBC8F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7823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5084" name="CaixaDeTexto 99">
            <a:extLst>
              <a:ext uri="{FF2B5EF4-FFF2-40B4-BE49-F238E27FC236}">
                <a16:creationId xmlns:a16="http://schemas.microsoft.com/office/drawing/2014/main" id="{6D4F021A-D1DA-4BC7-9446-7C775D796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37004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5085" name="CaixaDeTexto 100">
            <a:extLst>
              <a:ext uri="{FF2B5EF4-FFF2-40B4-BE49-F238E27FC236}">
                <a16:creationId xmlns:a16="http://schemas.microsoft.com/office/drawing/2014/main" id="{99B1B6DB-2CF3-4B37-8C03-F5D8621F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5086" name="CaixaDeTexto 101">
            <a:extLst>
              <a:ext uri="{FF2B5EF4-FFF2-40B4-BE49-F238E27FC236}">
                <a16:creationId xmlns:a16="http://schemas.microsoft.com/office/drawing/2014/main" id="{4EBCA27A-7A38-4B8C-8A7D-573F9CFDB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7211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6761DAF6-EC26-4A50-AA0C-D78B1CF67487}"/>
              </a:ext>
            </a:extLst>
          </p:cNvPr>
          <p:cNvCxnSpPr>
            <a:stCxn id="59" idx="5"/>
            <a:endCxn id="104" idx="1"/>
          </p:cNvCxnSpPr>
          <p:nvPr/>
        </p:nvCxnSpPr>
        <p:spPr bwMode="auto">
          <a:xfrm rot="16200000" flipH="1">
            <a:off x="3542506" y="4102895"/>
            <a:ext cx="282575" cy="10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ipse 103">
            <a:extLst>
              <a:ext uri="{FF2B5EF4-FFF2-40B4-BE49-F238E27FC236}">
                <a16:creationId xmlns:a16="http://schemas.microsoft.com/office/drawing/2014/main" id="{C3955897-A1B5-4CB9-B739-B43DC7DB5A14}"/>
              </a:ext>
            </a:extLst>
          </p:cNvPr>
          <p:cNvSpPr/>
          <p:nvPr/>
        </p:nvSpPr>
        <p:spPr bwMode="auto">
          <a:xfrm>
            <a:off x="3660775" y="4221163"/>
            <a:ext cx="503238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45089" name="CaixaDeTexto 104">
            <a:extLst>
              <a:ext uri="{FF2B5EF4-FFF2-40B4-BE49-F238E27FC236}">
                <a16:creationId xmlns:a16="http://schemas.microsoft.com/office/drawing/2014/main" id="{86518910-09E2-4FC1-9B64-1EADA61EF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43481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5090" name="CaixaDeTexto 105">
            <a:extLst>
              <a:ext uri="{FF2B5EF4-FFF2-40B4-BE49-F238E27FC236}">
                <a16:creationId xmlns:a16="http://schemas.microsoft.com/office/drawing/2014/main" id="{4F644945-AA9F-4668-9D9F-420533741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43608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9A0274C9-8162-4ED6-9AAC-86BE57614EF9}"/>
              </a:ext>
            </a:extLst>
          </p:cNvPr>
          <p:cNvCxnSpPr>
            <a:stCxn id="59" idx="3"/>
            <a:endCxn id="108" idx="7"/>
          </p:cNvCxnSpPr>
          <p:nvPr/>
        </p:nvCxnSpPr>
        <p:spPr bwMode="auto">
          <a:xfrm rot="5400000">
            <a:off x="3094037" y="4111626"/>
            <a:ext cx="282575" cy="8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93FE135E-4C1C-4A37-976B-8448369F4CF5}"/>
              </a:ext>
            </a:extLst>
          </p:cNvPr>
          <p:cNvSpPr/>
          <p:nvPr/>
        </p:nvSpPr>
        <p:spPr bwMode="auto">
          <a:xfrm>
            <a:off x="2763838" y="4221163"/>
            <a:ext cx="504825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45093" name="CaixaDeTexto 108">
            <a:extLst>
              <a:ext uri="{FF2B5EF4-FFF2-40B4-BE49-F238E27FC236}">
                <a16:creationId xmlns:a16="http://schemas.microsoft.com/office/drawing/2014/main" id="{2B243954-F410-49A8-AAD2-7AA0079CC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4348163"/>
            <a:ext cx="3492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5094" name="CaixaDeTexto 109">
            <a:extLst>
              <a:ext uri="{FF2B5EF4-FFF2-40B4-BE49-F238E27FC236}">
                <a16:creationId xmlns:a16="http://schemas.microsoft.com/office/drawing/2014/main" id="{B38680AD-D1D3-46F8-AD1F-584487434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608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aixaDeTexto 2">
            <a:extLst>
              <a:ext uri="{FF2B5EF4-FFF2-40B4-BE49-F238E27FC236}">
                <a16:creationId xmlns:a16="http://schemas.microsoft.com/office/drawing/2014/main" id="{89A9088C-75B0-489F-A158-6C333940D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294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10)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47107" name="Retângulo 4">
            <a:extLst>
              <a:ext uri="{FF2B5EF4-FFF2-40B4-BE49-F238E27FC236}">
                <a16:creationId xmlns:a16="http://schemas.microsoft.com/office/drawing/2014/main" id="{60116C9C-1518-473E-9F5C-54A416C6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Inserir os elementos elementos 16, 15, </a:t>
            </a:r>
            <a:r>
              <a:rPr lang="pt-BR" altLang="pt-BR" sz="1800" b="1">
                <a:latin typeface="Arial" panose="020B0604020202020204" pitchFamily="34" charset="0"/>
              </a:rPr>
              <a:t>14</a:t>
            </a:r>
            <a:r>
              <a:rPr lang="pt-BR" altLang="pt-BR" sz="1800">
                <a:latin typeface="Arial" panose="020B0604020202020204" pitchFamily="34" charset="0"/>
              </a:rPr>
              <a:t>, 13, 12, 11, 10, 8, 9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DD9E323E-1D8A-4552-A99A-7C91DC112F8B}"/>
              </a:ext>
            </a:extLst>
          </p:cNvPr>
          <p:cNvSpPr/>
          <p:nvPr/>
        </p:nvSpPr>
        <p:spPr bwMode="auto">
          <a:xfrm>
            <a:off x="2738438" y="29718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0A09689F-C2F9-4E43-81E0-851D6D9070E5}"/>
              </a:ext>
            </a:extLst>
          </p:cNvPr>
          <p:cNvCxnSpPr>
            <a:stCxn id="54" idx="5"/>
            <a:endCxn id="59" idx="1"/>
          </p:cNvCxnSpPr>
          <p:nvPr/>
        </p:nvCxnSpPr>
        <p:spPr bwMode="auto">
          <a:xfrm rot="16200000" flipH="1">
            <a:off x="3096419" y="3474244"/>
            <a:ext cx="252412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4F0ABFF1-1DBE-4AE7-A5A8-163C176CDD2D}"/>
              </a:ext>
            </a:extLst>
          </p:cNvPr>
          <p:cNvSpPr/>
          <p:nvPr/>
        </p:nvSpPr>
        <p:spPr bwMode="auto">
          <a:xfrm>
            <a:off x="1771650" y="23622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B56878E-AD09-4344-BB57-A5ADF7AE6A12}"/>
              </a:ext>
            </a:extLst>
          </p:cNvPr>
          <p:cNvSpPr/>
          <p:nvPr/>
        </p:nvSpPr>
        <p:spPr bwMode="auto">
          <a:xfrm>
            <a:off x="774700" y="29718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2007BE0-BB78-43B8-8E6E-E11595F33B9F}"/>
              </a:ext>
            </a:extLst>
          </p:cNvPr>
          <p:cNvCxnSpPr>
            <a:stCxn id="57" idx="7"/>
            <a:endCxn id="56" idx="3"/>
          </p:cNvCxnSpPr>
          <p:nvPr/>
        </p:nvCxnSpPr>
        <p:spPr bwMode="auto">
          <a:xfrm rot="5400000" flipH="1" flipV="1">
            <a:off x="1399382" y="2597944"/>
            <a:ext cx="252412" cy="64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600BED53-683C-424D-B220-3D6257A88658}"/>
              </a:ext>
            </a:extLst>
          </p:cNvPr>
          <p:cNvSpPr/>
          <p:nvPr/>
        </p:nvSpPr>
        <p:spPr bwMode="auto">
          <a:xfrm>
            <a:off x="3203575" y="35814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3F487E38-30B3-432A-9D10-5CA15265B75F}"/>
              </a:ext>
            </a:extLst>
          </p:cNvPr>
          <p:cNvSpPr/>
          <p:nvPr/>
        </p:nvSpPr>
        <p:spPr bwMode="auto">
          <a:xfrm>
            <a:off x="1330325" y="35814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205C88CB-5136-4707-A794-EE1926730CFF}"/>
              </a:ext>
            </a:extLst>
          </p:cNvPr>
          <p:cNvCxnSpPr>
            <a:stCxn id="57" idx="5"/>
            <a:endCxn id="60" idx="1"/>
          </p:cNvCxnSpPr>
          <p:nvPr/>
        </p:nvCxnSpPr>
        <p:spPr bwMode="auto">
          <a:xfrm rot="16200000" flipH="1">
            <a:off x="1178720" y="3428206"/>
            <a:ext cx="252412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E0C887CC-D287-45D6-8E94-41EFB33B510D}"/>
              </a:ext>
            </a:extLst>
          </p:cNvPr>
          <p:cNvCxnSpPr>
            <a:stCxn id="56" idx="5"/>
            <a:endCxn id="54" idx="1"/>
          </p:cNvCxnSpPr>
          <p:nvPr/>
        </p:nvCxnSpPr>
        <p:spPr bwMode="auto">
          <a:xfrm rot="16200000" flipH="1">
            <a:off x="2381251" y="2613025"/>
            <a:ext cx="252412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>
            <a:extLst>
              <a:ext uri="{FF2B5EF4-FFF2-40B4-BE49-F238E27FC236}">
                <a16:creationId xmlns:a16="http://schemas.microsoft.com/office/drawing/2014/main" id="{04EE597F-7D22-4005-BA67-00BBCCFC84A5}"/>
              </a:ext>
            </a:extLst>
          </p:cNvPr>
          <p:cNvSpPr/>
          <p:nvPr/>
        </p:nvSpPr>
        <p:spPr bwMode="auto">
          <a:xfrm>
            <a:off x="241300" y="35814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4EC1FEC9-D647-4DC7-AC71-731517E9244D}"/>
              </a:ext>
            </a:extLst>
          </p:cNvPr>
          <p:cNvCxnSpPr>
            <a:stCxn id="57" idx="3"/>
            <a:endCxn id="85" idx="7"/>
          </p:cNvCxnSpPr>
          <p:nvPr/>
        </p:nvCxnSpPr>
        <p:spPr bwMode="auto">
          <a:xfrm rot="5400000">
            <a:off x="633413" y="3440113"/>
            <a:ext cx="252412" cy="1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89D5206A-DC13-4352-8D87-8F1387FDE60F}"/>
              </a:ext>
            </a:extLst>
          </p:cNvPr>
          <p:cNvSpPr/>
          <p:nvPr/>
        </p:nvSpPr>
        <p:spPr bwMode="auto">
          <a:xfrm>
            <a:off x="2249488" y="35814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2BCDDA0C-448A-4D2B-B277-9310983BF927}"/>
              </a:ext>
            </a:extLst>
          </p:cNvPr>
          <p:cNvCxnSpPr>
            <a:stCxn id="54" idx="3"/>
            <a:endCxn id="87" idx="7"/>
          </p:cNvCxnSpPr>
          <p:nvPr/>
        </p:nvCxnSpPr>
        <p:spPr bwMode="auto">
          <a:xfrm rot="5400000">
            <a:off x="2620169" y="3461544"/>
            <a:ext cx="252412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1" name="CaixaDeTexto 88">
            <a:extLst>
              <a:ext uri="{FF2B5EF4-FFF2-40B4-BE49-F238E27FC236}">
                <a16:creationId xmlns:a16="http://schemas.microsoft.com/office/drawing/2014/main" id="{1EF05F46-3A6F-46BF-9570-A01398E1E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0908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7122" name="CaixaDeTexto 89">
            <a:extLst>
              <a:ext uri="{FF2B5EF4-FFF2-40B4-BE49-F238E27FC236}">
                <a16:creationId xmlns:a16="http://schemas.microsoft.com/office/drawing/2014/main" id="{BCCB8866-492C-4427-8661-CC2A83ECE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308133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47123" name="CaixaDeTexto 90">
            <a:extLst>
              <a:ext uri="{FF2B5EF4-FFF2-40B4-BE49-F238E27FC236}">
                <a16:creationId xmlns:a16="http://schemas.microsoft.com/office/drawing/2014/main" id="{409FBC2F-B535-42EB-8225-FAECE75C5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31115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7124" name="CaixaDeTexto 91">
            <a:extLst>
              <a:ext uri="{FF2B5EF4-FFF2-40B4-BE49-F238E27FC236}">
                <a16:creationId xmlns:a16="http://schemas.microsoft.com/office/drawing/2014/main" id="{07B56C01-9FE9-4E22-9B05-5257AC3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307975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7125" name="CaixaDeTexto 92">
            <a:extLst>
              <a:ext uri="{FF2B5EF4-FFF2-40B4-BE49-F238E27FC236}">
                <a16:creationId xmlns:a16="http://schemas.microsoft.com/office/drawing/2014/main" id="{FE22980E-D752-4C40-BC0B-25639CE94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24812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7126" name="CaixaDeTexto 93">
            <a:extLst>
              <a:ext uri="{FF2B5EF4-FFF2-40B4-BE49-F238E27FC236}">
                <a16:creationId xmlns:a16="http://schemas.microsoft.com/office/drawing/2014/main" id="{FCEBB833-039B-423B-8221-BD40938A3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247015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7127" name="CaixaDeTexto 94">
            <a:extLst>
              <a:ext uri="{FF2B5EF4-FFF2-40B4-BE49-F238E27FC236}">
                <a16:creationId xmlns:a16="http://schemas.microsoft.com/office/drawing/2014/main" id="{09854FE8-5ED6-4273-A8ED-BB9AE7661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370998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47128" name="CaixaDeTexto 95">
            <a:extLst>
              <a:ext uri="{FF2B5EF4-FFF2-40B4-BE49-F238E27FC236}">
                <a16:creationId xmlns:a16="http://schemas.microsoft.com/office/drawing/2014/main" id="{4FCE42EC-147E-4433-805B-F0C1225F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7129" name="CaixaDeTexto 96">
            <a:extLst>
              <a:ext uri="{FF2B5EF4-FFF2-40B4-BE49-F238E27FC236}">
                <a16:creationId xmlns:a16="http://schemas.microsoft.com/office/drawing/2014/main" id="{3C335ACE-CF98-4280-B332-9AD6779F4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70998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7130" name="CaixaDeTexto 97">
            <a:extLst>
              <a:ext uri="{FF2B5EF4-FFF2-40B4-BE49-F238E27FC236}">
                <a16:creationId xmlns:a16="http://schemas.microsoft.com/office/drawing/2014/main" id="{962BB9B7-177C-46DB-B99E-FFFA71423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37004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7131" name="CaixaDeTexto 98">
            <a:extLst>
              <a:ext uri="{FF2B5EF4-FFF2-40B4-BE49-F238E27FC236}">
                <a16:creationId xmlns:a16="http://schemas.microsoft.com/office/drawing/2014/main" id="{5B59D5FA-CF03-4C6D-82AD-9142F1695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7823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7132" name="CaixaDeTexto 99">
            <a:extLst>
              <a:ext uri="{FF2B5EF4-FFF2-40B4-BE49-F238E27FC236}">
                <a16:creationId xmlns:a16="http://schemas.microsoft.com/office/drawing/2014/main" id="{853CFA8B-EEC6-4F26-8638-C7A1ED57A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37004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7133" name="CaixaDeTexto 100">
            <a:extLst>
              <a:ext uri="{FF2B5EF4-FFF2-40B4-BE49-F238E27FC236}">
                <a16:creationId xmlns:a16="http://schemas.microsoft.com/office/drawing/2014/main" id="{FDF5B254-A380-419E-A31A-0E567C24B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37211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7134" name="CaixaDeTexto 101">
            <a:extLst>
              <a:ext uri="{FF2B5EF4-FFF2-40B4-BE49-F238E27FC236}">
                <a16:creationId xmlns:a16="http://schemas.microsoft.com/office/drawing/2014/main" id="{D929B6C9-479E-4CC7-8F3A-E6EB35ACE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37211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57FD7DDA-127D-4377-BF62-9EA392E27695}"/>
              </a:ext>
            </a:extLst>
          </p:cNvPr>
          <p:cNvCxnSpPr>
            <a:stCxn id="59" idx="5"/>
            <a:endCxn id="104" idx="1"/>
          </p:cNvCxnSpPr>
          <p:nvPr/>
        </p:nvCxnSpPr>
        <p:spPr bwMode="auto">
          <a:xfrm rot="16200000" flipH="1">
            <a:off x="3542506" y="4102895"/>
            <a:ext cx="282575" cy="10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ipse 103">
            <a:extLst>
              <a:ext uri="{FF2B5EF4-FFF2-40B4-BE49-F238E27FC236}">
                <a16:creationId xmlns:a16="http://schemas.microsoft.com/office/drawing/2014/main" id="{F995057E-5FDC-423E-B811-31C6194FDF73}"/>
              </a:ext>
            </a:extLst>
          </p:cNvPr>
          <p:cNvSpPr/>
          <p:nvPr/>
        </p:nvSpPr>
        <p:spPr bwMode="auto">
          <a:xfrm>
            <a:off x="3660775" y="4221163"/>
            <a:ext cx="503238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47137" name="CaixaDeTexto 104">
            <a:extLst>
              <a:ext uri="{FF2B5EF4-FFF2-40B4-BE49-F238E27FC236}">
                <a16:creationId xmlns:a16="http://schemas.microsoft.com/office/drawing/2014/main" id="{914E4455-9580-4625-A8F6-7EB2B2DEC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43481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7138" name="CaixaDeTexto 105">
            <a:extLst>
              <a:ext uri="{FF2B5EF4-FFF2-40B4-BE49-F238E27FC236}">
                <a16:creationId xmlns:a16="http://schemas.microsoft.com/office/drawing/2014/main" id="{59227934-8EFA-4096-AFD6-0A90B339F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43608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B6246B56-9C82-411D-984A-BDF9FA5498E6}"/>
              </a:ext>
            </a:extLst>
          </p:cNvPr>
          <p:cNvCxnSpPr>
            <a:stCxn id="59" idx="3"/>
            <a:endCxn id="108" idx="7"/>
          </p:cNvCxnSpPr>
          <p:nvPr/>
        </p:nvCxnSpPr>
        <p:spPr bwMode="auto">
          <a:xfrm rot="5400000">
            <a:off x="3094037" y="4111626"/>
            <a:ext cx="282575" cy="8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ipse 107">
            <a:extLst>
              <a:ext uri="{FF2B5EF4-FFF2-40B4-BE49-F238E27FC236}">
                <a16:creationId xmlns:a16="http://schemas.microsoft.com/office/drawing/2014/main" id="{B1300AEC-C532-4A91-BDBF-075FFA93241D}"/>
              </a:ext>
            </a:extLst>
          </p:cNvPr>
          <p:cNvSpPr/>
          <p:nvPr/>
        </p:nvSpPr>
        <p:spPr bwMode="auto">
          <a:xfrm>
            <a:off x="2763838" y="4221163"/>
            <a:ext cx="504825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47141" name="CaixaDeTexto 108">
            <a:extLst>
              <a:ext uri="{FF2B5EF4-FFF2-40B4-BE49-F238E27FC236}">
                <a16:creationId xmlns:a16="http://schemas.microsoft.com/office/drawing/2014/main" id="{D7BC9BBB-EE61-4B16-BBE9-65C7F77C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4348163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47142" name="CaixaDeTexto 109">
            <a:extLst>
              <a:ext uri="{FF2B5EF4-FFF2-40B4-BE49-F238E27FC236}">
                <a16:creationId xmlns:a16="http://schemas.microsoft.com/office/drawing/2014/main" id="{49B0656D-1B6B-44BD-BBEB-D2F11787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608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8CC61C9-A20C-45C0-8179-520BF8FC82F6}"/>
              </a:ext>
            </a:extLst>
          </p:cNvPr>
          <p:cNvCxnSpPr>
            <a:stCxn id="108" idx="5"/>
            <a:endCxn id="40" idx="1"/>
          </p:cNvCxnSpPr>
          <p:nvPr/>
        </p:nvCxnSpPr>
        <p:spPr bwMode="auto">
          <a:xfrm rot="16200000" flipH="1">
            <a:off x="3099593" y="4745832"/>
            <a:ext cx="328613" cy="13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67D263A4-4C4C-45CD-8F78-3F84CF91284E}"/>
              </a:ext>
            </a:extLst>
          </p:cNvPr>
          <p:cNvSpPr/>
          <p:nvPr/>
        </p:nvSpPr>
        <p:spPr bwMode="auto">
          <a:xfrm>
            <a:off x="3260725" y="4906963"/>
            <a:ext cx="503238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</a:p>
        </p:txBody>
      </p:sp>
      <p:sp>
        <p:nvSpPr>
          <p:cNvPr id="47145" name="CaixaDeTexto 40">
            <a:extLst>
              <a:ext uri="{FF2B5EF4-FFF2-40B4-BE49-F238E27FC236}">
                <a16:creationId xmlns:a16="http://schemas.microsoft.com/office/drawing/2014/main" id="{6182B5CE-7EB9-4514-A573-A936DB47B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50339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7146" name="CaixaDeTexto 41">
            <a:extLst>
              <a:ext uri="{FF2B5EF4-FFF2-40B4-BE49-F238E27FC236}">
                <a16:creationId xmlns:a16="http://schemas.microsoft.com/office/drawing/2014/main" id="{A8679D5E-ED7C-42C6-A278-F65D62B51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50466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grpSp>
        <p:nvGrpSpPr>
          <p:cNvPr id="2" name="Grupo 42">
            <a:extLst>
              <a:ext uri="{FF2B5EF4-FFF2-40B4-BE49-F238E27FC236}">
                <a16:creationId xmlns:a16="http://schemas.microsoft.com/office/drawing/2014/main" id="{42F0A57E-951C-4A61-A3C1-5E1854D402F1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048000"/>
            <a:ext cx="622300" cy="369888"/>
            <a:chOff x="2971800" y="2678668"/>
            <a:chExt cx="622516" cy="369332"/>
          </a:xfrm>
        </p:grpSpPr>
        <p:sp>
          <p:nvSpPr>
            <p:cNvPr id="47253" name="CaixaDeTexto 44">
              <a:extLst>
                <a:ext uri="{FF2B5EF4-FFF2-40B4-BE49-F238E27FC236}">
                  <a16:creationId xmlns:a16="http://schemas.microsoft.com/office/drawing/2014/main" id="{78163BA3-8443-4B85-A6D6-93D6BEBEC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6" name="Seta para a esquerda 45">
              <a:extLst>
                <a:ext uri="{FF2B5EF4-FFF2-40B4-BE49-F238E27FC236}">
                  <a16:creationId xmlns:a16="http://schemas.microsoft.com/office/drawing/2014/main" id="{7DE5C698-567F-4C76-A198-E0938C337086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3" name="Grupo 50">
            <a:extLst>
              <a:ext uri="{FF2B5EF4-FFF2-40B4-BE49-F238E27FC236}">
                <a16:creationId xmlns:a16="http://schemas.microsoft.com/office/drawing/2014/main" id="{7889FB13-7857-4E50-B031-BFD1042815E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743200"/>
            <a:ext cx="1027113" cy="1527175"/>
            <a:chOff x="2819400" y="2743200"/>
            <a:chExt cx="1027560" cy="1526977"/>
          </a:xfrm>
        </p:grpSpPr>
        <p:sp>
          <p:nvSpPr>
            <p:cNvPr id="47250" name="CaixaDeTexto 46">
              <a:extLst>
                <a:ext uri="{FF2B5EF4-FFF2-40B4-BE49-F238E27FC236}">
                  <a16:creationId xmlns:a16="http://schemas.microsoft.com/office/drawing/2014/main" id="{831304A9-11BB-4D84-8626-AE86413C3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2743200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251" name="CaixaDeTexto 47">
              <a:extLst>
                <a:ext uri="{FF2B5EF4-FFF2-40B4-BE49-F238E27FC236}">
                  <a16:creationId xmlns:a16="http://schemas.microsoft.com/office/drawing/2014/main" id="{E24714B8-5BE9-454F-B4D6-91343F6AD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352800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252" name="CaixaDeTexto 48">
              <a:extLst>
                <a:ext uri="{FF2B5EF4-FFF2-40B4-BE49-F238E27FC236}">
                  <a16:creationId xmlns:a16="http://schemas.microsoft.com/office/drawing/2014/main" id="{AA6D1E81-C567-47E2-9271-32FD79D4B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962400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2" name="Seta para a direita 51">
            <a:extLst>
              <a:ext uri="{FF2B5EF4-FFF2-40B4-BE49-F238E27FC236}">
                <a16:creationId xmlns:a16="http://schemas.microsoft.com/office/drawing/2014/main" id="{BD43E234-DCE3-41DF-8481-7E8031E47777}"/>
              </a:ext>
            </a:extLst>
          </p:cNvPr>
          <p:cNvSpPr/>
          <p:nvPr/>
        </p:nvSpPr>
        <p:spPr>
          <a:xfrm>
            <a:off x="3276600" y="2286000"/>
            <a:ext cx="23622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Rotação Dupla</a:t>
            </a:r>
          </a:p>
        </p:txBody>
      </p:sp>
      <p:grpSp>
        <p:nvGrpSpPr>
          <p:cNvPr id="4" name="Grupo 135">
            <a:extLst>
              <a:ext uri="{FF2B5EF4-FFF2-40B4-BE49-F238E27FC236}">
                <a16:creationId xmlns:a16="http://schemas.microsoft.com/office/drawing/2014/main" id="{23A1B846-5910-4A8D-B105-64F0964AD90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362200"/>
            <a:ext cx="4438650" cy="2362200"/>
            <a:chOff x="4724400" y="2362200"/>
            <a:chExt cx="4438671" cy="2362200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0DE1C336-C0D7-4852-8E50-A99CA70A7316}"/>
                </a:ext>
              </a:extLst>
            </p:cNvPr>
            <p:cNvSpPr/>
            <p:nvPr/>
          </p:nvSpPr>
          <p:spPr bwMode="auto">
            <a:xfrm>
              <a:off x="7462851" y="2971800"/>
              <a:ext cx="504827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A3C403C8-A9E7-4624-9BC9-BE61FFC30AE8}"/>
                </a:ext>
              </a:extLst>
            </p:cNvPr>
            <p:cNvCxnSpPr>
              <a:stCxn id="53" idx="5"/>
              <a:endCxn id="66" idx="1"/>
            </p:cNvCxnSpPr>
            <p:nvPr/>
          </p:nvCxnSpPr>
          <p:spPr bwMode="auto">
            <a:xfrm rot="16200000" flipH="1">
              <a:off x="7820834" y="3474244"/>
              <a:ext cx="252412" cy="107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8EE6C41-692D-4C9F-BA31-0C490E4B47C8}"/>
                </a:ext>
              </a:extLst>
            </p:cNvPr>
            <p:cNvSpPr/>
            <p:nvPr/>
          </p:nvSpPr>
          <p:spPr bwMode="auto">
            <a:xfrm>
              <a:off x="6496058" y="2362200"/>
              <a:ext cx="503240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5D2DBB21-C4E8-4E80-AF46-2BC76F67D4F4}"/>
                </a:ext>
              </a:extLst>
            </p:cNvPr>
            <p:cNvSpPr/>
            <p:nvPr/>
          </p:nvSpPr>
          <p:spPr bwMode="auto">
            <a:xfrm>
              <a:off x="5499104" y="2971800"/>
              <a:ext cx="503240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E7BD3482-2D6E-48CA-8336-7471C11F57AB}"/>
                </a:ext>
              </a:extLst>
            </p:cNvPr>
            <p:cNvCxnSpPr>
              <a:stCxn id="64" idx="7"/>
              <a:endCxn id="63" idx="3"/>
            </p:cNvCxnSpPr>
            <p:nvPr/>
          </p:nvCxnSpPr>
          <p:spPr bwMode="auto">
            <a:xfrm rot="5400000" flipH="1" flipV="1">
              <a:off x="6123789" y="2597942"/>
              <a:ext cx="252412" cy="641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66866563-F5E7-41D0-9928-D6C0648E5080}"/>
                </a:ext>
              </a:extLst>
            </p:cNvPr>
            <p:cNvSpPr/>
            <p:nvPr/>
          </p:nvSpPr>
          <p:spPr bwMode="auto">
            <a:xfrm>
              <a:off x="7927990" y="3581400"/>
              <a:ext cx="503240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B64125A3-F503-4580-8524-465E38BE9321}"/>
                </a:ext>
              </a:extLst>
            </p:cNvPr>
            <p:cNvSpPr/>
            <p:nvPr/>
          </p:nvSpPr>
          <p:spPr bwMode="auto">
            <a:xfrm>
              <a:off x="6054731" y="3581400"/>
              <a:ext cx="504827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A88D156B-EBC2-45A1-9B16-CC94177C4B22}"/>
                </a:ext>
              </a:extLst>
            </p:cNvPr>
            <p:cNvCxnSpPr>
              <a:stCxn id="64" idx="5"/>
              <a:endCxn id="67" idx="1"/>
            </p:cNvCxnSpPr>
            <p:nvPr/>
          </p:nvCxnSpPr>
          <p:spPr bwMode="auto">
            <a:xfrm rot="16200000" flipH="1">
              <a:off x="5903126" y="3428206"/>
              <a:ext cx="252412" cy="2000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B51733BB-A4E5-4A41-9FD3-CA6D8D825527}"/>
                </a:ext>
              </a:extLst>
            </p:cNvPr>
            <p:cNvCxnSpPr>
              <a:stCxn id="63" idx="5"/>
              <a:endCxn id="53" idx="1"/>
            </p:cNvCxnSpPr>
            <p:nvPr/>
          </p:nvCxnSpPr>
          <p:spPr bwMode="auto">
            <a:xfrm rot="16200000" flipH="1">
              <a:off x="7105663" y="2613024"/>
              <a:ext cx="252412" cy="611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160BECD4-A7CD-484F-923F-0D4AE7862939}"/>
                </a:ext>
              </a:extLst>
            </p:cNvPr>
            <p:cNvSpPr/>
            <p:nvPr/>
          </p:nvSpPr>
          <p:spPr bwMode="auto">
            <a:xfrm>
              <a:off x="4965701" y="3581400"/>
              <a:ext cx="503240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1506E3A6-1BEB-43A6-BAC5-8989C85C7334}"/>
                </a:ext>
              </a:extLst>
            </p:cNvPr>
            <p:cNvCxnSpPr>
              <a:stCxn id="64" idx="3"/>
              <a:endCxn id="70" idx="7"/>
            </p:cNvCxnSpPr>
            <p:nvPr/>
          </p:nvCxnSpPr>
          <p:spPr bwMode="auto">
            <a:xfrm rot="5400000">
              <a:off x="5357817" y="3440113"/>
              <a:ext cx="252412" cy="176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B3E30A6-325C-4A01-9D73-7F021FD3E8BC}"/>
                </a:ext>
              </a:extLst>
            </p:cNvPr>
            <p:cNvSpPr/>
            <p:nvPr/>
          </p:nvSpPr>
          <p:spPr bwMode="auto">
            <a:xfrm>
              <a:off x="6973899" y="3581400"/>
              <a:ext cx="504827" cy="5032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FD3BE993-867A-4871-8406-607905A034D5}"/>
                </a:ext>
              </a:extLst>
            </p:cNvPr>
            <p:cNvCxnSpPr>
              <a:stCxn id="53" idx="3"/>
              <a:endCxn id="72" idx="7"/>
            </p:cNvCxnSpPr>
            <p:nvPr/>
          </p:nvCxnSpPr>
          <p:spPr bwMode="auto">
            <a:xfrm rot="5400000">
              <a:off x="7344582" y="3461544"/>
              <a:ext cx="252412" cy="133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21" name="CaixaDeTexto 73">
              <a:extLst>
                <a:ext uri="{FF2B5EF4-FFF2-40B4-BE49-F238E27FC236}">
                  <a16:creationId xmlns:a16="http://schemas.microsoft.com/office/drawing/2014/main" id="{ED63DE97-D944-45CC-835F-00E8A6931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103" y="309119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7222" name="CaixaDeTexto 74">
              <a:extLst>
                <a:ext uri="{FF2B5EF4-FFF2-40B4-BE49-F238E27FC236}">
                  <a16:creationId xmlns:a16="http://schemas.microsoft.com/office/drawing/2014/main" id="{9F669B7D-BB21-4388-8C5B-4417D38EB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734" y="3081668"/>
              <a:ext cx="3016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47223" name="CaixaDeTexto 76">
              <a:extLst>
                <a:ext uri="{FF2B5EF4-FFF2-40B4-BE49-F238E27FC236}">
                  <a16:creationId xmlns:a16="http://schemas.microsoft.com/office/drawing/2014/main" id="{EE793520-6AED-4753-8D24-C32EFAAF5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8923" y="311179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224" name="CaixaDeTexto 77">
              <a:extLst>
                <a:ext uri="{FF2B5EF4-FFF2-40B4-BE49-F238E27FC236}">
                  <a16:creationId xmlns:a16="http://schemas.microsoft.com/office/drawing/2014/main" id="{FC00E1E4-BB77-4641-ABE7-CDD3E5246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4519" y="3079899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225" name="CaixaDeTexto 78">
              <a:extLst>
                <a:ext uri="{FF2B5EF4-FFF2-40B4-BE49-F238E27FC236}">
                  <a16:creationId xmlns:a16="http://schemas.microsoft.com/office/drawing/2014/main" id="{AEBCCBB2-3824-4762-B74D-75A535B8A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2638" y="2480932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7226" name="CaixaDeTexto 79">
              <a:extLst>
                <a:ext uri="{FF2B5EF4-FFF2-40B4-BE49-F238E27FC236}">
                  <a16:creationId xmlns:a16="http://schemas.microsoft.com/office/drawing/2014/main" id="{FE8449B1-47D2-4567-87E5-CA3B8AED8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1896" y="2470299"/>
              <a:ext cx="26321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227" name="CaixaDeTexto 80">
              <a:extLst>
                <a:ext uri="{FF2B5EF4-FFF2-40B4-BE49-F238E27FC236}">
                  <a16:creationId xmlns:a16="http://schemas.microsoft.com/office/drawing/2014/main" id="{783D2F24-B755-40AA-8E00-B6617EC8A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7699" y="3709730"/>
              <a:ext cx="3016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47228" name="CaixaDeTexto 81">
              <a:extLst>
                <a:ext uri="{FF2B5EF4-FFF2-40B4-BE49-F238E27FC236}">
                  <a16:creationId xmlns:a16="http://schemas.microsoft.com/office/drawing/2014/main" id="{51D59C58-53DC-44D8-A0D1-0198796C2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4671" y="372139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7229" name="CaixaDeTexto 82">
              <a:extLst>
                <a:ext uri="{FF2B5EF4-FFF2-40B4-BE49-F238E27FC236}">
                  <a16:creationId xmlns:a16="http://schemas.microsoft.com/office/drawing/2014/main" id="{83EEDB45-FB04-4062-A3A9-8990B3F06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3602" y="3710765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47230" name="CaixaDeTexto 83">
              <a:extLst>
                <a:ext uri="{FF2B5EF4-FFF2-40B4-BE49-F238E27FC236}">
                  <a16:creationId xmlns:a16="http://schemas.microsoft.com/office/drawing/2014/main" id="{E755E21C-265F-40AA-85AA-93C0F5F75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2486" y="370079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47231" name="CaixaDeTexto 110">
              <a:extLst>
                <a:ext uri="{FF2B5EF4-FFF2-40B4-BE49-F238E27FC236}">
                  <a16:creationId xmlns:a16="http://schemas.microsoft.com/office/drawing/2014/main" id="{B532A867-5E43-45FD-AD75-EA85BEB6B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3677831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47232" name="CaixaDeTexto 111">
              <a:extLst>
                <a:ext uri="{FF2B5EF4-FFF2-40B4-BE49-F238E27FC236}">
                  <a16:creationId xmlns:a16="http://schemas.microsoft.com/office/drawing/2014/main" id="{7C1CD8F1-F829-4304-9F78-BFB72FA46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1171" y="3700132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47233" name="CaixaDeTexto 112">
              <a:extLst>
                <a:ext uri="{FF2B5EF4-FFF2-40B4-BE49-F238E27FC236}">
                  <a16:creationId xmlns:a16="http://schemas.microsoft.com/office/drawing/2014/main" id="{312F7974-406A-4CC9-82F5-D1572F96C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4023" y="3721398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47234" name="CaixaDeTexto 113">
              <a:extLst>
                <a:ext uri="{FF2B5EF4-FFF2-40B4-BE49-F238E27FC236}">
                  <a16:creationId xmlns:a16="http://schemas.microsoft.com/office/drawing/2014/main" id="{C6473481-EBBA-4200-AD5A-49FCBEBB6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5591" y="372139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C51F45FA-11BB-44DE-8147-3F528F3E4A6A}"/>
                </a:ext>
              </a:extLst>
            </p:cNvPr>
            <p:cNvCxnSpPr>
              <a:stCxn id="66" idx="5"/>
              <a:endCxn id="116" idx="1"/>
            </p:cNvCxnSpPr>
            <p:nvPr/>
          </p:nvCxnSpPr>
          <p:spPr bwMode="auto">
            <a:xfrm rot="16200000" flipH="1">
              <a:off x="8266923" y="4102895"/>
              <a:ext cx="282575" cy="100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F3B4D8E9-0DEE-492B-B75F-236BC8629F05}"/>
                </a:ext>
              </a:extLst>
            </p:cNvPr>
            <p:cNvSpPr/>
            <p:nvPr/>
          </p:nvSpPr>
          <p:spPr bwMode="auto">
            <a:xfrm>
              <a:off x="8385192" y="4221163"/>
              <a:ext cx="503240" cy="503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47237" name="CaixaDeTexto 116">
              <a:extLst>
                <a:ext uri="{FF2B5EF4-FFF2-40B4-BE49-F238E27FC236}">
                  <a16:creationId xmlns:a16="http://schemas.microsoft.com/office/drawing/2014/main" id="{98FAF186-D7EA-4856-8983-567F349FE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4899" y="434873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47238" name="CaixaDeTexto 117">
              <a:extLst>
                <a:ext uri="{FF2B5EF4-FFF2-40B4-BE49-F238E27FC236}">
                  <a16:creationId xmlns:a16="http://schemas.microsoft.com/office/drawing/2014/main" id="{2DA77CB4-0CD1-4301-BA7C-5D057A3E8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4733" y="4360398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6EDFAB01-D01B-484D-868B-6A25AFBA62BC}"/>
                </a:ext>
              </a:extLst>
            </p:cNvPr>
            <p:cNvCxnSpPr>
              <a:stCxn id="66" idx="3"/>
              <a:endCxn id="120" idx="7"/>
            </p:cNvCxnSpPr>
            <p:nvPr/>
          </p:nvCxnSpPr>
          <p:spPr bwMode="auto">
            <a:xfrm rot="5400000">
              <a:off x="7818452" y="4111626"/>
              <a:ext cx="282575" cy="82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9BCEFA81-C5E3-46F0-8BFA-DA64E2AB2928}"/>
                </a:ext>
              </a:extLst>
            </p:cNvPr>
            <p:cNvSpPr/>
            <p:nvPr/>
          </p:nvSpPr>
          <p:spPr bwMode="auto">
            <a:xfrm>
              <a:off x="7488251" y="4221163"/>
              <a:ext cx="504827" cy="503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47241" name="CaixaDeTexto 120">
              <a:extLst>
                <a:ext uri="{FF2B5EF4-FFF2-40B4-BE49-F238E27FC236}">
                  <a16:creationId xmlns:a16="http://schemas.microsoft.com/office/drawing/2014/main" id="{7BB51C88-B2D0-4CCF-92AD-05F25773D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9166" y="434873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47242" name="CaixaDeTexto 121">
              <a:extLst>
                <a:ext uri="{FF2B5EF4-FFF2-40B4-BE49-F238E27FC236}">
                  <a16:creationId xmlns:a16="http://schemas.microsoft.com/office/drawing/2014/main" id="{49BEDAF6-82B9-4AB8-A1D2-654A459DD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4360398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ED208A86-AA3C-44A4-A647-41A188C56C22}"/>
                </a:ext>
              </a:extLst>
            </p:cNvPr>
            <p:cNvCxnSpPr>
              <a:stCxn id="72" idx="3"/>
              <a:endCxn id="124" idx="7"/>
            </p:cNvCxnSpPr>
            <p:nvPr/>
          </p:nvCxnSpPr>
          <p:spPr bwMode="auto">
            <a:xfrm rot="5400000">
              <a:off x="6851661" y="4095751"/>
              <a:ext cx="280987" cy="112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F6FAC457-8714-4379-800A-B1D2A82D0A09}"/>
                </a:ext>
              </a:extLst>
            </p:cNvPr>
            <p:cNvSpPr/>
            <p:nvPr/>
          </p:nvSpPr>
          <p:spPr bwMode="auto">
            <a:xfrm>
              <a:off x="6507171" y="4217988"/>
              <a:ext cx="503239" cy="5032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47245" name="CaixaDeTexto 124">
              <a:extLst>
                <a:ext uri="{FF2B5EF4-FFF2-40B4-BE49-F238E27FC236}">
                  <a16:creationId xmlns:a16="http://schemas.microsoft.com/office/drawing/2014/main" id="{4292B548-2326-411B-BF77-F138400FC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434634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47246" name="CaixaDeTexto 125">
              <a:extLst>
                <a:ext uri="{FF2B5EF4-FFF2-40B4-BE49-F238E27FC236}">
                  <a16:creationId xmlns:a16="http://schemas.microsoft.com/office/drawing/2014/main" id="{564552ED-E387-4009-8D05-36495C24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6548" y="4358008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47247" name="CaixaDeTexto 130">
              <a:extLst>
                <a:ext uri="{FF2B5EF4-FFF2-40B4-BE49-F238E27FC236}">
                  <a16:creationId xmlns:a16="http://schemas.microsoft.com/office/drawing/2014/main" id="{657E3C84-BE9F-4DE2-9BBF-F3D1DED9E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3349823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248" name="CaixaDeTexto 131">
              <a:extLst>
                <a:ext uri="{FF2B5EF4-FFF2-40B4-BE49-F238E27FC236}">
                  <a16:creationId xmlns:a16="http://schemas.microsoft.com/office/drawing/2014/main" id="{79702951-7ACD-4FAD-8C7F-5573155B5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3352800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7249" name="CaixaDeTexto 132">
              <a:extLst>
                <a:ext uri="{FF2B5EF4-FFF2-40B4-BE49-F238E27FC236}">
                  <a16:creationId xmlns:a16="http://schemas.microsoft.com/office/drawing/2014/main" id="{0D376FD5-BA65-4D58-A99C-73C3B0A63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2743200"/>
              <a:ext cx="3417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" name="Grupo 94">
            <a:extLst>
              <a:ext uri="{FF2B5EF4-FFF2-40B4-BE49-F238E27FC236}">
                <a16:creationId xmlns:a16="http://schemas.microsoft.com/office/drawing/2014/main" id="{3A24978E-57CB-4AE6-8CFB-3719336DF69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410200"/>
            <a:ext cx="6870700" cy="1447800"/>
            <a:chOff x="1066800" y="5410200"/>
            <a:chExt cx="6870700" cy="1447800"/>
          </a:xfrm>
        </p:grpSpPr>
        <p:grpSp>
          <p:nvGrpSpPr>
            <p:cNvPr id="47153" name="Grupo 134">
              <a:extLst>
                <a:ext uri="{FF2B5EF4-FFF2-40B4-BE49-F238E27FC236}">
                  <a16:creationId xmlns:a16="http://schemas.microsoft.com/office/drawing/2014/main" id="{4A7CAA0D-8E7D-45A7-93BF-309AEDD96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5410200"/>
              <a:ext cx="6870705" cy="1377954"/>
              <a:chOff x="1066800" y="5480050"/>
              <a:chExt cx="6870705" cy="1377954"/>
            </a:xfrm>
          </p:grpSpPr>
          <p:grpSp>
            <p:nvGrpSpPr>
              <p:cNvPr id="47166" name="Grupo 77">
                <a:extLst>
                  <a:ext uri="{FF2B5EF4-FFF2-40B4-BE49-F238E27FC236}">
                    <a16:creationId xmlns:a16="http://schemas.microsoft.com/office/drawing/2014/main" id="{8EE7E77E-ABC9-41BC-85D6-23DD9B00E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15004" y="5632453"/>
                <a:ext cx="2222501" cy="1225551"/>
                <a:chOff x="5327650" y="4489450"/>
                <a:chExt cx="2908300" cy="1612900"/>
              </a:xfrm>
            </p:grpSpPr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CC804C7B-74CA-430B-AB8E-B6E04A232C7C}"/>
                    </a:ext>
                  </a:extLst>
                </p:cNvPr>
                <p:cNvSpPr/>
                <p:nvPr/>
              </p:nvSpPr>
              <p:spPr bwMode="auto">
                <a:xfrm>
                  <a:off x="7238812" y="5022205"/>
                  <a:ext cx="540113" cy="54111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cxnSp>
              <p:nvCxnSpPr>
                <p:cNvPr id="149" name="Conector reto 148">
                  <a:extLst>
                    <a:ext uri="{FF2B5EF4-FFF2-40B4-BE49-F238E27FC236}">
                      <a16:creationId xmlns:a16="http://schemas.microsoft.com/office/drawing/2014/main" id="{803886B8-AADF-48B0-B007-63F86655492A}"/>
                    </a:ext>
                  </a:extLst>
                </p:cNvPr>
                <p:cNvCxnSpPr>
                  <a:stCxn id="148" idx="1"/>
                  <a:endCxn id="157" idx="5"/>
                </p:cNvCxnSpPr>
                <p:nvPr/>
              </p:nvCxnSpPr>
              <p:spPr>
                <a:xfrm rot="16200000" flipV="1">
                  <a:off x="7086732" y="4870575"/>
                  <a:ext cx="152516" cy="3095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ector reto 149">
                  <a:extLst>
                    <a:ext uri="{FF2B5EF4-FFF2-40B4-BE49-F238E27FC236}">
                      <a16:creationId xmlns:a16="http://schemas.microsoft.com/office/drawing/2014/main" id="{DDF874BD-6A20-4F4B-96DB-22C5F806CFDD}"/>
                    </a:ext>
                  </a:extLst>
                </p:cNvPr>
                <p:cNvCxnSpPr>
                  <a:stCxn id="148" idx="5"/>
                  <a:endCxn id="152" idx="0"/>
                </p:cNvCxnSpPr>
                <p:nvPr/>
              </p:nvCxnSpPr>
              <p:spPr>
                <a:xfrm rot="16200000" flipH="1">
                  <a:off x="7796374" y="5387540"/>
                  <a:ext cx="73124" cy="2659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19C6393E-65F6-4878-8ECE-8E3E4FE49D76}"/>
                    </a:ext>
                  </a:extLst>
                </p:cNvPr>
                <p:cNvSpPr/>
                <p:nvPr/>
              </p:nvSpPr>
              <p:spPr bwMode="auto">
                <a:xfrm>
                  <a:off x="5784663" y="5022205"/>
                  <a:ext cx="540113" cy="54111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52" name="Triângulo isósceles 151">
                  <a:extLst>
                    <a:ext uri="{FF2B5EF4-FFF2-40B4-BE49-F238E27FC236}">
                      <a16:creationId xmlns:a16="http://schemas.microsoft.com/office/drawing/2014/main" id="{62DAFA29-897C-48FB-AE78-F6DBC287A008}"/>
                    </a:ext>
                  </a:extLst>
                </p:cNvPr>
                <p:cNvSpPr/>
                <p:nvPr/>
              </p:nvSpPr>
              <p:spPr>
                <a:xfrm>
                  <a:off x="7695831" y="5557052"/>
                  <a:ext cx="540113" cy="539026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Triângulo isósceles 152">
                  <a:extLst>
                    <a:ext uri="{FF2B5EF4-FFF2-40B4-BE49-F238E27FC236}">
                      <a16:creationId xmlns:a16="http://schemas.microsoft.com/office/drawing/2014/main" id="{90696173-57A3-428E-8805-2E9BDDB1DE5F}"/>
                    </a:ext>
                  </a:extLst>
                </p:cNvPr>
                <p:cNvSpPr/>
                <p:nvPr/>
              </p:nvSpPr>
              <p:spPr>
                <a:xfrm>
                  <a:off x="6247914" y="5563319"/>
                  <a:ext cx="540113" cy="539026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Triângulo isósceles 153">
                  <a:extLst>
                    <a:ext uri="{FF2B5EF4-FFF2-40B4-BE49-F238E27FC236}">
                      <a16:creationId xmlns:a16="http://schemas.microsoft.com/office/drawing/2014/main" id="{2399FA18-C2D0-4FEC-A1C1-AA2FCF476DB0}"/>
                    </a:ext>
                  </a:extLst>
                </p:cNvPr>
                <p:cNvSpPr/>
                <p:nvPr/>
              </p:nvSpPr>
              <p:spPr>
                <a:xfrm>
                  <a:off x="5327645" y="5557052"/>
                  <a:ext cx="540113" cy="539026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5" name="Conector reto 154">
                  <a:extLst>
                    <a:ext uri="{FF2B5EF4-FFF2-40B4-BE49-F238E27FC236}">
                      <a16:creationId xmlns:a16="http://schemas.microsoft.com/office/drawing/2014/main" id="{A0539BE9-DC8D-4199-AAEA-7CC5F6B713AC}"/>
                    </a:ext>
                  </a:extLst>
                </p:cNvPr>
                <p:cNvCxnSpPr>
                  <a:stCxn id="151" idx="3"/>
                  <a:endCxn id="154" idx="0"/>
                </p:cNvCxnSpPr>
                <p:nvPr/>
              </p:nvCxnSpPr>
              <p:spPr>
                <a:xfrm rot="5400000">
                  <a:off x="5694089" y="5387540"/>
                  <a:ext cx="73124" cy="2659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ector reto 155">
                  <a:extLst>
                    <a:ext uri="{FF2B5EF4-FFF2-40B4-BE49-F238E27FC236}">
                      <a16:creationId xmlns:a16="http://schemas.microsoft.com/office/drawing/2014/main" id="{EC35E67D-83ED-4ADE-8F9B-05F18B09AB90}"/>
                    </a:ext>
                  </a:extLst>
                </p:cNvPr>
                <p:cNvCxnSpPr>
                  <a:stCxn id="151" idx="5"/>
                  <a:endCxn id="153" idx="0"/>
                </p:cNvCxnSpPr>
                <p:nvPr/>
              </p:nvCxnSpPr>
              <p:spPr>
                <a:xfrm rot="16200000" flipH="1">
                  <a:off x="6342208" y="5387556"/>
                  <a:ext cx="79391" cy="2721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Elipse 156">
                  <a:extLst>
                    <a:ext uri="{FF2B5EF4-FFF2-40B4-BE49-F238E27FC236}">
                      <a16:creationId xmlns:a16="http://schemas.microsoft.com/office/drawing/2014/main" id="{6E5531ED-BF64-4429-8A2B-FDF9D5564A6F}"/>
                    </a:ext>
                  </a:extLst>
                </p:cNvPr>
                <p:cNvSpPr/>
                <p:nvPr/>
              </p:nvSpPr>
              <p:spPr bwMode="auto">
                <a:xfrm>
                  <a:off x="6547054" y="4489446"/>
                  <a:ext cx="540113" cy="53902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58" name="Triângulo isósceles 157">
                  <a:extLst>
                    <a:ext uri="{FF2B5EF4-FFF2-40B4-BE49-F238E27FC236}">
                      <a16:creationId xmlns:a16="http://schemas.microsoft.com/office/drawing/2014/main" id="{F6B0F604-AD09-4578-BF5D-BAF53614BACE}"/>
                    </a:ext>
                  </a:extLst>
                </p:cNvPr>
                <p:cNvSpPr/>
                <p:nvPr/>
              </p:nvSpPr>
              <p:spPr>
                <a:xfrm>
                  <a:off x="6858657" y="5563319"/>
                  <a:ext cx="540113" cy="539026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9" name="Conector reto 158">
                  <a:extLst>
                    <a:ext uri="{FF2B5EF4-FFF2-40B4-BE49-F238E27FC236}">
                      <a16:creationId xmlns:a16="http://schemas.microsoft.com/office/drawing/2014/main" id="{F2B943DD-07CD-4492-AA84-B02841B38BA5}"/>
                    </a:ext>
                  </a:extLst>
                </p:cNvPr>
                <p:cNvCxnSpPr>
                  <a:stCxn id="157" idx="3"/>
                  <a:endCxn id="151" idx="0"/>
                </p:cNvCxnSpPr>
                <p:nvPr/>
              </p:nvCxnSpPr>
              <p:spPr>
                <a:xfrm rot="5400000">
                  <a:off x="6303794" y="4700006"/>
                  <a:ext cx="73124" cy="5712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ector reto 159">
                  <a:extLst>
                    <a:ext uri="{FF2B5EF4-FFF2-40B4-BE49-F238E27FC236}">
                      <a16:creationId xmlns:a16="http://schemas.microsoft.com/office/drawing/2014/main" id="{AE229414-F16F-4F35-8179-F55D92A6B98F}"/>
                    </a:ext>
                  </a:extLst>
                </p:cNvPr>
                <p:cNvCxnSpPr>
                  <a:stCxn id="148" idx="3"/>
                  <a:endCxn id="158" idx="0"/>
                </p:cNvCxnSpPr>
                <p:nvPr/>
              </p:nvCxnSpPr>
              <p:spPr>
                <a:xfrm rot="5400000">
                  <a:off x="7183536" y="5429105"/>
                  <a:ext cx="79391" cy="18903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7" name="Grupo 75">
                <a:extLst>
                  <a:ext uri="{FF2B5EF4-FFF2-40B4-BE49-F238E27FC236}">
                    <a16:creationId xmlns:a16="http://schemas.microsoft.com/office/drawing/2014/main" id="{3AE4413D-BE2C-44FD-9757-637AE07A9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6800" y="5480050"/>
                <a:ext cx="2209798" cy="1377949"/>
                <a:chOff x="381000" y="4495800"/>
                <a:chExt cx="2901950" cy="2139950"/>
              </a:xfrm>
            </p:grpSpPr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90162577-F4D6-457E-9B39-E8C7272E0A0B}"/>
                    </a:ext>
                  </a:extLst>
                </p:cNvPr>
                <p:cNvSpPr/>
                <p:nvPr/>
              </p:nvSpPr>
              <p:spPr bwMode="auto">
                <a:xfrm>
                  <a:off x="1442131" y="4495800"/>
                  <a:ext cx="539946" cy="53991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136" name="Conector reto 135">
                  <a:extLst>
                    <a:ext uri="{FF2B5EF4-FFF2-40B4-BE49-F238E27FC236}">
                      <a16:creationId xmlns:a16="http://schemas.microsoft.com/office/drawing/2014/main" id="{B0437C84-48D5-4D0F-9510-8193251800EF}"/>
                    </a:ext>
                  </a:extLst>
                </p:cNvPr>
                <p:cNvCxnSpPr>
                  <a:stCxn id="135" idx="5"/>
                  <a:endCxn id="138" idx="0"/>
                </p:cNvCxnSpPr>
                <p:nvPr/>
              </p:nvCxnSpPr>
              <p:spPr>
                <a:xfrm rot="16200000" flipH="1">
                  <a:off x="2117277" y="4742407"/>
                  <a:ext cx="71495" cy="5003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to 136">
                  <a:extLst>
                    <a:ext uri="{FF2B5EF4-FFF2-40B4-BE49-F238E27FC236}">
                      <a16:creationId xmlns:a16="http://schemas.microsoft.com/office/drawing/2014/main" id="{75CDB8CA-7492-40C7-9C24-F3E3D22D2D43}"/>
                    </a:ext>
                  </a:extLst>
                </p:cNvPr>
                <p:cNvCxnSpPr>
                  <a:stCxn id="138" idx="5"/>
                  <a:endCxn id="139" idx="0"/>
                </p:cNvCxnSpPr>
                <p:nvPr/>
              </p:nvCxnSpPr>
              <p:spPr>
                <a:xfrm rot="16200000" flipH="1">
                  <a:off x="2767525" y="5316815"/>
                  <a:ext cx="73961" cy="4190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Elipse 137">
                  <a:extLst>
                    <a:ext uri="{FF2B5EF4-FFF2-40B4-BE49-F238E27FC236}">
                      <a16:creationId xmlns:a16="http://schemas.microsoft.com/office/drawing/2014/main" id="{1C40D000-9B41-4C59-A9DE-420853BED48D}"/>
                    </a:ext>
                  </a:extLst>
                </p:cNvPr>
                <p:cNvSpPr/>
                <p:nvPr/>
              </p:nvSpPr>
              <p:spPr bwMode="auto">
                <a:xfrm>
                  <a:off x="2134264" y="5028323"/>
                  <a:ext cx="539946" cy="53991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39" name="Triângulo isósceles 138">
                  <a:extLst>
                    <a:ext uri="{FF2B5EF4-FFF2-40B4-BE49-F238E27FC236}">
                      <a16:creationId xmlns:a16="http://schemas.microsoft.com/office/drawing/2014/main" id="{CF7EEC7B-5130-472F-A2F4-FEB23DFAF35F}"/>
                    </a:ext>
                  </a:extLst>
                </p:cNvPr>
                <p:cNvSpPr/>
                <p:nvPr/>
              </p:nvSpPr>
              <p:spPr>
                <a:xfrm>
                  <a:off x="2743007" y="5563311"/>
                  <a:ext cx="539946" cy="539918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Triângulo isósceles 139">
                  <a:extLst>
                    <a:ext uri="{FF2B5EF4-FFF2-40B4-BE49-F238E27FC236}">
                      <a16:creationId xmlns:a16="http://schemas.microsoft.com/office/drawing/2014/main" id="{560D95E2-5978-47BE-86FE-0F90C7BB47D5}"/>
                    </a:ext>
                  </a:extLst>
                </p:cNvPr>
                <p:cNvSpPr/>
                <p:nvPr/>
              </p:nvSpPr>
              <p:spPr>
                <a:xfrm>
                  <a:off x="908439" y="6088437"/>
                  <a:ext cx="539946" cy="539919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Triângulo isósceles 140">
                  <a:extLst>
                    <a:ext uri="{FF2B5EF4-FFF2-40B4-BE49-F238E27FC236}">
                      <a16:creationId xmlns:a16="http://schemas.microsoft.com/office/drawing/2014/main" id="{849FC4B9-4D5C-40F5-9F6A-D7FAF2F77F2C}"/>
                    </a:ext>
                  </a:extLst>
                </p:cNvPr>
                <p:cNvSpPr/>
                <p:nvPr/>
              </p:nvSpPr>
              <p:spPr>
                <a:xfrm>
                  <a:off x="381000" y="5028323"/>
                  <a:ext cx="539947" cy="539919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2" name="Conector reto 141">
                  <a:extLst>
                    <a:ext uri="{FF2B5EF4-FFF2-40B4-BE49-F238E27FC236}">
                      <a16:creationId xmlns:a16="http://schemas.microsoft.com/office/drawing/2014/main" id="{9FF695EF-8B0D-43BE-B4BB-691E9FA4304E}"/>
                    </a:ext>
                  </a:extLst>
                </p:cNvPr>
                <p:cNvCxnSpPr>
                  <a:stCxn id="135" idx="3"/>
                  <a:endCxn id="141" idx="0"/>
                </p:cNvCxnSpPr>
                <p:nvPr/>
              </p:nvCxnSpPr>
              <p:spPr>
                <a:xfrm rot="5400000">
                  <a:off x="1049894" y="4556865"/>
                  <a:ext cx="71495" cy="8714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>
                  <a:extLst>
                    <a:ext uri="{FF2B5EF4-FFF2-40B4-BE49-F238E27FC236}">
                      <a16:creationId xmlns:a16="http://schemas.microsoft.com/office/drawing/2014/main" id="{6BF72397-433A-40FE-8B89-DF008220BD94}"/>
                    </a:ext>
                  </a:extLst>
                </p:cNvPr>
                <p:cNvCxnSpPr>
                  <a:stCxn id="138" idx="3"/>
                  <a:endCxn id="144" idx="0"/>
                </p:cNvCxnSpPr>
                <p:nvPr/>
              </p:nvCxnSpPr>
              <p:spPr>
                <a:xfrm rot="5400000">
                  <a:off x="1888338" y="5230769"/>
                  <a:ext cx="66565" cy="5837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Elipse 143">
                  <a:extLst>
                    <a:ext uri="{FF2B5EF4-FFF2-40B4-BE49-F238E27FC236}">
                      <a16:creationId xmlns:a16="http://schemas.microsoft.com/office/drawing/2014/main" id="{B74A744C-78E1-4554-A4E0-CD0C18F4D906}"/>
                    </a:ext>
                  </a:extLst>
                </p:cNvPr>
                <p:cNvSpPr/>
                <p:nvPr/>
              </p:nvSpPr>
              <p:spPr bwMode="auto">
                <a:xfrm>
                  <a:off x="1358742" y="5555914"/>
                  <a:ext cx="539946" cy="53991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Triângulo isósceles 144">
                  <a:extLst>
                    <a:ext uri="{FF2B5EF4-FFF2-40B4-BE49-F238E27FC236}">
                      <a16:creationId xmlns:a16="http://schemas.microsoft.com/office/drawing/2014/main" id="{EF26D099-AFDF-4B14-904A-8805882EE507}"/>
                    </a:ext>
                  </a:extLst>
                </p:cNvPr>
                <p:cNvSpPr/>
                <p:nvPr/>
              </p:nvSpPr>
              <p:spPr>
                <a:xfrm>
                  <a:off x="1827807" y="6095834"/>
                  <a:ext cx="539947" cy="539918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6" name="Conector reto 145">
                  <a:extLst>
                    <a:ext uri="{FF2B5EF4-FFF2-40B4-BE49-F238E27FC236}">
                      <a16:creationId xmlns:a16="http://schemas.microsoft.com/office/drawing/2014/main" id="{B78F0FEC-DBDF-4B02-9E55-3D4B887D530A}"/>
                    </a:ext>
                  </a:extLst>
                </p:cNvPr>
                <p:cNvCxnSpPr>
                  <a:stCxn id="144" idx="3"/>
                  <a:endCxn id="140" idx="0"/>
                </p:cNvCxnSpPr>
                <p:nvPr/>
              </p:nvCxnSpPr>
              <p:spPr>
                <a:xfrm rot="5400000">
                  <a:off x="1271917" y="5922394"/>
                  <a:ext cx="71495" cy="2605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ector reto 146">
                  <a:extLst>
                    <a:ext uri="{FF2B5EF4-FFF2-40B4-BE49-F238E27FC236}">
                      <a16:creationId xmlns:a16="http://schemas.microsoft.com/office/drawing/2014/main" id="{08205B90-3BE9-4AF0-9B4B-632112F83268}"/>
                    </a:ext>
                  </a:extLst>
                </p:cNvPr>
                <p:cNvCxnSpPr>
                  <a:stCxn id="144" idx="5"/>
                  <a:endCxn id="145" idx="0"/>
                </p:cNvCxnSpPr>
                <p:nvPr/>
              </p:nvCxnSpPr>
              <p:spPr>
                <a:xfrm rot="16200000" flipH="1">
                  <a:off x="1919700" y="5916709"/>
                  <a:ext cx="78892" cy="2793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8" name="Grupo 120">
                <a:extLst>
                  <a:ext uri="{FF2B5EF4-FFF2-40B4-BE49-F238E27FC236}">
                    <a16:creationId xmlns:a16="http://schemas.microsoft.com/office/drawing/2014/main" id="{2EB957A0-DEC2-4588-9AC9-E50FC54D95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2805" y="5562600"/>
                <a:ext cx="2209804" cy="1295400"/>
                <a:chOff x="3352800" y="4495800"/>
                <a:chExt cx="2743200" cy="2139950"/>
              </a:xfrm>
            </p:grpSpPr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D480405D-29DB-42E7-BEE5-615396DD8592}"/>
                    </a:ext>
                  </a:extLst>
                </p:cNvPr>
                <p:cNvSpPr/>
                <p:nvPr/>
              </p:nvSpPr>
              <p:spPr bwMode="auto">
                <a:xfrm>
                  <a:off x="3886850" y="4495800"/>
                  <a:ext cx="539968" cy="5402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cxnSp>
              <p:nvCxnSpPr>
                <p:cNvPr id="121" name="Conector reto 120">
                  <a:extLst>
                    <a:ext uri="{FF2B5EF4-FFF2-40B4-BE49-F238E27FC236}">
                      <a16:creationId xmlns:a16="http://schemas.microsoft.com/office/drawing/2014/main" id="{063D3DBB-06E6-48B4-8C17-B4CBC5F52C6D}"/>
                    </a:ext>
                  </a:extLst>
                </p:cNvPr>
                <p:cNvCxnSpPr>
                  <a:stCxn id="118" idx="5"/>
                  <a:endCxn id="131" idx="1"/>
                </p:cNvCxnSpPr>
                <p:nvPr/>
              </p:nvCxnSpPr>
              <p:spPr bwMode="auto">
                <a:xfrm rot="16200000" flipH="1">
                  <a:off x="4422696" y="4880682"/>
                  <a:ext cx="152104" cy="3054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ector reto 121">
                  <a:extLst>
                    <a:ext uri="{FF2B5EF4-FFF2-40B4-BE49-F238E27FC236}">
                      <a16:creationId xmlns:a16="http://schemas.microsoft.com/office/drawing/2014/main" id="{118C3A4D-60A3-45CC-9156-A0C4B667A20E}"/>
                    </a:ext>
                  </a:extLst>
                </p:cNvPr>
                <p:cNvCxnSpPr>
                  <a:stCxn id="125" idx="5"/>
                  <a:endCxn id="126" idx="0"/>
                </p:cNvCxnSpPr>
                <p:nvPr/>
              </p:nvCxnSpPr>
              <p:spPr bwMode="auto">
                <a:xfrm rot="16200000" flipH="1">
                  <a:off x="5656270" y="5920535"/>
                  <a:ext cx="73430" cy="2660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Elipse 124">
                  <a:extLst>
                    <a:ext uri="{FF2B5EF4-FFF2-40B4-BE49-F238E27FC236}">
                      <a16:creationId xmlns:a16="http://schemas.microsoft.com/office/drawing/2014/main" id="{0CBCFC64-EF87-405C-BA72-3A7ACD5EF13B}"/>
                    </a:ext>
                  </a:extLst>
                </p:cNvPr>
                <p:cNvSpPr/>
                <p:nvPr/>
              </p:nvSpPr>
              <p:spPr bwMode="auto">
                <a:xfrm>
                  <a:off x="5098822" y="5555285"/>
                  <a:ext cx="539968" cy="5402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26" name="Triângulo isósceles 125">
                  <a:extLst>
                    <a:ext uri="{FF2B5EF4-FFF2-40B4-BE49-F238E27FC236}">
                      <a16:creationId xmlns:a16="http://schemas.microsoft.com/office/drawing/2014/main" id="{B1F0055C-534D-4DD0-8294-B7DC0FB2C547}"/>
                    </a:ext>
                  </a:extLst>
                </p:cNvPr>
                <p:cNvSpPr/>
                <p:nvPr/>
              </p:nvSpPr>
              <p:spPr bwMode="auto">
                <a:xfrm>
                  <a:off x="5556021" y="6090273"/>
                  <a:ext cx="539968" cy="54023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Triângulo isósceles 126">
                  <a:extLst>
                    <a:ext uri="{FF2B5EF4-FFF2-40B4-BE49-F238E27FC236}">
                      <a16:creationId xmlns:a16="http://schemas.microsoft.com/office/drawing/2014/main" id="{1B275CA4-506E-4A18-A6BB-0F5BE272184C}"/>
                    </a:ext>
                  </a:extLst>
                </p:cNvPr>
                <p:cNvSpPr/>
                <p:nvPr/>
              </p:nvSpPr>
              <p:spPr bwMode="auto">
                <a:xfrm>
                  <a:off x="4038593" y="5563153"/>
                  <a:ext cx="539968" cy="54023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Triângulo isósceles 127">
                  <a:extLst>
                    <a:ext uri="{FF2B5EF4-FFF2-40B4-BE49-F238E27FC236}">
                      <a16:creationId xmlns:a16="http://schemas.microsoft.com/office/drawing/2014/main" id="{5115C056-8486-4B20-B438-BBF0B6DD487E}"/>
                    </a:ext>
                  </a:extLst>
                </p:cNvPr>
                <p:cNvSpPr/>
                <p:nvPr/>
              </p:nvSpPr>
              <p:spPr bwMode="auto">
                <a:xfrm>
                  <a:off x="3352794" y="5028166"/>
                  <a:ext cx="539968" cy="54023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9" name="Conector reto 128">
                  <a:extLst>
                    <a:ext uri="{FF2B5EF4-FFF2-40B4-BE49-F238E27FC236}">
                      <a16:creationId xmlns:a16="http://schemas.microsoft.com/office/drawing/2014/main" id="{C4BF5274-C20A-4494-BF00-E7BD370FB984}"/>
                    </a:ext>
                  </a:extLst>
                </p:cNvPr>
                <p:cNvCxnSpPr>
                  <a:stCxn id="118" idx="3"/>
                  <a:endCxn id="128" idx="0"/>
                </p:cNvCxnSpPr>
                <p:nvPr/>
              </p:nvCxnSpPr>
              <p:spPr bwMode="auto">
                <a:xfrm rot="5400000">
                  <a:off x="3758824" y="4821312"/>
                  <a:ext cx="70808" cy="3428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>
                  <a:extLst>
                    <a:ext uri="{FF2B5EF4-FFF2-40B4-BE49-F238E27FC236}">
                      <a16:creationId xmlns:a16="http://schemas.microsoft.com/office/drawing/2014/main" id="{3207575E-1BE2-42C0-B8C4-869D97D7C4B7}"/>
                    </a:ext>
                  </a:extLst>
                </p:cNvPr>
                <p:cNvCxnSpPr>
                  <a:stCxn id="125" idx="0"/>
                  <a:endCxn id="131" idx="5"/>
                </p:cNvCxnSpPr>
                <p:nvPr/>
              </p:nvCxnSpPr>
              <p:spPr bwMode="auto">
                <a:xfrm rot="16200000" flipV="1">
                  <a:off x="5167532" y="5354010"/>
                  <a:ext cx="65561" cy="3369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Elipse 130">
                  <a:extLst>
                    <a:ext uri="{FF2B5EF4-FFF2-40B4-BE49-F238E27FC236}">
                      <a16:creationId xmlns:a16="http://schemas.microsoft.com/office/drawing/2014/main" id="{C9DB3255-706B-4A3F-B149-810905F0F87D}"/>
                    </a:ext>
                  </a:extLst>
                </p:cNvPr>
                <p:cNvSpPr/>
                <p:nvPr/>
              </p:nvSpPr>
              <p:spPr bwMode="auto">
                <a:xfrm>
                  <a:off x="4572649" y="5028166"/>
                  <a:ext cx="539968" cy="54023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sz="1000" dirty="0">
                      <a:solidFill>
                        <a:schemeClr val="tx1"/>
                      </a:solidFill>
                    </a:rPr>
                    <a:t>k</a:t>
                  </a:r>
                  <a:r>
                    <a:rPr lang="pt-BR" sz="1000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32" name="Triângulo isósceles 131">
                  <a:extLst>
                    <a:ext uri="{FF2B5EF4-FFF2-40B4-BE49-F238E27FC236}">
                      <a16:creationId xmlns:a16="http://schemas.microsoft.com/office/drawing/2014/main" id="{9B9200E1-1E4C-4883-BB6A-1E08EB410DA1}"/>
                    </a:ext>
                  </a:extLst>
                </p:cNvPr>
                <p:cNvSpPr/>
                <p:nvPr/>
              </p:nvSpPr>
              <p:spPr bwMode="auto">
                <a:xfrm>
                  <a:off x="4495792" y="6095518"/>
                  <a:ext cx="539968" cy="540232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Conector reto 132">
                  <a:extLst>
                    <a:ext uri="{FF2B5EF4-FFF2-40B4-BE49-F238E27FC236}">
                      <a16:creationId xmlns:a16="http://schemas.microsoft.com/office/drawing/2014/main" id="{BC12F243-5B75-47EB-9377-C1F64EC9AD5E}"/>
                    </a:ext>
                  </a:extLst>
                </p:cNvPr>
                <p:cNvCxnSpPr>
                  <a:stCxn id="131" idx="3"/>
                  <a:endCxn id="127" idx="0"/>
                </p:cNvCxnSpPr>
                <p:nvPr/>
              </p:nvCxnSpPr>
              <p:spPr bwMode="auto">
                <a:xfrm rot="5400000">
                  <a:off x="4443313" y="5354988"/>
                  <a:ext cx="73430" cy="3428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to 133">
                  <a:extLst>
                    <a:ext uri="{FF2B5EF4-FFF2-40B4-BE49-F238E27FC236}">
                      <a16:creationId xmlns:a16="http://schemas.microsoft.com/office/drawing/2014/main" id="{235F0299-45BA-45AE-8E4F-64E9383C2E91}"/>
                    </a:ext>
                  </a:extLst>
                </p:cNvPr>
                <p:cNvCxnSpPr>
                  <a:stCxn id="125" idx="3"/>
                  <a:endCxn id="132" idx="0"/>
                </p:cNvCxnSpPr>
                <p:nvPr/>
              </p:nvCxnSpPr>
              <p:spPr bwMode="auto">
                <a:xfrm rot="5400000">
                  <a:off x="4932375" y="5850244"/>
                  <a:ext cx="78675" cy="4118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154" name="CaixaDeTexto 96">
              <a:extLst>
                <a:ext uri="{FF2B5EF4-FFF2-40B4-BE49-F238E27FC236}">
                  <a16:creationId xmlns:a16="http://schemas.microsoft.com/office/drawing/2014/main" id="{519BE304-E68E-4BE9-B0EE-AFF9FDE0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740" y="5791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7155" name="CaixaDeTexto 97">
              <a:extLst>
                <a:ext uri="{FF2B5EF4-FFF2-40B4-BE49-F238E27FC236}">
                  <a16:creationId xmlns:a16="http://schemas.microsoft.com/office/drawing/2014/main" id="{A976B648-22BB-49F9-A9E5-39C37F711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64886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7156" name="CaixaDeTexto 98">
              <a:extLst>
                <a:ext uri="{FF2B5EF4-FFF2-40B4-BE49-F238E27FC236}">
                  <a16:creationId xmlns:a16="http://schemas.microsoft.com/office/drawing/2014/main" id="{3463C7B0-B178-41C5-92EF-4D1902B0C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060" y="64770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47157" name="CaixaDeTexto 99">
              <a:extLst>
                <a:ext uri="{FF2B5EF4-FFF2-40B4-BE49-F238E27FC236}">
                  <a16:creationId xmlns:a16="http://schemas.microsoft.com/office/drawing/2014/main" id="{62FDEBF9-B5C2-41D2-85BD-8CFBF3F3D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175" y="614294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7158" name="CaixaDeTexto 100">
              <a:extLst>
                <a:ext uri="{FF2B5EF4-FFF2-40B4-BE49-F238E27FC236}">
                  <a16:creationId xmlns:a16="http://schemas.microsoft.com/office/drawing/2014/main" id="{31190D0B-19FB-4DC5-9D3D-76B014785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5867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7159" name="CaixaDeTexto 101">
              <a:extLst>
                <a:ext uri="{FF2B5EF4-FFF2-40B4-BE49-F238E27FC236}">
                  <a16:creationId xmlns:a16="http://schemas.microsoft.com/office/drawing/2014/main" id="{BB147106-6F7D-4ACF-9529-F1D6FC6A8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660" y="61722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7160" name="CaixaDeTexto 104">
              <a:extLst>
                <a:ext uri="{FF2B5EF4-FFF2-40B4-BE49-F238E27FC236}">
                  <a16:creationId xmlns:a16="http://schemas.microsoft.com/office/drawing/2014/main" id="{33B7898B-F166-4F53-81D2-FEF164221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647700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47161" name="CaixaDeTexto 105">
              <a:extLst>
                <a:ext uri="{FF2B5EF4-FFF2-40B4-BE49-F238E27FC236}">
                  <a16:creationId xmlns:a16="http://schemas.microsoft.com/office/drawing/2014/main" id="{258C0E3B-65DA-4C40-A97F-57485F3C8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64886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7162" name="CaixaDeTexto 108">
              <a:extLst>
                <a:ext uri="{FF2B5EF4-FFF2-40B4-BE49-F238E27FC236}">
                  <a16:creationId xmlns:a16="http://schemas.microsoft.com/office/drawing/2014/main" id="{4ACDD9D4-BAE5-4A46-A8D4-0D6197CA8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9255" y="6437463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7163" name="CaixaDeTexto 109">
              <a:extLst>
                <a:ext uri="{FF2B5EF4-FFF2-40B4-BE49-F238E27FC236}">
                  <a16:creationId xmlns:a16="http://schemas.microsoft.com/office/drawing/2014/main" id="{8BE47604-E735-4DFB-936C-DDB4C132D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050" y="645635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7164" name="CaixaDeTexto 110">
              <a:extLst>
                <a:ext uri="{FF2B5EF4-FFF2-40B4-BE49-F238E27FC236}">
                  <a16:creationId xmlns:a16="http://schemas.microsoft.com/office/drawing/2014/main" id="{44FF5ABB-0458-49AC-BD36-096907D21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830" y="646672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47165" name="CaixaDeTexto 111">
              <a:extLst>
                <a:ext uri="{FF2B5EF4-FFF2-40B4-BE49-F238E27FC236}">
                  <a16:creationId xmlns:a16="http://schemas.microsoft.com/office/drawing/2014/main" id="{18027111-A1DD-497C-B6E5-9F853BAAE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5745" y="648126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A2ECE222-FCCA-4256-BBA3-3B95A0A1C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05000"/>
            <a:ext cx="6575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3 – inserção na sub-árvore esquerda do filho direito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aixaDeTexto 2">
            <a:extLst>
              <a:ext uri="{FF2B5EF4-FFF2-40B4-BE49-F238E27FC236}">
                <a16:creationId xmlns:a16="http://schemas.microsoft.com/office/drawing/2014/main" id="{4B41885E-5CC6-4205-A28D-598EED16E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29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10) </a:t>
            </a:r>
          </a:p>
        </p:txBody>
      </p:sp>
      <p:sp>
        <p:nvSpPr>
          <p:cNvPr id="49155" name="Retângulo 4">
            <a:extLst>
              <a:ext uri="{FF2B5EF4-FFF2-40B4-BE49-F238E27FC236}">
                <a16:creationId xmlns:a16="http://schemas.microsoft.com/office/drawing/2014/main" id="{934BB67B-74E7-4301-8EF4-92B152392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Inserir os elementos elementos 16, 15, </a:t>
            </a:r>
            <a:r>
              <a:rPr lang="pt-BR" altLang="pt-BR" sz="1800" b="1">
                <a:latin typeface="Arial" panose="020B0604020202020204" pitchFamily="34" charset="0"/>
              </a:rPr>
              <a:t>14</a:t>
            </a:r>
            <a:r>
              <a:rPr lang="pt-BR" altLang="pt-BR" sz="1800">
                <a:latin typeface="Arial" panose="020B0604020202020204" pitchFamily="34" charset="0"/>
              </a:rPr>
              <a:t>, 13, 12, 11, 10, 8, 9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EED6DD5-0EBF-4C9E-A8DB-AB6DEE755F5F}"/>
              </a:ext>
            </a:extLst>
          </p:cNvPr>
          <p:cNvSpPr/>
          <p:nvPr/>
        </p:nvSpPr>
        <p:spPr bwMode="auto">
          <a:xfrm>
            <a:off x="2719388" y="27432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BAC5912D-E4B3-40B2-95B9-BF1B2A344650}"/>
              </a:ext>
            </a:extLst>
          </p:cNvPr>
          <p:cNvCxnSpPr>
            <a:stCxn id="53" idx="5"/>
            <a:endCxn id="66" idx="1"/>
          </p:cNvCxnSpPr>
          <p:nvPr/>
        </p:nvCxnSpPr>
        <p:spPr bwMode="auto">
          <a:xfrm rot="16200000" flipH="1">
            <a:off x="3077369" y="3245644"/>
            <a:ext cx="252412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1C5497C0-05E6-4086-98D6-7C4B5F5EE333}"/>
              </a:ext>
            </a:extLst>
          </p:cNvPr>
          <p:cNvSpPr/>
          <p:nvPr/>
        </p:nvSpPr>
        <p:spPr bwMode="auto">
          <a:xfrm>
            <a:off x="1752600" y="21336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49938595-37E5-463D-8572-3E750A8AC6DA}"/>
              </a:ext>
            </a:extLst>
          </p:cNvPr>
          <p:cNvSpPr/>
          <p:nvPr/>
        </p:nvSpPr>
        <p:spPr bwMode="auto">
          <a:xfrm>
            <a:off x="755650" y="27432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E3502D24-94FA-45AD-8787-5819FA51ACBC}"/>
              </a:ext>
            </a:extLst>
          </p:cNvPr>
          <p:cNvCxnSpPr>
            <a:stCxn id="64" idx="7"/>
            <a:endCxn id="63" idx="3"/>
          </p:cNvCxnSpPr>
          <p:nvPr/>
        </p:nvCxnSpPr>
        <p:spPr bwMode="auto">
          <a:xfrm rot="5400000" flipH="1" flipV="1">
            <a:off x="1379538" y="2370138"/>
            <a:ext cx="252412" cy="63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A9A028F4-CEBB-471A-89B3-3A21995EB49E}"/>
              </a:ext>
            </a:extLst>
          </p:cNvPr>
          <p:cNvSpPr/>
          <p:nvPr/>
        </p:nvSpPr>
        <p:spPr bwMode="auto">
          <a:xfrm>
            <a:off x="3184525" y="33528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C25B9D0-D9AF-44E0-AECB-1E21BBA53A0B}"/>
              </a:ext>
            </a:extLst>
          </p:cNvPr>
          <p:cNvSpPr/>
          <p:nvPr/>
        </p:nvSpPr>
        <p:spPr bwMode="auto">
          <a:xfrm>
            <a:off x="1311275" y="33528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91305F2A-F5B5-4260-B22D-9C73076F48E1}"/>
              </a:ext>
            </a:extLst>
          </p:cNvPr>
          <p:cNvCxnSpPr>
            <a:stCxn id="64" idx="5"/>
            <a:endCxn id="67" idx="1"/>
          </p:cNvCxnSpPr>
          <p:nvPr/>
        </p:nvCxnSpPr>
        <p:spPr bwMode="auto">
          <a:xfrm rot="16200000" flipH="1">
            <a:off x="1159670" y="3199606"/>
            <a:ext cx="252412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22FEB15E-65BE-4A90-BE0C-DC2A3F5A3045}"/>
              </a:ext>
            </a:extLst>
          </p:cNvPr>
          <p:cNvCxnSpPr>
            <a:stCxn id="63" idx="5"/>
            <a:endCxn id="53" idx="1"/>
          </p:cNvCxnSpPr>
          <p:nvPr/>
        </p:nvCxnSpPr>
        <p:spPr bwMode="auto">
          <a:xfrm rot="16200000" flipH="1">
            <a:off x="2362201" y="2384425"/>
            <a:ext cx="252412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8167C9DB-6C7C-4D48-ACF5-FFBEAED81276}"/>
              </a:ext>
            </a:extLst>
          </p:cNvPr>
          <p:cNvSpPr/>
          <p:nvPr/>
        </p:nvSpPr>
        <p:spPr bwMode="auto">
          <a:xfrm>
            <a:off x="222250" y="33528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88910F00-DBD1-47CE-896F-C301243E6FD4}"/>
              </a:ext>
            </a:extLst>
          </p:cNvPr>
          <p:cNvCxnSpPr>
            <a:stCxn id="64" idx="3"/>
            <a:endCxn id="70" idx="7"/>
          </p:cNvCxnSpPr>
          <p:nvPr/>
        </p:nvCxnSpPr>
        <p:spPr bwMode="auto">
          <a:xfrm rot="5400000">
            <a:off x="614363" y="3211513"/>
            <a:ext cx="252412" cy="1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E744B025-BE5A-463C-AF58-2184283530B4}"/>
              </a:ext>
            </a:extLst>
          </p:cNvPr>
          <p:cNvSpPr/>
          <p:nvPr/>
        </p:nvSpPr>
        <p:spPr bwMode="auto">
          <a:xfrm>
            <a:off x="2230438" y="33528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C88823C9-2493-4B15-BFF1-839D1C71797E}"/>
              </a:ext>
            </a:extLst>
          </p:cNvPr>
          <p:cNvCxnSpPr>
            <a:stCxn id="53" idx="3"/>
            <a:endCxn id="72" idx="7"/>
          </p:cNvCxnSpPr>
          <p:nvPr/>
        </p:nvCxnSpPr>
        <p:spPr bwMode="auto">
          <a:xfrm rot="5400000">
            <a:off x="2601119" y="3232944"/>
            <a:ext cx="252412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9" name="CaixaDeTexto 73">
            <a:extLst>
              <a:ext uri="{FF2B5EF4-FFF2-40B4-BE49-F238E27FC236}">
                <a16:creationId xmlns:a16="http://schemas.microsoft.com/office/drawing/2014/main" id="{22ED3349-46F0-47AF-AA0F-0F12B733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8622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9170" name="CaixaDeTexto 74">
            <a:extLst>
              <a:ext uri="{FF2B5EF4-FFF2-40B4-BE49-F238E27FC236}">
                <a16:creationId xmlns:a16="http://schemas.microsoft.com/office/drawing/2014/main" id="{918E6BF1-4AB2-48B3-ACFC-7D72FD716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285273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49171" name="CaixaDeTexto 76">
            <a:extLst>
              <a:ext uri="{FF2B5EF4-FFF2-40B4-BE49-F238E27FC236}">
                <a16:creationId xmlns:a16="http://schemas.microsoft.com/office/drawing/2014/main" id="{9F3184EC-2F46-4617-93FF-0269F7E36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28829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9172" name="CaixaDeTexto 77">
            <a:extLst>
              <a:ext uri="{FF2B5EF4-FFF2-40B4-BE49-F238E27FC236}">
                <a16:creationId xmlns:a16="http://schemas.microsoft.com/office/drawing/2014/main" id="{F5A7B318-870D-4C18-A23E-005A9C5FD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285115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9173" name="CaixaDeTexto 78">
            <a:extLst>
              <a:ext uri="{FF2B5EF4-FFF2-40B4-BE49-F238E27FC236}">
                <a16:creationId xmlns:a16="http://schemas.microsoft.com/office/drawing/2014/main" id="{015BF0EE-CC9E-4F9C-B656-E5637B3E6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22526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9174" name="CaixaDeTexto 79">
            <a:extLst>
              <a:ext uri="{FF2B5EF4-FFF2-40B4-BE49-F238E27FC236}">
                <a16:creationId xmlns:a16="http://schemas.microsoft.com/office/drawing/2014/main" id="{CDDB049B-D4A7-4F55-AA9F-0F03FE6D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2241550"/>
            <a:ext cx="2619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9175" name="CaixaDeTexto 80">
            <a:extLst>
              <a:ext uri="{FF2B5EF4-FFF2-40B4-BE49-F238E27FC236}">
                <a16:creationId xmlns:a16="http://schemas.microsoft.com/office/drawing/2014/main" id="{71A61861-22F4-4D61-8A73-9FD8A21B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348138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49176" name="CaixaDeTexto 81">
            <a:extLst>
              <a:ext uri="{FF2B5EF4-FFF2-40B4-BE49-F238E27FC236}">
                <a16:creationId xmlns:a16="http://schemas.microsoft.com/office/drawing/2014/main" id="{8A1B74A0-F949-4B51-8FF0-0AA1EEC5E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925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9177" name="CaixaDeTexto 82">
            <a:extLst>
              <a:ext uri="{FF2B5EF4-FFF2-40B4-BE49-F238E27FC236}">
                <a16:creationId xmlns:a16="http://schemas.microsoft.com/office/drawing/2014/main" id="{73BAD080-BE54-4B40-A01A-DFBB05F6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348138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9178" name="CaixaDeTexto 83">
            <a:extLst>
              <a:ext uri="{FF2B5EF4-FFF2-40B4-BE49-F238E27FC236}">
                <a16:creationId xmlns:a16="http://schemas.microsoft.com/office/drawing/2014/main" id="{0FD39E24-895B-4C1B-A03F-2371130AE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34718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9179" name="CaixaDeTexto 110">
            <a:extLst>
              <a:ext uri="{FF2B5EF4-FFF2-40B4-BE49-F238E27FC236}">
                <a16:creationId xmlns:a16="http://schemas.microsoft.com/office/drawing/2014/main" id="{48518FA7-B9B3-469D-B26A-085907DDE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344963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9180" name="CaixaDeTexto 111">
            <a:extLst>
              <a:ext uri="{FF2B5EF4-FFF2-40B4-BE49-F238E27FC236}">
                <a16:creationId xmlns:a16="http://schemas.microsoft.com/office/drawing/2014/main" id="{D4DBC662-41FF-45AD-A96D-22B2F9596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34718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9181" name="CaixaDeTexto 112">
            <a:extLst>
              <a:ext uri="{FF2B5EF4-FFF2-40B4-BE49-F238E27FC236}">
                <a16:creationId xmlns:a16="http://schemas.microsoft.com/office/drawing/2014/main" id="{AD97BBE8-6575-4CB9-8645-FF3CBD893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34925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49182" name="CaixaDeTexto 113">
            <a:extLst>
              <a:ext uri="{FF2B5EF4-FFF2-40B4-BE49-F238E27FC236}">
                <a16:creationId xmlns:a16="http://schemas.microsoft.com/office/drawing/2014/main" id="{E40CD7DB-98B0-4BE7-9579-79243C342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8" y="34925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6D58A37B-9E39-46FA-850A-0DC7C1D519C3}"/>
              </a:ext>
            </a:extLst>
          </p:cNvPr>
          <p:cNvCxnSpPr>
            <a:stCxn id="66" idx="5"/>
            <a:endCxn id="116" idx="1"/>
          </p:cNvCxnSpPr>
          <p:nvPr/>
        </p:nvCxnSpPr>
        <p:spPr bwMode="auto">
          <a:xfrm rot="16200000" flipH="1">
            <a:off x="3523456" y="3874295"/>
            <a:ext cx="282575" cy="10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115">
            <a:extLst>
              <a:ext uri="{FF2B5EF4-FFF2-40B4-BE49-F238E27FC236}">
                <a16:creationId xmlns:a16="http://schemas.microsoft.com/office/drawing/2014/main" id="{424201A9-F9DF-4FAA-93FA-0C055DB845FE}"/>
              </a:ext>
            </a:extLst>
          </p:cNvPr>
          <p:cNvSpPr/>
          <p:nvPr/>
        </p:nvSpPr>
        <p:spPr bwMode="auto">
          <a:xfrm>
            <a:off x="3641725" y="3992563"/>
            <a:ext cx="503238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49185" name="CaixaDeTexto 116">
            <a:extLst>
              <a:ext uri="{FF2B5EF4-FFF2-40B4-BE49-F238E27FC236}">
                <a16:creationId xmlns:a16="http://schemas.microsoft.com/office/drawing/2014/main" id="{6BFFCB4F-FF27-49DA-B162-0CF7BF6C3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41195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9186" name="CaixaDeTexto 117">
            <a:extLst>
              <a:ext uri="{FF2B5EF4-FFF2-40B4-BE49-F238E27FC236}">
                <a16:creationId xmlns:a16="http://schemas.microsoft.com/office/drawing/2014/main" id="{30A60D8B-AE05-48E3-891F-ECC564803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41322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6F5CAECB-7932-4DEA-A579-37BA5D0B71F2}"/>
              </a:ext>
            </a:extLst>
          </p:cNvPr>
          <p:cNvCxnSpPr>
            <a:stCxn id="66" idx="3"/>
            <a:endCxn id="120" idx="7"/>
          </p:cNvCxnSpPr>
          <p:nvPr/>
        </p:nvCxnSpPr>
        <p:spPr bwMode="auto">
          <a:xfrm rot="5400000">
            <a:off x="3074987" y="3883026"/>
            <a:ext cx="282575" cy="8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06F4B7EC-BF3D-4BDF-B2E7-8365F4810F93}"/>
              </a:ext>
            </a:extLst>
          </p:cNvPr>
          <p:cNvSpPr/>
          <p:nvPr/>
        </p:nvSpPr>
        <p:spPr bwMode="auto">
          <a:xfrm>
            <a:off x="2744788" y="3992563"/>
            <a:ext cx="504825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</a:p>
        </p:txBody>
      </p:sp>
      <p:sp>
        <p:nvSpPr>
          <p:cNvPr id="49189" name="CaixaDeTexto 120">
            <a:extLst>
              <a:ext uri="{FF2B5EF4-FFF2-40B4-BE49-F238E27FC236}">
                <a16:creationId xmlns:a16="http://schemas.microsoft.com/office/drawing/2014/main" id="{E383738A-351B-409E-905C-D23C92626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4119563"/>
            <a:ext cx="3492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9190" name="CaixaDeTexto 121">
            <a:extLst>
              <a:ext uri="{FF2B5EF4-FFF2-40B4-BE49-F238E27FC236}">
                <a16:creationId xmlns:a16="http://schemas.microsoft.com/office/drawing/2014/main" id="{21D50390-5009-4917-8CDF-23DD7374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1322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0DEB6901-0170-4528-B30D-E40215FFFFE7}"/>
              </a:ext>
            </a:extLst>
          </p:cNvPr>
          <p:cNvCxnSpPr>
            <a:stCxn id="72" idx="3"/>
            <a:endCxn id="124" idx="7"/>
          </p:cNvCxnSpPr>
          <p:nvPr/>
        </p:nvCxnSpPr>
        <p:spPr bwMode="auto">
          <a:xfrm rot="5400000">
            <a:off x="2108200" y="3867151"/>
            <a:ext cx="280987" cy="1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123">
            <a:extLst>
              <a:ext uri="{FF2B5EF4-FFF2-40B4-BE49-F238E27FC236}">
                <a16:creationId xmlns:a16="http://schemas.microsoft.com/office/drawing/2014/main" id="{338CC465-55C7-4650-814C-063F6490839E}"/>
              </a:ext>
            </a:extLst>
          </p:cNvPr>
          <p:cNvSpPr/>
          <p:nvPr/>
        </p:nvSpPr>
        <p:spPr bwMode="auto">
          <a:xfrm>
            <a:off x="1763713" y="3989388"/>
            <a:ext cx="503237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9193" name="CaixaDeTexto 124">
            <a:extLst>
              <a:ext uri="{FF2B5EF4-FFF2-40B4-BE49-F238E27FC236}">
                <a16:creationId xmlns:a16="http://schemas.microsoft.com/office/drawing/2014/main" id="{E33F8654-89F2-47C7-9DDC-161FAB6ED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4117975"/>
            <a:ext cx="3476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49194" name="CaixaDeTexto 125">
            <a:extLst>
              <a:ext uri="{FF2B5EF4-FFF2-40B4-BE49-F238E27FC236}">
                <a16:creationId xmlns:a16="http://schemas.microsoft.com/office/drawing/2014/main" id="{7C6F9A81-04CF-4651-8EFC-D39255FCE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4129088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aixaDeTexto 2">
            <a:extLst>
              <a:ext uri="{FF2B5EF4-FFF2-40B4-BE49-F238E27FC236}">
                <a16:creationId xmlns:a16="http://schemas.microsoft.com/office/drawing/2014/main" id="{D86EEE58-6CC2-4A17-A1E3-39C5EF07F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29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11) </a:t>
            </a:r>
          </a:p>
        </p:txBody>
      </p:sp>
      <p:sp>
        <p:nvSpPr>
          <p:cNvPr id="51203" name="Retângulo 4">
            <a:extLst>
              <a:ext uri="{FF2B5EF4-FFF2-40B4-BE49-F238E27FC236}">
                <a16:creationId xmlns:a16="http://schemas.microsoft.com/office/drawing/2014/main" id="{C08BE3CF-8617-4278-84E7-19A54712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Inserir os elementos elementos 16, 15, 14, </a:t>
            </a:r>
            <a:r>
              <a:rPr lang="pt-BR" altLang="pt-BR" sz="1800" b="1">
                <a:latin typeface="Arial" panose="020B0604020202020204" pitchFamily="34" charset="0"/>
              </a:rPr>
              <a:t>13</a:t>
            </a:r>
            <a:r>
              <a:rPr lang="pt-BR" altLang="pt-BR" sz="1800">
                <a:latin typeface="Arial" panose="020B0604020202020204" pitchFamily="34" charset="0"/>
              </a:rPr>
              <a:t>, 12, 11, 10, 8, 9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DF2D50A-F922-4CD0-B4C7-7B143CFCC500}"/>
              </a:ext>
            </a:extLst>
          </p:cNvPr>
          <p:cNvSpPr/>
          <p:nvPr/>
        </p:nvSpPr>
        <p:spPr bwMode="auto">
          <a:xfrm>
            <a:off x="2643188" y="27432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D6DA9544-4259-4F01-BBFF-9010FB9ADCFE}"/>
              </a:ext>
            </a:extLst>
          </p:cNvPr>
          <p:cNvCxnSpPr>
            <a:stCxn id="53" idx="5"/>
            <a:endCxn id="66" idx="1"/>
          </p:cNvCxnSpPr>
          <p:nvPr/>
        </p:nvCxnSpPr>
        <p:spPr bwMode="auto">
          <a:xfrm rot="16200000" flipH="1">
            <a:off x="3001169" y="3245644"/>
            <a:ext cx="252412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D8306E75-CF96-4A9E-A9E7-6D26F9E22258}"/>
              </a:ext>
            </a:extLst>
          </p:cNvPr>
          <p:cNvSpPr/>
          <p:nvPr/>
        </p:nvSpPr>
        <p:spPr bwMode="auto">
          <a:xfrm>
            <a:off x="1676400" y="21336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5B37C55-4D6B-48CB-884D-B1C8EA46DA2F}"/>
              </a:ext>
            </a:extLst>
          </p:cNvPr>
          <p:cNvSpPr/>
          <p:nvPr/>
        </p:nvSpPr>
        <p:spPr bwMode="auto">
          <a:xfrm>
            <a:off x="679450" y="27432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D26BA3E0-CDBF-419A-B2BA-BC97278D4290}"/>
              </a:ext>
            </a:extLst>
          </p:cNvPr>
          <p:cNvCxnSpPr>
            <a:stCxn id="64" idx="7"/>
            <a:endCxn id="63" idx="3"/>
          </p:cNvCxnSpPr>
          <p:nvPr/>
        </p:nvCxnSpPr>
        <p:spPr bwMode="auto">
          <a:xfrm rot="5400000" flipH="1" flipV="1">
            <a:off x="1303338" y="2370138"/>
            <a:ext cx="252412" cy="63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B5043F0D-DE85-46A2-93CD-DB0508285029}"/>
              </a:ext>
            </a:extLst>
          </p:cNvPr>
          <p:cNvSpPr/>
          <p:nvPr/>
        </p:nvSpPr>
        <p:spPr bwMode="auto">
          <a:xfrm>
            <a:off x="3108325" y="33528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31B597CF-495E-404C-A5BB-D4D0C9F53851}"/>
              </a:ext>
            </a:extLst>
          </p:cNvPr>
          <p:cNvSpPr/>
          <p:nvPr/>
        </p:nvSpPr>
        <p:spPr bwMode="auto">
          <a:xfrm>
            <a:off x="1235075" y="33528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8BA2392-0776-43C1-959E-E212EAA4F310}"/>
              </a:ext>
            </a:extLst>
          </p:cNvPr>
          <p:cNvCxnSpPr>
            <a:stCxn id="64" idx="5"/>
            <a:endCxn id="67" idx="1"/>
          </p:cNvCxnSpPr>
          <p:nvPr/>
        </p:nvCxnSpPr>
        <p:spPr bwMode="auto">
          <a:xfrm rot="16200000" flipH="1">
            <a:off x="1083470" y="3199606"/>
            <a:ext cx="252412" cy="200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D1928E7-12BA-40C2-9DCE-B1FD92453763}"/>
              </a:ext>
            </a:extLst>
          </p:cNvPr>
          <p:cNvCxnSpPr>
            <a:stCxn id="63" idx="5"/>
            <a:endCxn id="53" idx="1"/>
          </p:cNvCxnSpPr>
          <p:nvPr/>
        </p:nvCxnSpPr>
        <p:spPr bwMode="auto">
          <a:xfrm rot="16200000" flipH="1">
            <a:off x="2286001" y="2384425"/>
            <a:ext cx="252412" cy="611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>
            <a:extLst>
              <a:ext uri="{FF2B5EF4-FFF2-40B4-BE49-F238E27FC236}">
                <a16:creationId xmlns:a16="http://schemas.microsoft.com/office/drawing/2014/main" id="{52EF03AE-9347-4A4F-BFD8-B84A4DD20DD9}"/>
              </a:ext>
            </a:extLst>
          </p:cNvPr>
          <p:cNvSpPr/>
          <p:nvPr/>
        </p:nvSpPr>
        <p:spPr bwMode="auto">
          <a:xfrm>
            <a:off x="146050" y="33528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0040F9A7-0436-4B5C-8405-9A56B2316706}"/>
              </a:ext>
            </a:extLst>
          </p:cNvPr>
          <p:cNvCxnSpPr>
            <a:stCxn id="64" idx="3"/>
            <a:endCxn id="70" idx="7"/>
          </p:cNvCxnSpPr>
          <p:nvPr/>
        </p:nvCxnSpPr>
        <p:spPr bwMode="auto">
          <a:xfrm rot="5400000">
            <a:off x="538163" y="3211513"/>
            <a:ext cx="252412" cy="1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A95858E0-1FB0-4EE4-8C9C-A94BFC2EEDA2}"/>
              </a:ext>
            </a:extLst>
          </p:cNvPr>
          <p:cNvSpPr/>
          <p:nvPr/>
        </p:nvSpPr>
        <p:spPr bwMode="auto">
          <a:xfrm>
            <a:off x="2154238" y="33528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5C8F67F8-016B-44E6-A3BE-57E35571ED97}"/>
              </a:ext>
            </a:extLst>
          </p:cNvPr>
          <p:cNvCxnSpPr>
            <a:stCxn id="53" idx="3"/>
            <a:endCxn id="72" idx="7"/>
          </p:cNvCxnSpPr>
          <p:nvPr/>
        </p:nvCxnSpPr>
        <p:spPr bwMode="auto">
          <a:xfrm rot="5400000">
            <a:off x="2524919" y="3232944"/>
            <a:ext cx="252412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7" name="CaixaDeTexto 73">
            <a:extLst>
              <a:ext uri="{FF2B5EF4-FFF2-40B4-BE49-F238E27FC236}">
                <a16:creationId xmlns:a16="http://schemas.microsoft.com/office/drawing/2014/main" id="{8EFAEA4E-9297-41A2-9A41-C8DAD3BCB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8622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1218" name="CaixaDeTexto 74">
            <a:extLst>
              <a:ext uri="{FF2B5EF4-FFF2-40B4-BE49-F238E27FC236}">
                <a16:creationId xmlns:a16="http://schemas.microsoft.com/office/drawing/2014/main" id="{3CB51E1A-3DD7-48E9-BB53-F2F80FD95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285273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51219" name="CaixaDeTexto 76">
            <a:extLst>
              <a:ext uri="{FF2B5EF4-FFF2-40B4-BE49-F238E27FC236}">
                <a16:creationId xmlns:a16="http://schemas.microsoft.com/office/drawing/2014/main" id="{B147E045-76FE-482E-A44C-476B6E4E7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28829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1220" name="CaixaDeTexto 77">
            <a:extLst>
              <a:ext uri="{FF2B5EF4-FFF2-40B4-BE49-F238E27FC236}">
                <a16:creationId xmlns:a16="http://schemas.microsoft.com/office/drawing/2014/main" id="{1913C97C-73B3-450D-960F-9F99071E7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285115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1221" name="CaixaDeTexto 78">
            <a:extLst>
              <a:ext uri="{FF2B5EF4-FFF2-40B4-BE49-F238E27FC236}">
                <a16:creationId xmlns:a16="http://schemas.microsoft.com/office/drawing/2014/main" id="{64F7968A-1A1F-4CF8-8139-90508AB1E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488" y="22526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1222" name="CaixaDeTexto 79">
            <a:extLst>
              <a:ext uri="{FF2B5EF4-FFF2-40B4-BE49-F238E27FC236}">
                <a16:creationId xmlns:a16="http://schemas.microsoft.com/office/drawing/2014/main" id="{A8003D28-C92B-41E6-BA03-1F9D1C617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2241550"/>
            <a:ext cx="2619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1223" name="CaixaDeTexto 80">
            <a:extLst>
              <a:ext uri="{FF2B5EF4-FFF2-40B4-BE49-F238E27FC236}">
                <a16:creationId xmlns:a16="http://schemas.microsoft.com/office/drawing/2014/main" id="{454C1FD1-0C2D-4212-B139-D5C45A610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38" y="348138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51224" name="CaixaDeTexto 81">
            <a:extLst>
              <a:ext uri="{FF2B5EF4-FFF2-40B4-BE49-F238E27FC236}">
                <a16:creationId xmlns:a16="http://schemas.microsoft.com/office/drawing/2014/main" id="{7348BB20-B9DF-4015-963D-B27086AB8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4925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1225" name="CaixaDeTexto 82">
            <a:extLst>
              <a:ext uri="{FF2B5EF4-FFF2-40B4-BE49-F238E27FC236}">
                <a16:creationId xmlns:a16="http://schemas.microsoft.com/office/drawing/2014/main" id="{AA66DFB8-441A-4E69-BF05-0C9D13FAF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348138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1226" name="CaixaDeTexto 83">
            <a:extLst>
              <a:ext uri="{FF2B5EF4-FFF2-40B4-BE49-F238E27FC236}">
                <a16:creationId xmlns:a16="http://schemas.microsoft.com/office/drawing/2014/main" id="{159ED3F1-524C-4F2E-BDC3-16E7AB024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34718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1227" name="CaixaDeTexto 110">
            <a:extLst>
              <a:ext uri="{FF2B5EF4-FFF2-40B4-BE49-F238E27FC236}">
                <a16:creationId xmlns:a16="http://schemas.microsoft.com/office/drawing/2014/main" id="{003D258B-37D0-4814-A4FA-A1C3CD17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0" y="3449638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1228" name="CaixaDeTexto 111">
            <a:extLst>
              <a:ext uri="{FF2B5EF4-FFF2-40B4-BE49-F238E27FC236}">
                <a16:creationId xmlns:a16="http://schemas.microsoft.com/office/drawing/2014/main" id="{1127432B-F739-4BEA-9460-C2C8062BE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3471863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1229" name="CaixaDeTexto 112">
            <a:extLst>
              <a:ext uri="{FF2B5EF4-FFF2-40B4-BE49-F238E27FC236}">
                <a16:creationId xmlns:a16="http://schemas.microsoft.com/office/drawing/2014/main" id="{91FB28A8-609C-4F1A-95B0-2404604D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34925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1230" name="CaixaDeTexto 113">
            <a:extLst>
              <a:ext uri="{FF2B5EF4-FFF2-40B4-BE49-F238E27FC236}">
                <a16:creationId xmlns:a16="http://schemas.microsoft.com/office/drawing/2014/main" id="{F9328CA1-1485-4673-893A-408C7B764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4925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215A85DA-CBBA-4CB7-90C9-0566CCA46A56}"/>
              </a:ext>
            </a:extLst>
          </p:cNvPr>
          <p:cNvCxnSpPr>
            <a:stCxn id="66" idx="5"/>
            <a:endCxn id="116" idx="1"/>
          </p:cNvCxnSpPr>
          <p:nvPr/>
        </p:nvCxnSpPr>
        <p:spPr bwMode="auto">
          <a:xfrm rot="16200000" flipH="1">
            <a:off x="3447256" y="3874295"/>
            <a:ext cx="282575" cy="100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ipse 115">
            <a:extLst>
              <a:ext uri="{FF2B5EF4-FFF2-40B4-BE49-F238E27FC236}">
                <a16:creationId xmlns:a16="http://schemas.microsoft.com/office/drawing/2014/main" id="{14D39A37-1E73-40A2-8897-B5F0013B0B2B}"/>
              </a:ext>
            </a:extLst>
          </p:cNvPr>
          <p:cNvSpPr/>
          <p:nvPr/>
        </p:nvSpPr>
        <p:spPr bwMode="auto">
          <a:xfrm>
            <a:off x="3565525" y="3992563"/>
            <a:ext cx="503238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51233" name="CaixaDeTexto 116">
            <a:extLst>
              <a:ext uri="{FF2B5EF4-FFF2-40B4-BE49-F238E27FC236}">
                <a16:creationId xmlns:a16="http://schemas.microsoft.com/office/drawing/2014/main" id="{F9D209D6-D626-45C2-91FD-12D84334B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1195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1234" name="CaixaDeTexto 117">
            <a:extLst>
              <a:ext uri="{FF2B5EF4-FFF2-40B4-BE49-F238E27FC236}">
                <a16:creationId xmlns:a16="http://schemas.microsoft.com/office/drawing/2014/main" id="{2914BF2E-74C4-43C2-9ED7-CCB52647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41322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585E4271-B3AE-4A32-AE82-4B25244788DE}"/>
              </a:ext>
            </a:extLst>
          </p:cNvPr>
          <p:cNvCxnSpPr>
            <a:stCxn id="66" idx="3"/>
            <a:endCxn id="120" idx="7"/>
          </p:cNvCxnSpPr>
          <p:nvPr/>
        </p:nvCxnSpPr>
        <p:spPr bwMode="auto">
          <a:xfrm rot="5400000">
            <a:off x="2998787" y="3883026"/>
            <a:ext cx="282575" cy="8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ipse 119">
            <a:extLst>
              <a:ext uri="{FF2B5EF4-FFF2-40B4-BE49-F238E27FC236}">
                <a16:creationId xmlns:a16="http://schemas.microsoft.com/office/drawing/2014/main" id="{69ED1AF7-7F09-404C-814E-EC1B554FA102}"/>
              </a:ext>
            </a:extLst>
          </p:cNvPr>
          <p:cNvSpPr/>
          <p:nvPr/>
        </p:nvSpPr>
        <p:spPr bwMode="auto">
          <a:xfrm>
            <a:off x="2668588" y="3992563"/>
            <a:ext cx="504825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</a:p>
        </p:txBody>
      </p:sp>
      <p:sp>
        <p:nvSpPr>
          <p:cNvPr id="51237" name="CaixaDeTexto 120">
            <a:extLst>
              <a:ext uri="{FF2B5EF4-FFF2-40B4-BE49-F238E27FC236}">
                <a16:creationId xmlns:a16="http://schemas.microsoft.com/office/drawing/2014/main" id="{B768F7CD-0CC8-46E8-A040-7C6AB6574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4119563"/>
            <a:ext cx="3492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1238" name="CaixaDeTexto 121">
            <a:extLst>
              <a:ext uri="{FF2B5EF4-FFF2-40B4-BE49-F238E27FC236}">
                <a16:creationId xmlns:a16="http://schemas.microsoft.com/office/drawing/2014/main" id="{3984CBF7-6F0B-4BDB-892B-BC7188763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41322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DDA68CD3-52F4-48D5-A489-4BC977A62FE4}"/>
              </a:ext>
            </a:extLst>
          </p:cNvPr>
          <p:cNvCxnSpPr>
            <a:stCxn id="72" idx="3"/>
            <a:endCxn id="124" idx="7"/>
          </p:cNvCxnSpPr>
          <p:nvPr/>
        </p:nvCxnSpPr>
        <p:spPr bwMode="auto">
          <a:xfrm rot="5400000">
            <a:off x="2032000" y="3867151"/>
            <a:ext cx="280987" cy="1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ipse 123">
            <a:extLst>
              <a:ext uri="{FF2B5EF4-FFF2-40B4-BE49-F238E27FC236}">
                <a16:creationId xmlns:a16="http://schemas.microsoft.com/office/drawing/2014/main" id="{B1E3F129-E73A-4C77-B3D1-8C7E41FB3D9D}"/>
              </a:ext>
            </a:extLst>
          </p:cNvPr>
          <p:cNvSpPr/>
          <p:nvPr/>
        </p:nvSpPr>
        <p:spPr bwMode="auto">
          <a:xfrm>
            <a:off x="1687513" y="3989388"/>
            <a:ext cx="503237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51241" name="CaixaDeTexto 124">
            <a:extLst>
              <a:ext uri="{FF2B5EF4-FFF2-40B4-BE49-F238E27FC236}">
                <a16:creationId xmlns:a16="http://schemas.microsoft.com/office/drawing/2014/main" id="{6FD550D3-AA73-4365-9B6C-894454850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4117975"/>
            <a:ext cx="3476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1242" name="CaixaDeTexto 125">
            <a:extLst>
              <a:ext uri="{FF2B5EF4-FFF2-40B4-BE49-F238E27FC236}">
                <a16:creationId xmlns:a16="http://schemas.microsoft.com/office/drawing/2014/main" id="{B11E2896-32A1-4725-8351-3380FA7F4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8" y="4129088"/>
            <a:ext cx="3095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C254A5D2-D1B3-4CB7-A517-A542289AD38D}"/>
              </a:ext>
            </a:extLst>
          </p:cNvPr>
          <p:cNvCxnSpPr>
            <a:endCxn id="47" idx="7"/>
          </p:cNvCxnSpPr>
          <p:nvPr/>
        </p:nvCxnSpPr>
        <p:spPr bwMode="auto">
          <a:xfrm rot="5400000">
            <a:off x="2599531" y="4569620"/>
            <a:ext cx="282575" cy="80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5FA963E6-9990-4C4D-BB62-9496923E195E}"/>
              </a:ext>
            </a:extLst>
          </p:cNvPr>
          <p:cNvSpPr/>
          <p:nvPr/>
        </p:nvSpPr>
        <p:spPr bwMode="auto">
          <a:xfrm>
            <a:off x="2270125" y="4678363"/>
            <a:ext cx="503238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</a:t>
            </a:r>
          </a:p>
        </p:txBody>
      </p:sp>
      <p:sp>
        <p:nvSpPr>
          <p:cNvPr id="51245" name="CaixaDeTexto 47">
            <a:extLst>
              <a:ext uri="{FF2B5EF4-FFF2-40B4-BE49-F238E27FC236}">
                <a16:creationId xmlns:a16="http://schemas.microsoft.com/office/drawing/2014/main" id="{AE8C69D0-2947-44DB-9580-5233D27CB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805363"/>
            <a:ext cx="3476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1246" name="CaixaDeTexto 48">
            <a:extLst>
              <a:ext uri="{FF2B5EF4-FFF2-40B4-BE49-F238E27FC236}">
                <a16:creationId xmlns:a16="http://schemas.microsoft.com/office/drawing/2014/main" id="{18775249-D27D-40B2-B7DE-A4F7C8C7D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48180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grpSp>
        <p:nvGrpSpPr>
          <p:cNvPr id="2" name="Grupo 42">
            <a:extLst>
              <a:ext uri="{FF2B5EF4-FFF2-40B4-BE49-F238E27FC236}">
                <a16:creationId xmlns:a16="http://schemas.microsoft.com/office/drawing/2014/main" id="{CFF2082E-889F-4D78-B46C-00C47399F54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133600"/>
            <a:ext cx="622300" cy="369888"/>
            <a:chOff x="2971800" y="2678668"/>
            <a:chExt cx="622516" cy="369332"/>
          </a:xfrm>
        </p:grpSpPr>
        <p:sp>
          <p:nvSpPr>
            <p:cNvPr id="51300" name="CaixaDeTexto 50">
              <a:extLst>
                <a:ext uri="{FF2B5EF4-FFF2-40B4-BE49-F238E27FC236}">
                  <a16:creationId xmlns:a16="http://schemas.microsoft.com/office/drawing/2014/main" id="{B2324992-3427-4607-A339-0AEA719CC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52" name="Seta para a esquerda 51">
              <a:extLst>
                <a:ext uri="{FF2B5EF4-FFF2-40B4-BE49-F238E27FC236}">
                  <a16:creationId xmlns:a16="http://schemas.microsoft.com/office/drawing/2014/main" id="{208FEE7D-E4DB-4C5F-9E76-2F72D30C3A79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2157473-1414-4ED1-82C7-FEC43F1C3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00200"/>
            <a:ext cx="6242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4 – inserção na sub-árvore direita do filho direito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55" name="Seta para a direita 54">
            <a:extLst>
              <a:ext uri="{FF2B5EF4-FFF2-40B4-BE49-F238E27FC236}">
                <a16:creationId xmlns:a16="http://schemas.microsoft.com/office/drawing/2014/main" id="{35A2F1C0-7544-43C5-B9E2-C2720F141BA5}"/>
              </a:ext>
            </a:extLst>
          </p:cNvPr>
          <p:cNvSpPr/>
          <p:nvPr/>
        </p:nvSpPr>
        <p:spPr>
          <a:xfrm>
            <a:off x="3581400" y="1981200"/>
            <a:ext cx="16764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Rotação</a:t>
            </a:r>
          </a:p>
        </p:txBody>
      </p:sp>
      <p:grpSp>
        <p:nvGrpSpPr>
          <p:cNvPr id="3" name="Grupo 96">
            <a:extLst>
              <a:ext uri="{FF2B5EF4-FFF2-40B4-BE49-F238E27FC236}">
                <a16:creationId xmlns:a16="http://schemas.microsoft.com/office/drawing/2014/main" id="{C8A9FA38-5027-444F-8742-B25A46904D31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133600"/>
            <a:ext cx="5018088" cy="2471738"/>
            <a:chOff x="4191000" y="2133600"/>
            <a:chExt cx="5018567" cy="2471410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CBDE9DE4-9DAD-46B0-8A10-513DA525FD42}"/>
                </a:ext>
              </a:extLst>
            </p:cNvPr>
            <p:cNvSpPr/>
            <p:nvPr/>
          </p:nvSpPr>
          <p:spPr bwMode="auto">
            <a:xfrm>
              <a:off x="8085510" y="2743119"/>
              <a:ext cx="504873" cy="5047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F0A85AF6-A229-4250-97E1-63EE43798042}"/>
                </a:ext>
              </a:extLst>
            </p:cNvPr>
            <p:cNvCxnSpPr>
              <a:stCxn id="56" idx="5"/>
              <a:endCxn id="61" idx="1"/>
            </p:cNvCxnSpPr>
            <p:nvPr/>
          </p:nvCxnSpPr>
          <p:spPr bwMode="auto">
            <a:xfrm rot="16200000" flipH="1">
              <a:off x="8442760" y="3246278"/>
              <a:ext cx="253966" cy="107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5EA6DC6A-8B5E-4DB2-B88E-3348942CB433}"/>
                </a:ext>
              </a:extLst>
            </p:cNvPr>
            <p:cNvSpPr/>
            <p:nvPr/>
          </p:nvSpPr>
          <p:spPr bwMode="auto">
            <a:xfrm>
              <a:off x="6705840" y="2133600"/>
              <a:ext cx="503286" cy="5047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C6E7458B-7B0D-4A8F-BC47-62357943755A}"/>
                </a:ext>
              </a:extLst>
            </p:cNvPr>
            <p:cNvSpPr/>
            <p:nvPr/>
          </p:nvSpPr>
          <p:spPr bwMode="auto">
            <a:xfrm>
              <a:off x="5556380" y="2709787"/>
              <a:ext cx="503286" cy="5047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3D876498-C9F8-4D19-9EBD-7959B227A306}"/>
                </a:ext>
              </a:extLst>
            </p:cNvPr>
            <p:cNvCxnSpPr>
              <a:stCxn id="59" idx="7"/>
              <a:endCxn id="58" idx="3"/>
            </p:cNvCxnSpPr>
            <p:nvPr/>
          </p:nvCxnSpPr>
          <p:spPr bwMode="auto">
            <a:xfrm rot="5400000" flipH="1" flipV="1">
              <a:off x="6272437" y="2277953"/>
              <a:ext cx="220633" cy="792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72BD7F1-EC4A-4876-8F32-51FBC08611F3}"/>
                </a:ext>
              </a:extLst>
            </p:cNvPr>
            <p:cNvSpPr/>
            <p:nvPr/>
          </p:nvSpPr>
          <p:spPr bwMode="auto">
            <a:xfrm>
              <a:off x="8549104" y="3352638"/>
              <a:ext cx="504873" cy="5047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EDA0CCA8-B9C0-4053-90F0-871F5D04113C}"/>
                </a:ext>
              </a:extLst>
            </p:cNvPr>
            <p:cNvSpPr/>
            <p:nvPr/>
          </p:nvSpPr>
          <p:spPr bwMode="auto">
            <a:xfrm>
              <a:off x="6340680" y="3319306"/>
              <a:ext cx="504873" cy="5047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402A8888-60C6-4726-A9EE-34BB71F918D8}"/>
                </a:ext>
              </a:extLst>
            </p:cNvPr>
            <p:cNvCxnSpPr>
              <a:stCxn id="59" idx="5"/>
              <a:endCxn id="76" idx="1"/>
            </p:cNvCxnSpPr>
            <p:nvPr/>
          </p:nvCxnSpPr>
          <p:spPr bwMode="auto">
            <a:xfrm rot="16200000" flipH="1">
              <a:off x="6073985" y="3052591"/>
              <a:ext cx="253966" cy="428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7C410054-9CA1-4789-A337-558F7E0BB0F0}"/>
                </a:ext>
              </a:extLst>
            </p:cNvPr>
            <p:cNvCxnSpPr>
              <a:stCxn id="58" idx="5"/>
              <a:endCxn id="56" idx="1"/>
            </p:cNvCxnSpPr>
            <p:nvPr/>
          </p:nvCxnSpPr>
          <p:spPr bwMode="auto">
            <a:xfrm rot="16200000" flipH="1">
              <a:off x="7521129" y="2178721"/>
              <a:ext cx="253966" cy="1024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985F5594-F2A7-44E6-9AB7-8A4929E1E1BD}"/>
                </a:ext>
              </a:extLst>
            </p:cNvPr>
            <p:cNvSpPr/>
            <p:nvPr/>
          </p:nvSpPr>
          <p:spPr bwMode="auto">
            <a:xfrm>
              <a:off x="4814948" y="3319306"/>
              <a:ext cx="503285" cy="5047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B4E6DFBE-4445-41E1-A669-D5D860B26672}"/>
                </a:ext>
              </a:extLst>
            </p:cNvPr>
            <p:cNvCxnSpPr>
              <a:stCxn id="59" idx="3"/>
              <a:endCxn id="87" idx="7"/>
            </p:cNvCxnSpPr>
            <p:nvPr/>
          </p:nvCxnSpPr>
          <p:spPr bwMode="auto">
            <a:xfrm rot="5400000">
              <a:off x="5310324" y="3074818"/>
              <a:ext cx="253966" cy="384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35700A18-6175-42E8-AC6E-42DA0734B4CF}"/>
                </a:ext>
              </a:extLst>
            </p:cNvPr>
            <p:cNvSpPr/>
            <p:nvPr/>
          </p:nvSpPr>
          <p:spPr bwMode="auto">
            <a:xfrm>
              <a:off x="7596513" y="3352638"/>
              <a:ext cx="504873" cy="5047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DE7EF21-4423-4F8D-84A1-3295771A1FB4}"/>
                </a:ext>
              </a:extLst>
            </p:cNvPr>
            <p:cNvCxnSpPr>
              <a:stCxn id="56" idx="3"/>
              <a:endCxn id="89" idx="7"/>
            </p:cNvCxnSpPr>
            <p:nvPr/>
          </p:nvCxnSpPr>
          <p:spPr bwMode="auto">
            <a:xfrm rot="5400000">
              <a:off x="7966464" y="3233577"/>
              <a:ext cx="253966" cy="1333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70" name="CaixaDeTexto 90">
              <a:extLst>
                <a:ext uri="{FF2B5EF4-FFF2-40B4-BE49-F238E27FC236}">
                  <a16:creationId xmlns:a16="http://schemas.microsoft.com/office/drawing/2014/main" id="{B3FDC46D-E7EE-411B-8153-F2E635163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3" y="2992613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1271" name="CaixaDeTexto 91">
              <a:extLst>
                <a:ext uri="{FF2B5EF4-FFF2-40B4-BE49-F238E27FC236}">
                  <a16:creationId xmlns:a16="http://schemas.microsoft.com/office/drawing/2014/main" id="{16717656-F680-4D95-876D-E80D2F07C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3314" y="2992613"/>
              <a:ext cx="3016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 </a:t>
              </a:r>
            </a:p>
          </p:txBody>
        </p:sp>
        <p:sp>
          <p:nvSpPr>
            <p:cNvPr id="51272" name="CaixaDeTexto 92">
              <a:extLst>
                <a:ext uri="{FF2B5EF4-FFF2-40B4-BE49-F238E27FC236}">
                  <a16:creationId xmlns:a16="http://schemas.microsoft.com/office/drawing/2014/main" id="{F9F23FF0-5B1C-4E93-B3EA-CBBBE8683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8200" y="3059291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1273" name="CaixaDeTexto 93">
              <a:extLst>
                <a:ext uri="{FF2B5EF4-FFF2-40B4-BE49-F238E27FC236}">
                  <a16:creationId xmlns:a16="http://schemas.microsoft.com/office/drawing/2014/main" id="{2D8D4AFA-5EF5-43CD-A622-07AD39321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699" y="304800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1274" name="CaixaDeTexto 94">
              <a:extLst>
                <a:ext uri="{FF2B5EF4-FFF2-40B4-BE49-F238E27FC236}">
                  <a16:creationId xmlns:a16="http://schemas.microsoft.com/office/drawing/2014/main" id="{E89B5E2C-09E1-44A0-9096-843C70B61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1534" y="2394757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1275" name="CaixaDeTexto 95">
              <a:extLst>
                <a:ext uri="{FF2B5EF4-FFF2-40B4-BE49-F238E27FC236}">
                  <a16:creationId xmlns:a16="http://schemas.microsoft.com/office/drawing/2014/main" id="{82033DF0-D0AD-4888-90C1-5F748E27A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2405390"/>
              <a:ext cx="26321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1276" name="CaixaDeTexto 97">
              <a:extLst>
                <a:ext uri="{FF2B5EF4-FFF2-40B4-BE49-F238E27FC236}">
                  <a16:creationId xmlns:a16="http://schemas.microsoft.com/office/drawing/2014/main" id="{1D42C749-37AB-4028-8DC5-78E366BCB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7287" y="370079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1277" name="CaixaDeTexto 99">
              <a:extLst>
                <a:ext uri="{FF2B5EF4-FFF2-40B4-BE49-F238E27FC236}">
                  <a16:creationId xmlns:a16="http://schemas.microsoft.com/office/drawing/2014/main" id="{B0FB0E4C-8D49-407C-B8BD-799B1A6CC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0334" y="3699679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1278" name="CaixaDeTexto 100">
              <a:extLst>
                <a:ext uri="{FF2B5EF4-FFF2-40B4-BE49-F238E27FC236}">
                  <a16:creationId xmlns:a16="http://schemas.microsoft.com/office/drawing/2014/main" id="{FD8D6AB5-FF05-40C0-9A41-B19A6B2C2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615" y="3689046"/>
              <a:ext cx="3016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51279" name="CaixaDeTexto 101">
              <a:extLst>
                <a:ext uri="{FF2B5EF4-FFF2-40B4-BE49-F238E27FC236}">
                  <a16:creationId xmlns:a16="http://schemas.microsoft.com/office/drawing/2014/main" id="{B8DC1FB9-2DCA-434A-8730-0CADD216D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370079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1280" name="CaixaDeTexto 102">
              <a:extLst>
                <a:ext uri="{FF2B5EF4-FFF2-40B4-BE49-F238E27FC236}">
                  <a16:creationId xmlns:a16="http://schemas.microsoft.com/office/drawing/2014/main" id="{D6967679-2D6E-4603-8AA0-8945F23CA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3534" y="3712534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1DD012B0-D158-4A83-8279-C678B8AFABFF}"/>
                </a:ext>
              </a:extLst>
            </p:cNvPr>
            <p:cNvCxnSpPr>
              <a:endCxn id="110" idx="7"/>
            </p:cNvCxnSpPr>
            <p:nvPr/>
          </p:nvCxnSpPr>
          <p:spPr bwMode="auto">
            <a:xfrm rot="5400000">
              <a:off x="7493347" y="3882784"/>
              <a:ext cx="282538" cy="82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41410386-6E96-48A9-9E64-0D93245D2F1B}"/>
                </a:ext>
              </a:extLst>
            </p:cNvPr>
            <p:cNvSpPr/>
            <p:nvPr/>
          </p:nvSpPr>
          <p:spPr bwMode="auto">
            <a:xfrm>
              <a:off x="7163084" y="3992316"/>
              <a:ext cx="504873" cy="5031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</a:p>
          </p:txBody>
        </p: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AEFFCAEC-FE04-4DDD-B9F1-7D3B2942B932}"/>
                </a:ext>
              </a:extLst>
            </p:cNvPr>
            <p:cNvCxnSpPr>
              <a:endCxn id="130" idx="7"/>
            </p:cNvCxnSpPr>
            <p:nvPr/>
          </p:nvCxnSpPr>
          <p:spPr bwMode="auto">
            <a:xfrm rot="5400000">
              <a:off x="6274825" y="3861352"/>
              <a:ext cx="280950" cy="111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362922FA-3247-4B36-BF93-BBFFDF5EBB28}"/>
                </a:ext>
              </a:extLst>
            </p:cNvPr>
            <p:cNvSpPr/>
            <p:nvPr/>
          </p:nvSpPr>
          <p:spPr bwMode="auto">
            <a:xfrm>
              <a:off x="5929479" y="3982793"/>
              <a:ext cx="504873" cy="5047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5099C95C-5457-43A4-B196-82D71294166F}"/>
                </a:ext>
              </a:extLst>
            </p:cNvPr>
            <p:cNvSpPr/>
            <p:nvPr/>
          </p:nvSpPr>
          <p:spPr bwMode="auto">
            <a:xfrm>
              <a:off x="5232499" y="3955808"/>
              <a:ext cx="504873" cy="50475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147" name="Conector reto 146">
              <a:extLst>
                <a:ext uri="{FF2B5EF4-FFF2-40B4-BE49-F238E27FC236}">
                  <a16:creationId xmlns:a16="http://schemas.microsoft.com/office/drawing/2014/main" id="{87154862-621E-4D59-9782-4649F4C28BD2}"/>
                </a:ext>
              </a:extLst>
            </p:cNvPr>
            <p:cNvCxnSpPr>
              <a:endCxn id="146" idx="1"/>
            </p:cNvCxnSpPr>
            <p:nvPr/>
          </p:nvCxnSpPr>
          <p:spPr bwMode="auto">
            <a:xfrm rot="16200000" flipH="1">
              <a:off x="5117424" y="3840715"/>
              <a:ext cx="253966" cy="125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3C2AB6FE-F0D9-40AA-9280-22A1DFA2ADBB}"/>
                </a:ext>
              </a:extLst>
            </p:cNvPr>
            <p:cNvSpPr/>
            <p:nvPr/>
          </p:nvSpPr>
          <p:spPr bwMode="auto">
            <a:xfrm>
              <a:off x="4387869" y="3946284"/>
              <a:ext cx="503286" cy="5031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9FCBDF1C-A104-42AE-8288-693E9E0D1AAB}"/>
                </a:ext>
              </a:extLst>
            </p:cNvPr>
            <p:cNvCxnSpPr>
              <a:endCxn id="148" idx="7"/>
            </p:cNvCxnSpPr>
            <p:nvPr/>
          </p:nvCxnSpPr>
          <p:spPr bwMode="auto">
            <a:xfrm rot="5400000">
              <a:off x="4737976" y="3847068"/>
              <a:ext cx="252379" cy="92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89" name="CaixaDeTexto 150">
              <a:extLst>
                <a:ext uri="{FF2B5EF4-FFF2-40B4-BE49-F238E27FC236}">
                  <a16:creationId xmlns:a16="http://schemas.microsoft.com/office/drawing/2014/main" id="{B80A6CC0-18CD-48ED-8AD1-F2561B884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431039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1290" name="CaixaDeTexto 151">
              <a:extLst>
                <a:ext uri="{FF2B5EF4-FFF2-40B4-BE49-F238E27FC236}">
                  <a16:creationId xmlns:a16="http://schemas.microsoft.com/office/drawing/2014/main" id="{4E55FE3F-8D60-4621-8824-FCBD36A29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31039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51291" name="CaixaDeTexto 153">
              <a:extLst>
                <a:ext uri="{FF2B5EF4-FFF2-40B4-BE49-F238E27FC236}">
                  <a16:creationId xmlns:a16="http://schemas.microsoft.com/office/drawing/2014/main" id="{BB893167-1B27-4C66-97C9-846237C56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8966" y="431039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1292" name="CaixaDeTexto 154">
              <a:extLst>
                <a:ext uri="{FF2B5EF4-FFF2-40B4-BE49-F238E27FC236}">
                  <a16:creationId xmlns:a16="http://schemas.microsoft.com/office/drawing/2014/main" id="{775320B3-D8BB-41AB-85B5-3EFEF50F4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5566" y="431039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51293" name="CaixaDeTexto 155">
              <a:extLst>
                <a:ext uri="{FF2B5EF4-FFF2-40B4-BE49-F238E27FC236}">
                  <a16:creationId xmlns:a16="http://schemas.microsoft.com/office/drawing/2014/main" id="{0BDE10B8-692B-4324-8527-53CC15FB2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0299" y="431039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1294" name="CaixaDeTexto 156">
              <a:extLst>
                <a:ext uri="{FF2B5EF4-FFF2-40B4-BE49-F238E27FC236}">
                  <a16:creationId xmlns:a16="http://schemas.microsoft.com/office/drawing/2014/main" id="{E0FAEB78-307E-4B2E-89B3-92FFD0D92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899" y="431039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51295" name="CaixaDeTexto 157">
              <a:extLst>
                <a:ext uri="{FF2B5EF4-FFF2-40B4-BE49-F238E27FC236}">
                  <a16:creationId xmlns:a16="http://schemas.microsoft.com/office/drawing/2014/main" id="{5591FC93-B0A5-4894-9BBE-0E1FFD44E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6368" y="434340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1296" name="CaixaDeTexto 158">
              <a:extLst>
                <a:ext uri="{FF2B5EF4-FFF2-40B4-BE49-F238E27FC236}">
                  <a16:creationId xmlns:a16="http://schemas.microsoft.com/office/drawing/2014/main" id="{3A2AD5B8-9028-4018-B4E5-7A9E4BEA4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968" y="434340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51297" name="CaixaDeTexto 159">
              <a:extLst>
                <a:ext uri="{FF2B5EF4-FFF2-40B4-BE49-F238E27FC236}">
                  <a16:creationId xmlns:a16="http://schemas.microsoft.com/office/drawing/2014/main" id="{724F3882-2B3A-4842-8D89-F0CE5E59B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8087" y="370144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1298" name="CaixaDeTexto 160">
              <a:extLst>
                <a:ext uri="{FF2B5EF4-FFF2-40B4-BE49-F238E27FC236}">
                  <a16:creationId xmlns:a16="http://schemas.microsoft.com/office/drawing/2014/main" id="{A1F59C71-CA23-42CB-9B6D-672225486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9867" y="3712534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1299" name="CaixaDeTexto 161">
              <a:extLst>
                <a:ext uri="{FF2B5EF4-FFF2-40B4-BE49-F238E27FC236}">
                  <a16:creationId xmlns:a16="http://schemas.microsoft.com/office/drawing/2014/main" id="{43B71010-9EB4-42F2-9C42-0431F6CF5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467" y="3712534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</p:grpSp>
      <p:grpSp>
        <p:nvGrpSpPr>
          <p:cNvPr id="4" name="Grupo 56">
            <a:extLst>
              <a:ext uri="{FF2B5EF4-FFF2-40B4-BE49-F238E27FC236}">
                <a16:creationId xmlns:a16="http://schemas.microsoft.com/office/drawing/2014/main" id="{0AA5BD5B-0AAC-462B-AEB2-9DD104E239A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81200"/>
            <a:ext cx="950913" cy="765175"/>
            <a:chOff x="1295400" y="2971800"/>
            <a:chExt cx="951434" cy="764925"/>
          </a:xfrm>
        </p:grpSpPr>
        <p:sp>
          <p:nvSpPr>
            <p:cNvPr id="51255" name="CaixaDeTexto 50">
              <a:extLst>
                <a:ext uri="{FF2B5EF4-FFF2-40B4-BE49-F238E27FC236}">
                  <a16:creationId xmlns:a16="http://schemas.microsoft.com/office/drawing/2014/main" id="{17A44645-AAF1-465A-907B-955F3271F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29718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1256" name="CaixaDeTexto 52">
              <a:extLst>
                <a:ext uri="{FF2B5EF4-FFF2-40B4-BE49-F238E27FC236}">
                  <a16:creationId xmlns:a16="http://schemas.microsoft.com/office/drawing/2014/main" id="{9075F2B0-893E-4538-9C48-8B916C276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428917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" name="Grupo 56">
            <a:extLst>
              <a:ext uri="{FF2B5EF4-FFF2-40B4-BE49-F238E27FC236}">
                <a16:creationId xmlns:a16="http://schemas.microsoft.com/office/drawing/2014/main" id="{D626FF21-624B-4FDC-8D60-D32015A431C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828800"/>
            <a:ext cx="1560513" cy="841375"/>
            <a:chOff x="685466" y="3428917"/>
            <a:chExt cx="1561368" cy="841111"/>
          </a:xfrm>
        </p:grpSpPr>
        <p:sp>
          <p:nvSpPr>
            <p:cNvPr id="51253" name="CaixaDeTexto 50">
              <a:extLst>
                <a:ext uri="{FF2B5EF4-FFF2-40B4-BE49-F238E27FC236}">
                  <a16:creationId xmlns:a16="http://schemas.microsoft.com/office/drawing/2014/main" id="{08EF22F6-B2D3-4311-8690-B4A01E8C9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466" y="396222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1254" name="CaixaDeTexto 52">
              <a:extLst>
                <a:ext uri="{FF2B5EF4-FFF2-40B4-BE49-F238E27FC236}">
                  <a16:creationId xmlns:a16="http://schemas.microsoft.com/office/drawing/2014/main" id="{63FC3AF3-4871-46DF-9277-CA15ACC2A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428917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aixaDeTexto 2">
            <a:extLst>
              <a:ext uri="{FF2B5EF4-FFF2-40B4-BE49-F238E27FC236}">
                <a16:creationId xmlns:a16="http://schemas.microsoft.com/office/drawing/2014/main" id="{17E50BB9-0434-44DB-9900-DC9157DCA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097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11) </a:t>
            </a:r>
          </a:p>
        </p:txBody>
      </p:sp>
      <p:sp>
        <p:nvSpPr>
          <p:cNvPr id="53251" name="Retângulo 4">
            <a:extLst>
              <a:ext uri="{FF2B5EF4-FFF2-40B4-BE49-F238E27FC236}">
                <a16:creationId xmlns:a16="http://schemas.microsoft.com/office/drawing/2014/main" id="{6E36A555-48B1-43EA-9E77-7B3D63F6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Inserir os elementos elementos 16, 15, 14, </a:t>
            </a:r>
            <a:r>
              <a:rPr lang="pt-BR" altLang="pt-BR" sz="1800" b="1">
                <a:latin typeface="Arial" panose="020B0604020202020204" pitchFamily="34" charset="0"/>
              </a:rPr>
              <a:t>13</a:t>
            </a:r>
            <a:r>
              <a:rPr lang="pt-BR" altLang="pt-BR" sz="1800">
                <a:latin typeface="Arial" panose="020B0604020202020204" pitchFamily="34" charset="0"/>
              </a:rPr>
              <a:t>, 12, 11, 10, 8, 9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F9572E4-0D1B-4E3E-BEA6-6A8D11BB52F3}"/>
              </a:ext>
            </a:extLst>
          </p:cNvPr>
          <p:cNvSpPr/>
          <p:nvPr/>
        </p:nvSpPr>
        <p:spPr bwMode="auto">
          <a:xfrm>
            <a:off x="3786188" y="27432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C808A7E-4B96-46DF-9F50-3793669588ED}"/>
              </a:ext>
            </a:extLst>
          </p:cNvPr>
          <p:cNvCxnSpPr>
            <a:stCxn id="56" idx="5"/>
            <a:endCxn id="61" idx="1"/>
          </p:cNvCxnSpPr>
          <p:nvPr/>
        </p:nvCxnSpPr>
        <p:spPr bwMode="auto">
          <a:xfrm rot="16200000" flipH="1">
            <a:off x="4144169" y="3245644"/>
            <a:ext cx="252412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D137901C-7A92-416A-9620-FD946FB90E4E}"/>
              </a:ext>
            </a:extLst>
          </p:cNvPr>
          <p:cNvSpPr/>
          <p:nvPr/>
        </p:nvSpPr>
        <p:spPr bwMode="auto">
          <a:xfrm>
            <a:off x="2406650" y="21336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69A5744-2A43-420A-AA88-2FE15F9496FB}"/>
              </a:ext>
            </a:extLst>
          </p:cNvPr>
          <p:cNvSpPr/>
          <p:nvPr/>
        </p:nvSpPr>
        <p:spPr bwMode="auto">
          <a:xfrm>
            <a:off x="1257300" y="2709863"/>
            <a:ext cx="503238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11FF7A6-A771-463A-A23A-DE5B66E11005}"/>
              </a:ext>
            </a:extLst>
          </p:cNvPr>
          <p:cNvCxnSpPr>
            <a:stCxn id="59" idx="7"/>
            <a:endCxn id="58" idx="3"/>
          </p:cNvCxnSpPr>
          <p:nvPr/>
        </p:nvCxnSpPr>
        <p:spPr bwMode="auto">
          <a:xfrm rot="5400000" flipH="1" flipV="1">
            <a:off x="1973263" y="2278063"/>
            <a:ext cx="220662" cy="79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E4E80F47-2A6A-488E-8AC1-40282031D52E}"/>
              </a:ext>
            </a:extLst>
          </p:cNvPr>
          <p:cNvSpPr/>
          <p:nvPr/>
        </p:nvSpPr>
        <p:spPr bwMode="auto">
          <a:xfrm>
            <a:off x="4251325" y="33528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EDC408CA-F6DD-48A3-8420-87F7B55E93B3}"/>
              </a:ext>
            </a:extLst>
          </p:cNvPr>
          <p:cNvSpPr/>
          <p:nvPr/>
        </p:nvSpPr>
        <p:spPr bwMode="auto">
          <a:xfrm>
            <a:off x="2041525" y="3319463"/>
            <a:ext cx="504825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0C6D9A77-26F4-4AF7-9929-63EF606E40BB}"/>
              </a:ext>
            </a:extLst>
          </p:cNvPr>
          <p:cNvCxnSpPr>
            <a:stCxn id="59" idx="5"/>
            <a:endCxn id="76" idx="1"/>
          </p:cNvCxnSpPr>
          <p:nvPr/>
        </p:nvCxnSpPr>
        <p:spPr bwMode="auto">
          <a:xfrm rot="16200000" flipH="1">
            <a:off x="1774826" y="3052762"/>
            <a:ext cx="25400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6B0C2018-DAFC-44EA-AEC4-43D270434AB8}"/>
              </a:ext>
            </a:extLst>
          </p:cNvPr>
          <p:cNvCxnSpPr>
            <a:stCxn id="58" idx="5"/>
            <a:endCxn id="56" idx="1"/>
          </p:cNvCxnSpPr>
          <p:nvPr/>
        </p:nvCxnSpPr>
        <p:spPr bwMode="auto">
          <a:xfrm rot="16200000" flipH="1">
            <a:off x="3222626" y="2178050"/>
            <a:ext cx="252412" cy="102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6A7412D8-3A2F-40BF-B160-D32B95D8FD7E}"/>
              </a:ext>
            </a:extLst>
          </p:cNvPr>
          <p:cNvSpPr/>
          <p:nvPr/>
        </p:nvSpPr>
        <p:spPr bwMode="auto">
          <a:xfrm>
            <a:off x="515938" y="3319463"/>
            <a:ext cx="503237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2ECED149-55A6-4E19-A5FD-FFB04D97A485}"/>
              </a:ext>
            </a:extLst>
          </p:cNvPr>
          <p:cNvCxnSpPr>
            <a:stCxn id="59" idx="3"/>
            <a:endCxn id="87" idx="7"/>
          </p:cNvCxnSpPr>
          <p:nvPr/>
        </p:nvCxnSpPr>
        <p:spPr bwMode="auto">
          <a:xfrm rot="5400000">
            <a:off x="1011238" y="3074987"/>
            <a:ext cx="254000" cy="38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92EA9D2B-BBF9-4650-8777-ECDF8C23384F}"/>
              </a:ext>
            </a:extLst>
          </p:cNvPr>
          <p:cNvSpPr/>
          <p:nvPr/>
        </p:nvSpPr>
        <p:spPr bwMode="auto">
          <a:xfrm>
            <a:off x="3297238" y="33528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7426E7C9-A234-40B2-A150-5B8A12807262}"/>
              </a:ext>
            </a:extLst>
          </p:cNvPr>
          <p:cNvCxnSpPr>
            <a:stCxn id="56" idx="3"/>
            <a:endCxn id="89" idx="7"/>
          </p:cNvCxnSpPr>
          <p:nvPr/>
        </p:nvCxnSpPr>
        <p:spPr bwMode="auto">
          <a:xfrm rot="5400000">
            <a:off x="3667919" y="3232944"/>
            <a:ext cx="252412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5" name="CaixaDeTexto 90">
            <a:extLst>
              <a:ext uri="{FF2B5EF4-FFF2-40B4-BE49-F238E27FC236}">
                <a16:creationId xmlns:a16="http://schemas.microsoft.com/office/drawing/2014/main" id="{469B4895-A106-4497-A8E5-F6C54E74D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992438"/>
            <a:ext cx="261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3266" name="CaixaDeTexto 91">
            <a:extLst>
              <a:ext uri="{FF2B5EF4-FFF2-40B4-BE49-F238E27FC236}">
                <a16:creationId xmlns:a16="http://schemas.microsoft.com/office/drawing/2014/main" id="{3D7F65A0-FB04-4F40-A0D6-741E87565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299243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 </a:t>
            </a:r>
          </a:p>
        </p:txBody>
      </p:sp>
      <p:sp>
        <p:nvSpPr>
          <p:cNvPr id="53267" name="CaixaDeTexto 92">
            <a:extLst>
              <a:ext uri="{FF2B5EF4-FFF2-40B4-BE49-F238E27FC236}">
                <a16:creationId xmlns:a16="http://schemas.microsoft.com/office/drawing/2014/main" id="{47A37A6A-9DEF-4478-8E55-25CB8D29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305911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3268" name="CaixaDeTexto 93">
            <a:extLst>
              <a:ext uri="{FF2B5EF4-FFF2-40B4-BE49-F238E27FC236}">
                <a16:creationId xmlns:a16="http://schemas.microsoft.com/office/drawing/2014/main" id="{52E762F5-5B70-4881-AA01-1D262FDE4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480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3269" name="CaixaDeTexto 94">
            <a:extLst>
              <a:ext uri="{FF2B5EF4-FFF2-40B4-BE49-F238E27FC236}">
                <a16:creationId xmlns:a16="http://schemas.microsoft.com/office/drawing/2014/main" id="{8EC6298A-B91F-4F08-9DBA-A32CB417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395538"/>
            <a:ext cx="2619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3270" name="CaixaDeTexto 95">
            <a:extLst>
              <a:ext uri="{FF2B5EF4-FFF2-40B4-BE49-F238E27FC236}">
                <a16:creationId xmlns:a16="http://schemas.microsoft.com/office/drawing/2014/main" id="{54CEBE1C-E80D-4EAF-B61D-CB32E04E2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24050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3271" name="CaixaDeTexto 97">
            <a:extLst>
              <a:ext uri="{FF2B5EF4-FFF2-40B4-BE49-F238E27FC236}">
                <a16:creationId xmlns:a16="http://schemas.microsoft.com/office/drawing/2014/main" id="{B6957E94-D41B-4647-BFE3-BD75008BE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37004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3272" name="CaixaDeTexto 99">
            <a:extLst>
              <a:ext uri="{FF2B5EF4-FFF2-40B4-BE49-F238E27FC236}">
                <a16:creationId xmlns:a16="http://schemas.microsoft.com/office/drawing/2014/main" id="{CF504758-84DA-4B22-8EB5-349ACE08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700463"/>
            <a:ext cx="2619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3273" name="CaixaDeTexto 100">
            <a:extLst>
              <a:ext uri="{FF2B5EF4-FFF2-40B4-BE49-F238E27FC236}">
                <a16:creationId xmlns:a16="http://schemas.microsoft.com/office/drawing/2014/main" id="{9C1CC50C-8717-4E3B-BE59-EEB454540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3689350"/>
            <a:ext cx="301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53274" name="CaixaDeTexto 101">
            <a:extLst>
              <a:ext uri="{FF2B5EF4-FFF2-40B4-BE49-F238E27FC236}">
                <a16:creationId xmlns:a16="http://schemas.microsoft.com/office/drawing/2014/main" id="{ECF67DA0-6822-44A6-B349-38BC5BDE1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37004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3275" name="CaixaDeTexto 102">
            <a:extLst>
              <a:ext uri="{FF2B5EF4-FFF2-40B4-BE49-F238E27FC236}">
                <a16:creationId xmlns:a16="http://schemas.microsoft.com/office/drawing/2014/main" id="{0A258BC9-BE39-4B44-9217-C3186F295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3713163"/>
            <a:ext cx="3095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90DECED5-BC5F-4FAC-97B3-8FD87801EE51}"/>
              </a:ext>
            </a:extLst>
          </p:cNvPr>
          <p:cNvCxnSpPr>
            <a:endCxn id="110" idx="7"/>
          </p:cNvCxnSpPr>
          <p:nvPr/>
        </p:nvCxnSpPr>
        <p:spPr bwMode="auto">
          <a:xfrm rot="5400000">
            <a:off x="3194050" y="3883026"/>
            <a:ext cx="282575" cy="8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ipse 109">
            <a:extLst>
              <a:ext uri="{FF2B5EF4-FFF2-40B4-BE49-F238E27FC236}">
                <a16:creationId xmlns:a16="http://schemas.microsoft.com/office/drawing/2014/main" id="{AEA4407F-86D1-4BA4-B825-BCEA71759156}"/>
              </a:ext>
            </a:extLst>
          </p:cNvPr>
          <p:cNvSpPr/>
          <p:nvPr/>
        </p:nvSpPr>
        <p:spPr bwMode="auto">
          <a:xfrm>
            <a:off x="2863850" y="3992563"/>
            <a:ext cx="504825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</a:t>
            </a:r>
          </a:p>
        </p:txBody>
      </p: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5B18AD18-3975-492C-852F-61A4EF81C519}"/>
              </a:ext>
            </a:extLst>
          </p:cNvPr>
          <p:cNvCxnSpPr>
            <a:endCxn id="130" idx="7"/>
          </p:cNvCxnSpPr>
          <p:nvPr/>
        </p:nvCxnSpPr>
        <p:spPr bwMode="auto">
          <a:xfrm rot="5400000">
            <a:off x="1975644" y="3861594"/>
            <a:ext cx="280987" cy="11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71741709-43C2-4F1C-B886-4304FDA70273}"/>
              </a:ext>
            </a:extLst>
          </p:cNvPr>
          <p:cNvSpPr/>
          <p:nvPr/>
        </p:nvSpPr>
        <p:spPr bwMode="auto">
          <a:xfrm>
            <a:off x="1630363" y="3983038"/>
            <a:ext cx="504825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A0FF0889-8F77-42F5-9D69-2EA3C8633A7E}"/>
              </a:ext>
            </a:extLst>
          </p:cNvPr>
          <p:cNvSpPr/>
          <p:nvPr/>
        </p:nvSpPr>
        <p:spPr bwMode="auto">
          <a:xfrm>
            <a:off x="933450" y="3956050"/>
            <a:ext cx="504825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21E1ACD2-8F96-4A8C-A6CB-A7475D24C6D9}"/>
              </a:ext>
            </a:extLst>
          </p:cNvPr>
          <p:cNvCxnSpPr>
            <a:endCxn id="146" idx="1"/>
          </p:cNvCxnSpPr>
          <p:nvPr/>
        </p:nvCxnSpPr>
        <p:spPr bwMode="auto">
          <a:xfrm rot="16200000" flipH="1">
            <a:off x="818357" y="3840956"/>
            <a:ext cx="254000" cy="12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ipse 147">
            <a:extLst>
              <a:ext uri="{FF2B5EF4-FFF2-40B4-BE49-F238E27FC236}">
                <a16:creationId xmlns:a16="http://schemas.microsoft.com/office/drawing/2014/main" id="{838D12B1-A183-4F3B-B186-AC6CF321AB86}"/>
              </a:ext>
            </a:extLst>
          </p:cNvPr>
          <p:cNvSpPr/>
          <p:nvPr/>
        </p:nvSpPr>
        <p:spPr bwMode="auto">
          <a:xfrm>
            <a:off x="88900" y="3946525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C56FEF73-3AB1-4F68-A632-01F5C272922B}"/>
              </a:ext>
            </a:extLst>
          </p:cNvPr>
          <p:cNvCxnSpPr>
            <a:endCxn id="148" idx="7"/>
          </p:cNvCxnSpPr>
          <p:nvPr/>
        </p:nvCxnSpPr>
        <p:spPr bwMode="auto">
          <a:xfrm rot="5400000">
            <a:off x="438945" y="3847306"/>
            <a:ext cx="252412" cy="9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84" name="CaixaDeTexto 150">
            <a:extLst>
              <a:ext uri="{FF2B5EF4-FFF2-40B4-BE49-F238E27FC236}">
                <a16:creationId xmlns:a16="http://schemas.microsoft.com/office/drawing/2014/main" id="{809C8D95-6DBC-42C0-A89C-B77822D23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43100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3285" name="CaixaDeTexto 151">
            <a:extLst>
              <a:ext uri="{FF2B5EF4-FFF2-40B4-BE49-F238E27FC236}">
                <a16:creationId xmlns:a16="http://schemas.microsoft.com/office/drawing/2014/main" id="{8F5C7CF2-D50A-4F89-B004-67F86A91E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4310063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3286" name="CaixaDeTexto 153">
            <a:extLst>
              <a:ext uri="{FF2B5EF4-FFF2-40B4-BE49-F238E27FC236}">
                <a16:creationId xmlns:a16="http://schemas.microsoft.com/office/drawing/2014/main" id="{28C3F87A-DE95-4183-980B-D425F22C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3100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3287" name="CaixaDeTexto 154">
            <a:extLst>
              <a:ext uri="{FF2B5EF4-FFF2-40B4-BE49-F238E27FC236}">
                <a16:creationId xmlns:a16="http://schemas.microsoft.com/office/drawing/2014/main" id="{BB198DCF-A704-40C8-8ED2-52D9DD06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310063"/>
            <a:ext cx="3492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3288" name="CaixaDeTexto 155">
            <a:extLst>
              <a:ext uri="{FF2B5EF4-FFF2-40B4-BE49-F238E27FC236}">
                <a16:creationId xmlns:a16="http://schemas.microsoft.com/office/drawing/2014/main" id="{58A06804-2893-4A3B-B3D9-900559C73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3100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3289" name="CaixaDeTexto 156">
            <a:extLst>
              <a:ext uri="{FF2B5EF4-FFF2-40B4-BE49-F238E27FC236}">
                <a16:creationId xmlns:a16="http://schemas.microsoft.com/office/drawing/2014/main" id="{ACC0F28E-EDEA-488C-BA0A-9BF5C3E7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10063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3290" name="CaixaDeTexto 157">
            <a:extLst>
              <a:ext uri="{FF2B5EF4-FFF2-40B4-BE49-F238E27FC236}">
                <a16:creationId xmlns:a16="http://schemas.microsoft.com/office/drawing/2014/main" id="{4013D58D-1A37-4DA7-AC45-7D9AB1D0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43434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3291" name="CaixaDeTexto 158">
            <a:extLst>
              <a:ext uri="{FF2B5EF4-FFF2-40B4-BE49-F238E27FC236}">
                <a16:creationId xmlns:a16="http://schemas.microsoft.com/office/drawing/2014/main" id="{60D7981F-B7AE-4753-8738-48B19E864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4343400"/>
            <a:ext cx="3476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3292" name="CaixaDeTexto 159">
            <a:extLst>
              <a:ext uri="{FF2B5EF4-FFF2-40B4-BE49-F238E27FC236}">
                <a16:creationId xmlns:a16="http://schemas.microsoft.com/office/drawing/2014/main" id="{A9B1405B-0472-4243-B360-B0E08C05A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3702050"/>
            <a:ext cx="2635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3293" name="CaixaDeTexto 160">
            <a:extLst>
              <a:ext uri="{FF2B5EF4-FFF2-40B4-BE49-F238E27FC236}">
                <a16:creationId xmlns:a16="http://schemas.microsoft.com/office/drawing/2014/main" id="{0E81BCCE-6C7A-46BD-B4E4-009314A58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75" y="3713163"/>
            <a:ext cx="3095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3294" name="CaixaDeTexto 161">
            <a:extLst>
              <a:ext uri="{FF2B5EF4-FFF2-40B4-BE49-F238E27FC236}">
                <a16:creationId xmlns:a16="http://schemas.microsoft.com/office/drawing/2014/main" id="{81CAE975-253B-4845-A903-FC88432D3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713163"/>
            <a:ext cx="3476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aixaDeTexto 2">
            <a:extLst>
              <a:ext uri="{FF2B5EF4-FFF2-40B4-BE49-F238E27FC236}">
                <a16:creationId xmlns:a16="http://schemas.microsoft.com/office/drawing/2014/main" id="{5366DBFC-E960-486C-8686-0C917A7A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097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12) </a:t>
            </a:r>
          </a:p>
        </p:txBody>
      </p:sp>
      <p:sp>
        <p:nvSpPr>
          <p:cNvPr id="55299" name="Retângulo 4">
            <a:extLst>
              <a:ext uri="{FF2B5EF4-FFF2-40B4-BE49-F238E27FC236}">
                <a16:creationId xmlns:a16="http://schemas.microsoft.com/office/drawing/2014/main" id="{11DCAB24-6EC5-4B4D-BE95-92E49D52A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Inserir os elementos elementos 16, 15, 14, 13, </a:t>
            </a:r>
            <a:r>
              <a:rPr lang="pt-BR" altLang="pt-BR" sz="1800" b="1">
                <a:latin typeface="Arial" panose="020B0604020202020204" pitchFamily="34" charset="0"/>
              </a:rPr>
              <a:t>12</a:t>
            </a:r>
            <a:r>
              <a:rPr lang="pt-BR" altLang="pt-BR" sz="1800">
                <a:latin typeface="Arial" panose="020B0604020202020204" pitchFamily="34" charset="0"/>
              </a:rPr>
              <a:t>, 11, 10, 8, 9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5453962B-A292-4D9C-9EDC-FEA7F7587E76}"/>
              </a:ext>
            </a:extLst>
          </p:cNvPr>
          <p:cNvSpPr/>
          <p:nvPr/>
        </p:nvSpPr>
        <p:spPr bwMode="auto">
          <a:xfrm>
            <a:off x="3786188" y="27432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B867D77-1309-4A8F-A69E-04E65F2474CB}"/>
              </a:ext>
            </a:extLst>
          </p:cNvPr>
          <p:cNvCxnSpPr>
            <a:stCxn id="56" idx="5"/>
            <a:endCxn id="61" idx="1"/>
          </p:cNvCxnSpPr>
          <p:nvPr/>
        </p:nvCxnSpPr>
        <p:spPr bwMode="auto">
          <a:xfrm rot="16200000" flipH="1">
            <a:off x="4144169" y="3245644"/>
            <a:ext cx="252412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2FAF8DB5-4AF4-4BFA-8C16-659F7D814ABC}"/>
              </a:ext>
            </a:extLst>
          </p:cNvPr>
          <p:cNvSpPr/>
          <p:nvPr/>
        </p:nvSpPr>
        <p:spPr bwMode="auto">
          <a:xfrm>
            <a:off x="2406650" y="21336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23580130-B2F0-4A2B-BFA2-313FB12889E4}"/>
              </a:ext>
            </a:extLst>
          </p:cNvPr>
          <p:cNvSpPr/>
          <p:nvPr/>
        </p:nvSpPr>
        <p:spPr bwMode="auto">
          <a:xfrm>
            <a:off x="1257300" y="2709863"/>
            <a:ext cx="503238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3AFCDE4C-AC20-41AB-AB7A-4AF536E94B3D}"/>
              </a:ext>
            </a:extLst>
          </p:cNvPr>
          <p:cNvCxnSpPr>
            <a:stCxn id="59" idx="7"/>
            <a:endCxn id="58" idx="3"/>
          </p:cNvCxnSpPr>
          <p:nvPr/>
        </p:nvCxnSpPr>
        <p:spPr bwMode="auto">
          <a:xfrm rot="5400000" flipH="1" flipV="1">
            <a:off x="1973263" y="2278063"/>
            <a:ext cx="220662" cy="79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5BB3F961-150E-4D9C-BE0B-E8A3A4E64E80}"/>
              </a:ext>
            </a:extLst>
          </p:cNvPr>
          <p:cNvSpPr/>
          <p:nvPr/>
        </p:nvSpPr>
        <p:spPr bwMode="auto">
          <a:xfrm>
            <a:off x="4251325" y="3352800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2F843AD9-33C6-4F16-BE83-FCA7ECBE2417}"/>
              </a:ext>
            </a:extLst>
          </p:cNvPr>
          <p:cNvSpPr/>
          <p:nvPr/>
        </p:nvSpPr>
        <p:spPr bwMode="auto">
          <a:xfrm>
            <a:off x="2041525" y="3319463"/>
            <a:ext cx="504825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E8F6A96F-38AB-41EE-93F2-2B936F8607FD}"/>
              </a:ext>
            </a:extLst>
          </p:cNvPr>
          <p:cNvCxnSpPr>
            <a:stCxn id="59" idx="5"/>
            <a:endCxn id="76" idx="1"/>
          </p:cNvCxnSpPr>
          <p:nvPr/>
        </p:nvCxnSpPr>
        <p:spPr bwMode="auto">
          <a:xfrm rot="16200000" flipH="1">
            <a:off x="1774826" y="3052762"/>
            <a:ext cx="25400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8C080837-74CB-4643-B469-106A9FE40598}"/>
              </a:ext>
            </a:extLst>
          </p:cNvPr>
          <p:cNvCxnSpPr>
            <a:stCxn id="58" idx="5"/>
            <a:endCxn id="56" idx="1"/>
          </p:cNvCxnSpPr>
          <p:nvPr/>
        </p:nvCxnSpPr>
        <p:spPr bwMode="auto">
          <a:xfrm rot="16200000" flipH="1">
            <a:off x="3222626" y="2178050"/>
            <a:ext cx="252412" cy="1023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EF591485-DE4F-4DDA-8DED-BE2ABC3440C4}"/>
              </a:ext>
            </a:extLst>
          </p:cNvPr>
          <p:cNvSpPr/>
          <p:nvPr/>
        </p:nvSpPr>
        <p:spPr bwMode="auto">
          <a:xfrm>
            <a:off x="515938" y="3319463"/>
            <a:ext cx="503237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7C7BF416-2710-45BA-8907-77F9A06BD9F9}"/>
              </a:ext>
            </a:extLst>
          </p:cNvPr>
          <p:cNvCxnSpPr>
            <a:stCxn id="59" idx="3"/>
            <a:endCxn id="87" idx="7"/>
          </p:cNvCxnSpPr>
          <p:nvPr/>
        </p:nvCxnSpPr>
        <p:spPr bwMode="auto">
          <a:xfrm rot="5400000">
            <a:off x="1011238" y="3074987"/>
            <a:ext cx="254000" cy="38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>
            <a:extLst>
              <a:ext uri="{FF2B5EF4-FFF2-40B4-BE49-F238E27FC236}">
                <a16:creationId xmlns:a16="http://schemas.microsoft.com/office/drawing/2014/main" id="{820449E5-8764-4BFF-9852-A4F441E61E90}"/>
              </a:ext>
            </a:extLst>
          </p:cNvPr>
          <p:cNvSpPr/>
          <p:nvPr/>
        </p:nvSpPr>
        <p:spPr bwMode="auto">
          <a:xfrm>
            <a:off x="3297238" y="3352800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E554FCAB-4E0F-4BF1-BD9B-1AA7ED1130CE}"/>
              </a:ext>
            </a:extLst>
          </p:cNvPr>
          <p:cNvCxnSpPr>
            <a:stCxn id="56" idx="3"/>
            <a:endCxn id="89" idx="7"/>
          </p:cNvCxnSpPr>
          <p:nvPr/>
        </p:nvCxnSpPr>
        <p:spPr bwMode="auto">
          <a:xfrm rot="5400000">
            <a:off x="3667919" y="3232944"/>
            <a:ext cx="252412" cy="13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3" name="CaixaDeTexto 90">
            <a:extLst>
              <a:ext uri="{FF2B5EF4-FFF2-40B4-BE49-F238E27FC236}">
                <a16:creationId xmlns:a16="http://schemas.microsoft.com/office/drawing/2014/main" id="{64F37A5F-E358-427B-950D-F3A9F5211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992438"/>
            <a:ext cx="261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5314" name="CaixaDeTexto 91">
            <a:extLst>
              <a:ext uri="{FF2B5EF4-FFF2-40B4-BE49-F238E27FC236}">
                <a16:creationId xmlns:a16="http://schemas.microsoft.com/office/drawing/2014/main" id="{435D27E9-7891-4C48-86D1-366D9CE3F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25" y="2992438"/>
            <a:ext cx="3016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 </a:t>
            </a:r>
          </a:p>
        </p:txBody>
      </p:sp>
      <p:sp>
        <p:nvSpPr>
          <p:cNvPr id="55315" name="CaixaDeTexto 92">
            <a:extLst>
              <a:ext uri="{FF2B5EF4-FFF2-40B4-BE49-F238E27FC236}">
                <a16:creationId xmlns:a16="http://schemas.microsoft.com/office/drawing/2014/main" id="{B38A30FA-3DF7-4421-B8CF-B36F93832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305911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5316" name="CaixaDeTexto 93">
            <a:extLst>
              <a:ext uri="{FF2B5EF4-FFF2-40B4-BE49-F238E27FC236}">
                <a16:creationId xmlns:a16="http://schemas.microsoft.com/office/drawing/2014/main" id="{47123CF3-0CCB-474B-8A34-5A9629C5B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480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5317" name="CaixaDeTexto 94">
            <a:extLst>
              <a:ext uri="{FF2B5EF4-FFF2-40B4-BE49-F238E27FC236}">
                <a16:creationId xmlns:a16="http://schemas.microsoft.com/office/drawing/2014/main" id="{050025A8-780D-4B38-9543-97CD859A0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395538"/>
            <a:ext cx="2619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5318" name="CaixaDeTexto 95">
            <a:extLst>
              <a:ext uri="{FF2B5EF4-FFF2-40B4-BE49-F238E27FC236}">
                <a16:creationId xmlns:a16="http://schemas.microsoft.com/office/drawing/2014/main" id="{A8550278-EDAE-4005-B0CC-3FF597664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24050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5319" name="CaixaDeTexto 97">
            <a:extLst>
              <a:ext uri="{FF2B5EF4-FFF2-40B4-BE49-F238E27FC236}">
                <a16:creationId xmlns:a16="http://schemas.microsoft.com/office/drawing/2014/main" id="{2621218A-E7E2-45C8-B7B8-11D926E8E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3700463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5320" name="CaixaDeTexto 99">
            <a:extLst>
              <a:ext uri="{FF2B5EF4-FFF2-40B4-BE49-F238E27FC236}">
                <a16:creationId xmlns:a16="http://schemas.microsoft.com/office/drawing/2014/main" id="{68D4BD37-40D9-4131-AF43-61E023291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700463"/>
            <a:ext cx="2619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5321" name="CaixaDeTexto 100">
            <a:extLst>
              <a:ext uri="{FF2B5EF4-FFF2-40B4-BE49-F238E27FC236}">
                <a16:creationId xmlns:a16="http://schemas.microsoft.com/office/drawing/2014/main" id="{2A2DBC82-216A-448B-8718-97C2668A2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3689350"/>
            <a:ext cx="301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55322" name="CaixaDeTexto 101">
            <a:extLst>
              <a:ext uri="{FF2B5EF4-FFF2-40B4-BE49-F238E27FC236}">
                <a16:creationId xmlns:a16="http://schemas.microsoft.com/office/drawing/2014/main" id="{D2A5AD1F-6EF1-40EC-93F5-073C60E40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37004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5323" name="CaixaDeTexto 102">
            <a:extLst>
              <a:ext uri="{FF2B5EF4-FFF2-40B4-BE49-F238E27FC236}">
                <a16:creationId xmlns:a16="http://schemas.microsoft.com/office/drawing/2014/main" id="{D7F4A827-849A-41CC-9ED4-F871598F5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213" y="3713163"/>
            <a:ext cx="309562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25DB67DC-5D45-4411-91E2-2F484F8E2DFC}"/>
              </a:ext>
            </a:extLst>
          </p:cNvPr>
          <p:cNvCxnSpPr>
            <a:endCxn id="110" idx="7"/>
          </p:cNvCxnSpPr>
          <p:nvPr/>
        </p:nvCxnSpPr>
        <p:spPr bwMode="auto">
          <a:xfrm rot="5400000">
            <a:off x="3194050" y="3883026"/>
            <a:ext cx="282575" cy="8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ipse 109">
            <a:extLst>
              <a:ext uri="{FF2B5EF4-FFF2-40B4-BE49-F238E27FC236}">
                <a16:creationId xmlns:a16="http://schemas.microsoft.com/office/drawing/2014/main" id="{A52F5974-2CE7-4DC6-9943-5F3D13088D35}"/>
              </a:ext>
            </a:extLst>
          </p:cNvPr>
          <p:cNvSpPr/>
          <p:nvPr/>
        </p:nvSpPr>
        <p:spPr bwMode="auto">
          <a:xfrm>
            <a:off x="2863850" y="3992563"/>
            <a:ext cx="504825" cy="5032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</a:t>
            </a:r>
          </a:p>
        </p:txBody>
      </p: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25EEB2BE-9CD7-4AFE-B132-9E970B386DA4}"/>
              </a:ext>
            </a:extLst>
          </p:cNvPr>
          <p:cNvCxnSpPr>
            <a:endCxn id="130" idx="7"/>
          </p:cNvCxnSpPr>
          <p:nvPr/>
        </p:nvCxnSpPr>
        <p:spPr bwMode="auto">
          <a:xfrm rot="5400000">
            <a:off x="1975644" y="3861594"/>
            <a:ext cx="280987" cy="11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>
            <a:extLst>
              <a:ext uri="{FF2B5EF4-FFF2-40B4-BE49-F238E27FC236}">
                <a16:creationId xmlns:a16="http://schemas.microsoft.com/office/drawing/2014/main" id="{E26F6A2E-B512-4B6E-B435-26F879380644}"/>
              </a:ext>
            </a:extLst>
          </p:cNvPr>
          <p:cNvSpPr/>
          <p:nvPr/>
        </p:nvSpPr>
        <p:spPr bwMode="auto">
          <a:xfrm>
            <a:off x="1630363" y="3983038"/>
            <a:ext cx="504825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CC359689-F014-4E1F-A9B2-07C9BBF78952}"/>
              </a:ext>
            </a:extLst>
          </p:cNvPr>
          <p:cNvSpPr/>
          <p:nvPr/>
        </p:nvSpPr>
        <p:spPr bwMode="auto">
          <a:xfrm>
            <a:off x="933450" y="3956050"/>
            <a:ext cx="504825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B8FD883C-D9D2-4010-A557-B328A17B91C5}"/>
              </a:ext>
            </a:extLst>
          </p:cNvPr>
          <p:cNvCxnSpPr>
            <a:endCxn id="146" idx="1"/>
          </p:cNvCxnSpPr>
          <p:nvPr/>
        </p:nvCxnSpPr>
        <p:spPr bwMode="auto">
          <a:xfrm rot="16200000" flipH="1">
            <a:off x="818357" y="3840956"/>
            <a:ext cx="254000" cy="12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Elipse 147">
            <a:extLst>
              <a:ext uri="{FF2B5EF4-FFF2-40B4-BE49-F238E27FC236}">
                <a16:creationId xmlns:a16="http://schemas.microsoft.com/office/drawing/2014/main" id="{38E3D5E8-AB3C-4447-9476-87D41C925E4E}"/>
              </a:ext>
            </a:extLst>
          </p:cNvPr>
          <p:cNvSpPr/>
          <p:nvPr/>
        </p:nvSpPr>
        <p:spPr bwMode="auto">
          <a:xfrm>
            <a:off x="88900" y="3946525"/>
            <a:ext cx="503238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49" name="Conector reto 148">
            <a:extLst>
              <a:ext uri="{FF2B5EF4-FFF2-40B4-BE49-F238E27FC236}">
                <a16:creationId xmlns:a16="http://schemas.microsoft.com/office/drawing/2014/main" id="{093954C3-55C5-4E83-BCC2-33F724BE1889}"/>
              </a:ext>
            </a:extLst>
          </p:cNvPr>
          <p:cNvCxnSpPr>
            <a:endCxn id="148" idx="7"/>
          </p:cNvCxnSpPr>
          <p:nvPr/>
        </p:nvCxnSpPr>
        <p:spPr bwMode="auto">
          <a:xfrm rot="5400000">
            <a:off x="438945" y="3847306"/>
            <a:ext cx="252412" cy="9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32" name="CaixaDeTexto 150">
            <a:extLst>
              <a:ext uri="{FF2B5EF4-FFF2-40B4-BE49-F238E27FC236}">
                <a16:creationId xmlns:a16="http://schemas.microsoft.com/office/drawing/2014/main" id="{205DE9B8-23F4-4733-8853-9CE3846D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43100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5333" name="CaixaDeTexto 151">
            <a:extLst>
              <a:ext uri="{FF2B5EF4-FFF2-40B4-BE49-F238E27FC236}">
                <a16:creationId xmlns:a16="http://schemas.microsoft.com/office/drawing/2014/main" id="{35A1C4D0-6E08-475C-B857-DDA97C2B9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4310063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5334" name="CaixaDeTexto 153">
            <a:extLst>
              <a:ext uri="{FF2B5EF4-FFF2-40B4-BE49-F238E27FC236}">
                <a16:creationId xmlns:a16="http://schemas.microsoft.com/office/drawing/2014/main" id="{D8EAEA08-50BF-451C-8C49-54178D0D7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3100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5335" name="CaixaDeTexto 154">
            <a:extLst>
              <a:ext uri="{FF2B5EF4-FFF2-40B4-BE49-F238E27FC236}">
                <a16:creationId xmlns:a16="http://schemas.microsoft.com/office/drawing/2014/main" id="{9B7492CD-475A-4E32-8182-63860E60B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310063"/>
            <a:ext cx="3492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5336" name="CaixaDeTexto 155">
            <a:extLst>
              <a:ext uri="{FF2B5EF4-FFF2-40B4-BE49-F238E27FC236}">
                <a16:creationId xmlns:a16="http://schemas.microsoft.com/office/drawing/2014/main" id="{1417FA35-8A70-49AB-9CEE-DD02810AF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3100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5337" name="CaixaDeTexto 156">
            <a:extLst>
              <a:ext uri="{FF2B5EF4-FFF2-40B4-BE49-F238E27FC236}">
                <a16:creationId xmlns:a16="http://schemas.microsoft.com/office/drawing/2014/main" id="{2F0199B4-1F56-496C-B0A4-5790F5E3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10063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sp>
        <p:nvSpPr>
          <p:cNvPr id="55338" name="CaixaDeTexto 157">
            <a:extLst>
              <a:ext uri="{FF2B5EF4-FFF2-40B4-BE49-F238E27FC236}">
                <a16:creationId xmlns:a16="http://schemas.microsoft.com/office/drawing/2014/main" id="{E83D15F8-6AE0-4B0B-B127-CCCABE79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4343400"/>
            <a:ext cx="3095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5339" name="CaixaDeTexto 158">
            <a:extLst>
              <a:ext uri="{FF2B5EF4-FFF2-40B4-BE49-F238E27FC236}">
                <a16:creationId xmlns:a16="http://schemas.microsoft.com/office/drawing/2014/main" id="{D04C4F72-FA62-4C69-AD5D-7F0371EC6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4343400"/>
            <a:ext cx="3016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 </a:t>
            </a:r>
          </a:p>
        </p:txBody>
      </p:sp>
      <p:sp>
        <p:nvSpPr>
          <p:cNvPr id="55340" name="CaixaDeTexto 159">
            <a:extLst>
              <a:ext uri="{FF2B5EF4-FFF2-40B4-BE49-F238E27FC236}">
                <a16:creationId xmlns:a16="http://schemas.microsoft.com/office/drawing/2014/main" id="{19043591-2FBE-4FA3-AEE3-43AD88C0E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3702050"/>
            <a:ext cx="2635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5341" name="CaixaDeTexto 160">
            <a:extLst>
              <a:ext uri="{FF2B5EF4-FFF2-40B4-BE49-F238E27FC236}">
                <a16:creationId xmlns:a16="http://schemas.microsoft.com/office/drawing/2014/main" id="{53BABB9D-F056-4149-AE53-C5C49C1F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75" y="3713163"/>
            <a:ext cx="3095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5342" name="CaixaDeTexto 161">
            <a:extLst>
              <a:ext uri="{FF2B5EF4-FFF2-40B4-BE49-F238E27FC236}">
                <a16:creationId xmlns:a16="http://schemas.microsoft.com/office/drawing/2014/main" id="{ACA6B344-47AB-495B-8BA1-9686E48D8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713163"/>
            <a:ext cx="3476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8246D94-478E-46BB-A43C-EF606E565A09}"/>
              </a:ext>
            </a:extLst>
          </p:cNvPr>
          <p:cNvCxnSpPr>
            <a:endCxn id="48" idx="7"/>
          </p:cNvCxnSpPr>
          <p:nvPr/>
        </p:nvCxnSpPr>
        <p:spPr bwMode="auto">
          <a:xfrm rot="5400000">
            <a:off x="2768600" y="4535488"/>
            <a:ext cx="282575" cy="82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2A9E7386-B2B7-449C-B0A1-D4FE3AD0FBE9}"/>
              </a:ext>
            </a:extLst>
          </p:cNvPr>
          <p:cNvSpPr/>
          <p:nvPr/>
        </p:nvSpPr>
        <p:spPr bwMode="auto">
          <a:xfrm>
            <a:off x="2438400" y="4645025"/>
            <a:ext cx="504825" cy="503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55345" name="CaixaDeTexto 48">
            <a:extLst>
              <a:ext uri="{FF2B5EF4-FFF2-40B4-BE49-F238E27FC236}">
                <a16:creationId xmlns:a16="http://schemas.microsoft.com/office/drawing/2014/main" id="{4715E382-3786-4243-B6D0-1A4B8D5E3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995863"/>
            <a:ext cx="3095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55346" name="CaixaDeTexto 49">
            <a:extLst>
              <a:ext uri="{FF2B5EF4-FFF2-40B4-BE49-F238E27FC236}">
                <a16:creationId xmlns:a16="http://schemas.microsoft.com/office/drawing/2014/main" id="{CFB01DF2-4F26-4C90-9923-C1FEE8905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4995863"/>
            <a:ext cx="347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100">
                <a:latin typeface="Arial" panose="020B0604020202020204" pitchFamily="34" charset="0"/>
              </a:rPr>
              <a:t>-1 </a:t>
            </a:r>
          </a:p>
        </p:txBody>
      </p:sp>
      <p:grpSp>
        <p:nvGrpSpPr>
          <p:cNvPr id="2" name="Grupo 42">
            <a:extLst>
              <a:ext uri="{FF2B5EF4-FFF2-40B4-BE49-F238E27FC236}">
                <a16:creationId xmlns:a16="http://schemas.microsoft.com/office/drawing/2014/main" id="{F5F6B42D-E9D6-4142-9541-DCF627F338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11438" y="3429000"/>
            <a:ext cx="622300" cy="369888"/>
            <a:chOff x="2971800" y="2678668"/>
            <a:chExt cx="622516" cy="369332"/>
          </a:xfrm>
        </p:grpSpPr>
        <p:sp>
          <p:nvSpPr>
            <p:cNvPr id="55405" name="CaixaDeTexto 51">
              <a:extLst>
                <a:ext uri="{FF2B5EF4-FFF2-40B4-BE49-F238E27FC236}">
                  <a16:creationId xmlns:a16="http://schemas.microsoft.com/office/drawing/2014/main" id="{D874CA7E-3FF9-45FC-B7D5-0CF154B3D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53" name="Seta para a esquerda 52">
              <a:extLst>
                <a:ext uri="{FF2B5EF4-FFF2-40B4-BE49-F238E27FC236}">
                  <a16:creationId xmlns:a16="http://schemas.microsoft.com/office/drawing/2014/main" id="{B30B539E-9BFE-4325-9BE7-C1851DD74965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7112B4C-5132-4676-ADE2-5416FE44B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690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4 – inserção na sub-árvore esquerda do filho esquerdo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3" name="Grupo 112">
            <a:extLst>
              <a:ext uri="{FF2B5EF4-FFF2-40B4-BE49-F238E27FC236}">
                <a16:creationId xmlns:a16="http://schemas.microsoft.com/office/drawing/2014/main" id="{0753DADA-3D11-48B0-9843-40BA1868ED69}"/>
              </a:ext>
            </a:extLst>
          </p:cNvPr>
          <p:cNvGrpSpPr>
            <a:grpSpLocks/>
          </p:cNvGrpSpPr>
          <p:nvPr/>
        </p:nvGrpSpPr>
        <p:grpSpPr bwMode="auto">
          <a:xfrm>
            <a:off x="4202113" y="2819400"/>
            <a:ext cx="5018087" cy="2471738"/>
            <a:chOff x="4202113" y="2819400"/>
            <a:chExt cx="5018087" cy="2471738"/>
          </a:xfrm>
        </p:grpSpPr>
        <p:sp>
          <p:nvSpPr>
            <p:cNvPr id="55357" name="CaixaDeTexto 113">
              <a:extLst>
                <a:ext uri="{FF2B5EF4-FFF2-40B4-BE49-F238E27FC236}">
                  <a16:creationId xmlns:a16="http://schemas.microsoft.com/office/drawing/2014/main" id="{1F397810-8385-465A-AD56-8A434BCE8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113" y="4995863"/>
              <a:ext cx="34766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grpSp>
          <p:nvGrpSpPr>
            <p:cNvPr id="55358" name="Grupo 141">
              <a:extLst>
                <a:ext uri="{FF2B5EF4-FFF2-40B4-BE49-F238E27FC236}">
                  <a16:creationId xmlns:a16="http://schemas.microsoft.com/office/drawing/2014/main" id="{714AA5C1-D0FA-4645-88AB-1DBBB6713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8963" y="2819400"/>
              <a:ext cx="4821237" cy="2471738"/>
              <a:chOff x="4398334" y="2819400"/>
              <a:chExt cx="4821866" cy="2471410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FC3B04B9-6372-4259-B366-93B7D1832675}"/>
                  </a:ext>
                </a:extLst>
              </p:cNvPr>
              <p:cNvSpPr/>
              <p:nvPr/>
            </p:nvSpPr>
            <p:spPr bwMode="auto">
              <a:xfrm>
                <a:off x="8096103" y="3428919"/>
                <a:ext cx="504891" cy="5047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15</a:t>
                </a:r>
              </a:p>
            </p:txBody>
          </p: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8D33AE85-3192-4406-8B13-319D8F1BEF88}"/>
                  </a:ext>
                </a:extLst>
              </p:cNvPr>
              <p:cNvCxnSpPr>
                <a:stCxn id="55" idx="5"/>
                <a:endCxn id="66" idx="1"/>
              </p:cNvCxnSpPr>
              <p:nvPr/>
            </p:nvCxnSpPr>
            <p:spPr bwMode="auto">
              <a:xfrm rot="16200000" flipH="1">
                <a:off x="8453371" y="3932076"/>
                <a:ext cx="253966" cy="1079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28BC54A5-5864-410A-BCC2-48F478A00672}"/>
                  </a:ext>
                </a:extLst>
              </p:cNvPr>
              <p:cNvSpPr/>
              <p:nvPr/>
            </p:nvSpPr>
            <p:spPr bwMode="auto">
              <a:xfrm>
                <a:off x="6716386" y="2819400"/>
                <a:ext cx="503303" cy="5047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5831ABEE-5E28-4602-AC48-EF1325179A39}"/>
                  </a:ext>
                </a:extLst>
              </p:cNvPr>
              <p:cNvSpPr/>
              <p:nvPr/>
            </p:nvSpPr>
            <p:spPr bwMode="auto">
              <a:xfrm>
                <a:off x="5566886" y="3395587"/>
                <a:ext cx="503303" cy="5047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4</a:t>
                </a:r>
              </a:p>
            </p:txBody>
          </p: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883BD017-852C-4D5A-A599-061042922EE9}"/>
                  </a:ext>
                </a:extLst>
              </p:cNvPr>
              <p:cNvCxnSpPr>
                <a:stCxn id="64" idx="7"/>
                <a:endCxn id="63" idx="3"/>
              </p:cNvCxnSpPr>
              <p:nvPr/>
            </p:nvCxnSpPr>
            <p:spPr bwMode="auto">
              <a:xfrm rot="5400000" flipH="1" flipV="1">
                <a:off x="6282972" y="2963739"/>
                <a:ext cx="220633" cy="7922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C1D1E685-EE6E-4521-BB24-199884568BB8}"/>
                  </a:ext>
                </a:extLst>
              </p:cNvPr>
              <p:cNvSpPr/>
              <p:nvPr/>
            </p:nvSpPr>
            <p:spPr bwMode="auto">
              <a:xfrm>
                <a:off x="8559714" y="4038438"/>
                <a:ext cx="504891" cy="5047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</a:p>
            </p:txBody>
          </p:sp>
          <p:sp>
            <p:nvSpPr>
              <p:cNvPr id="67" name="Elipse 66">
                <a:extLst>
                  <a:ext uri="{FF2B5EF4-FFF2-40B4-BE49-F238E27FC236}">
                    <a16:creationId xmlns:a16="http://schemas.microsoft.com/office/drawing/2014/main" id="{AE83F14D-8EC2-4E84-AC77-E24355974387}"/>
                  </a:ext>
                </a:extLst>
              </p:cNvPr>
              <p:cNvSpPr/>
              <p:nvPr/>
            </p:nvSpPr>
            <p:spPr bwMode="auto">
              <a:xfrm>
                <a:off x="6351214" y="4005106"/>
                <a:ext cx="504891" cy="5047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6</a:t>
                </a:r>
              </a:p>
            </p:txBody>
          </p: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3E023B54-8AB0-4BF7-8129-3A76F54770AA}"/>
                  </a:ext>
                </a:extLst>
              </p:cNvPr>
              <p:cNvCxnSpPr>
                <a:stCxn id="64" idx="5"/>
                <a:endCxn id="67" idx="1"/>
              </p:cNvCxnSpPr>
              <p:nvPr/>
            </p:nvCxnSpPr>
            <p:spPr bwMode="auto">
              <a:xfrm rot="16200000" flipH="1">
                <a:off x="6084512" y="3738384"/>
                <a:ext cx="253966" cy="428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19B98904-2987-4F06-B0B2-73BFA7FF2B32}"/>
                  </a:ext>
                </a:extLst>
              </p:cNvPr>
              <p:cNvCxnSpPr>
                <a:stCxn id="63" idx="5"/>
                <a:endCxn id="55" idx="1"/>
              </p:cNvCxnSpPr>
              <p:nvPr/>
            </p:nvCxnSpPr>
            <p:spPr bwMode="auto">
              <a:xfrm rot="16200000" flipH="1">
                <a:off x="7531707" y="2864503"/>
                <a:ext cx="253966" cy="1024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BEFF4E8E-DD1F-4BC9-8BCE-8DE47E41E3B3}"/>
                  </a:ext>
                </a:extLst>
              </p:cNvPr>
              <p:cNvSpPr/>
              <p:nvPr/>
            </p:nvSpPr>
            <p:spPr bwMode="auto">
              <a:xfrm>
                <a:off x="4825427" y="4005106"/>
                <a:ext cx="503304" cy="5047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1BF1D5B3-D42B-4D6D-99C4-77F131A24D22}"/>
                  </a:ext>
                </a:extLst>
              </p:cNvPr>
              <p:cNvCxnSpPr>
                <a:stCxn id="64" idx="3"/>
                <a:endCxn id="70" idx="7"/>
              </p:cNvCxnSpPr>
              <p:nvPr/>
            </p:nvCxnSpPr>
            <p:spPr bwMode="auto">
              <a:xfrm rot="5400000">
                <a:off x="5320826" y="3760612"/>
                <a:ext cx="253966" cy="384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B9B41192-3E6A-4E6F-850C-D79E650C134F}"/>
                  </a:ext>
                </a:extLst>
              </p:cNvPr>
              <p:cNvSpPr/>
              <p:nvPr/>
            </p:nvSpPr>
            <p:spPr bwMode="auto">
              <a:xfrm>
                <a:off x="7607090" y="4038438"/>
                <a:ext cx="504891" cy="5047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13</a:t>
                </a:r>
              </a:p>
            </p:txBody>
          </p: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9F95843A-650B-4AEF-92A0-942C12072E4C}"/>
                  </a:ext>
                </a:extLst>
              </p:cNvPr>
              <p:cNvCxnSpPr>
                <a:stCxn id="55" idx="3"/>
                <a:endCxn id="72" idx="7"/>
              </p:cNvCxnSpPr>
              <p:nvPr/>
            </p:nvCxnSpPr>
            <p:spPr bwMode="auto">
              <a:xfrm rot="5400000">
                <a:off x="7977059" y="3919374"/>
                <a:ext cx="253966" cy="133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72" name="CaixaDeTexto 73">
                <a:extLst>
                  <a:ext uri="{FF2B5EF4-FFF2-40B4-BE49-F238E27FC236}">
                    <a16:creationId xmlns:a16="http://schemas.microsoft.com/office/drawing/2014/main" id="{6311E473-449E-499C-AF6A-B3725259A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4866" y="3678413"/>
                <a:ext cx="26321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5373" name="CaixaDeTexto 74">
                <a:extLst>
                  <a:ext uri="{FF2B5EF4-FFF2-40B4-BE49-F238E27FC236}">
                    <a16:creationId xmlns:a16="http://schemas.microsoft.com/office/drawing/2014/main" id="{4915F925-443D-405E-8371-05AF1179C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3947" y="3678413"/>
                <a:ext cx="30168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1 </a:t>
                </a:r>
              </a:p>
            </p:txBody>
          </p:sp>
          <p:sp>
            <p:nvSpPr>
              <p:cNvPr id="55374" name="CaixaDeTexto 76">
                <a:extLst>
                  <a:ext uri="{FF2B5EF4-FFF2-40B4-BE49-F238E27FC236}">
                    <a16:creationId xmlns:a16="http://schemas.microsoft.com/office/drawing/2014/main" id="{9B13C6F4-B756-4BDC-99E8-CACE5C65A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8833" y="3745091"/>
                <a:ext cx="26321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5375" name="CaixaDeTexto 77">
                <a:extLst>
                  <a:ext uri="{FF2B5EF4-FFF2-40B4-BE49-F238E27FC236}">
                    <a16:creationId xmlns:a16="http://schemas.microsoft.com/office/drawing/2014/main" id="{5D100320-C2D0-4ADE-AC4F-C70140C9A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67332" y="3733800"/>
                <a:ext cx="26321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5376" name="CaixaDeTexto 78">
                <a:extLst>
                  <a:ext uri="{FF2B5EF4-FFF2-40B4-BE49-F238E27FC236}">
                    <a16:creationId xmlns:a16="http://schemas.microsoft.com/office/drawing/2014/main" id="{7B6EABA2-5E06-4B5D-B6B0-3508BA9C7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2167" y="3080557"/>
                <a:ext cx="26321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5377" name="CaixaDeTexto 79">
                <a:extLst>
                  <a:ext uri="{FF2B5EF4-FFF2-40B4-BE49-F238E27FC236}">
                    <a16:creationId xmlns:a16="http://schemas.microsoft.com/office/drawing/2014/main" id="{B16899A3-55BA-41E5-BE0E-447389D45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3833" y="3091190"/>
                <a:ext cx="263213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5378" name="CaixaDeTexto 80">
                <a:extLst>
                  <a:ext uri="{FF2B5EF4-FFF2-40B4-BE49-F238E27FC236}">
                    <a16:creationId xmlns:a16="http://schemas.microsoft.com/office/drawing/2014/main" id="{A3550996-88D8-49B9-98DB-97D6740E2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7920" y="4386590"/>
                <a:ext cx="26321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5379" name="CaixaDeTexto 81">
                <a:extLst>
                  <a:ext uri="{FF2B5EF4-FFF2-40B4-BE49-F238E27FC236}">
                    <a16:creationId xmlns:a16="http://schemas.microsoft.com/office/drawing/2014/main" id="{45C0374D-E29C-4B0F-834C-D059B83E62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0967" y="4385479"/>
                <a:ext cx="26321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5380" name="CaixaDeTexto 82">
                <a:extLst>
                  <a:ext uri="{FF2B5EF4-FFF2-40B4-BE49-F238E27FC236}">
                    <a16:creationId xmlns:a16="http://schemas.microsoft.com/office/drawing/2014/main" id="{83B8805D-F9C9-4E3D-BF4D-208FEE33AF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6248" y="4374846"/>
                <a:ext cx="301686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0 </a:t>
                </a:r>
              </a:p>
            </p:txBody>
          </p:sp>
          <p:sp>
            <p:nvSpPr>
              <p:cNvPr id="55381" name="CaixaDeTexto 83">
                <a:extLst>
                  <a:ext uri="{FF2B5EF4-FFF2-40B4-BE49-F238E27FC236}">
                    <a16:creationId xmlns:a16="http://schemas.microsoft.com/office/drawing/2014/main" id="{62140561-0253-41AD-B5F4-57C70199C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0033" y="4386590"/>
                <a:ext cx="30970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55382" name="CaixaDeTexto 96">
                <a:extLst>
                  <a:ext uri="{FF2B5EF4-FFF2-40B4-BE49-F238E27FC236}">
                    <a16:creationId xmlns:a16="http://schemas.microsoft.com/office/drawing/2014/main" id="{188E62B6-CB19-4C6F-90F1-43808CB2FC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00900" y="4398334"/>
                <a:ext cx="30970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</a:t>
                </a:r>
              </a:p>
            </p:txBody>
          </p: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4B92C601-66AD-4317-9C25-253665DA4A02}"/>
                  </a:ext>
                </a:extLst>
              </p:cNvPr>
              <p:cNvCxnSpPr>
                <a:endCxn id="104" idx="7"/>
              </p:cNvCxnSpPr>
              <p:nvPr/>
            </p:nvCxnSpPr>
            <p:spPr bwMode="auto">
              <a:xfrm rot="5400000">
                <a:off x="7503925" y="4568583"/>
                <a:ext cx="282538" cy="825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ipse 103">
                <a:extLst>
                  <a:ext uri="{FF2B5EF4-FFF2-40B4-BE49-F238E27FC236}">
                    <a16:creationId xmlns:a16="http://schemas.microsoft.com/office/drawing/2014/main" id="{7FAB4947-AC68-462D-946B-B52DE913B755}"/>
                  </a:ext>
                </a:extLst>
              </p:cNvPr>
              <p:cNvSpPr/>
              <p:nvPr/>
            </p:nvSpPr>
            <p:spPr bwMode="auto">
              <a:xfrm>
                <a:off x="7173646" y="4678116"/>
                <a:ext cx="504891" cy="5031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12</a:t>
                </a:r>
              </a:p>
            </p:txBody>
          </p: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8746CCBC-623B-441C-B37C-918A3C3EFC30}"/>
                  </a:ext>
                </a:extLst>
              </p:cNvPr>
              <p:cNvCxnSpPr>
                <a:endCxn id="106" idx="7"/>
              </p:cNvCxnSpPr>
              <p:nvPr/>
            </p:nvCxnSpPr>
            <p:spPr bwMode="auto">
              <a:xfrm rot="5400000">
                <a:off x="6285361" y="4547150"/>
                <a:ext cx="280950" cy="1111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Elipse 105">
                <a:extLst>
                  <a:ext uri="{FF2B5EF4-FFF2-40B4-BE49-F238E27FC236}">
                    <a16:creationId xmlns:a16="http://schemas.microsoft.com/office/drawing/2014/main" id="{A4F76D4B-BAB4-4F5D-B5B2-A161E3B87196}"/>
                  </a:ext>
                </a:extLst>
              </p:cNvPr>
              <p:cNvSpPr/>
              <p:nvPr/>
            </p:nvSpPr>
            <p:spPr bwMode="auto">
              <a:xfrm>
                <a:off x="5939997" y="4668593"/>
                <a:ext cx="504891" cy="5047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107" name="Elipse 106">
                <a:extLst>
                  <a:ext uri="{FF2B5EF4-FFF2-40B4-BE49-F238E27FC236}">
                    <a16:creationId xmlns:a16="http://schemas.microsoft.com/office/drawing/2014/main" id="{679F9DB8-E771-4FCD-954C-5F71C483C560}"/>
                  </a:ext>
                </a:extLst>
              </p:cNvPr>
              <p:cNvSpPr/>
              <p:nvPr/>
            </p:nvSpPr>
            <p:spPr bwMode="auto">
              <a:xfrm>
                <a:off x="5242994" y="4641608"/>
                <a:ext cx="504891" cy="5047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E65740CC-2AD2-4574-B7BD-57C563EB4CA2}"/>
                  </a:ext>
                </a:extLst>
              </p:cNvPr>
              <p:cNvCxnSpPr>
                <a:endCxn id="107" idx="1"/>
              </p:cNvCxnSpPr>
              <p:nvPr/>
            </p:nvCxnSpPr>
            <p:spPr bwMode="auto">
              <a:xfrm rot="16200000" flipH="1">
                <a:off x="5127919" y="4526514"/>
                <a:ext cx="253966" cy="1254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3547040C-814C-4239-81B2-EF34356C9289}"/>
                  </a:ext>
                </a:extLst>
              </p:cNvPr>
              <p:cNvSpPr/>
              <p:nvPr/>
            </p:nvSpPr>
            <p:spPr bwMode="auto">
              <a:xfrm>
                <a:off x="4398334" y="4632084"/>
                <a:ext cx="503303" cy="5031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739D08D2-61F6-497F-9903-432250CF7656}"/>
                  </a:ext>
                </a:extLst>
              </p:cNvPr>
              <p:cNvCxnSpPr>
                <a:endCxn id="111" idx="7"/>
              </p:cNvCxnSpPr>
              <p:nvPr/>
            </p:nvCxnSpPr>
            <p:spPr bwMode="auto">
              <a:xfrm rot="5400000">
                <a:off x="4748457" y="4532866"/>
                <a:ext cx="252379" cy="92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91" name="CaixaDeTexto 112">
                <a:extLst>
                  <a:ext uri="{FF2B5EF4-FFF2-40B4-BE49-F238E27FC236}">
                    <a16:creationId xmlns:a16="http://schemas.microsoft.com/office/drawing/2014/main" id="{47A9FB6F-B209-4B97-9983-2C3A08CD0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5033" y="4996190"/>
                <a:ext cx="30970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55392" name="CaixaDeTexto 114">
                <a:extLst>
                  <a:ext uri="{FF2B5EF4-FFF2-40B4-BE49-F238E27FC236}">
                    <a16:creationId xmlns:a16="http://schemas.microsoft.com/office/drawing/2014/main" id="{03A47AD4-A4AD-4F9B-8BD0-0CF6C57C7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9599" y="4996190"/>
                <a:ext cx="30970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55393" name="CaixaDeTexto 115">
                <a:extLst>
                  <a:ext uri="{FF2B5EF4-FFF2-40B4-BE49-F238E27FC236}">
                    <a16:creationId xmlns:a16="http://schemas.microsoft.com/office/drawing/2014/main" id="{2905A905-2318-4896-A105-8BF873E71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6199" y="4996190"/>
                <a:ext cx="348172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 </a:t>
                </a:r>
              </a:p>
            </p:txBody>
          </p:sp>
          <p:sp>
            <p:nvSpPr>
              <p:cNvPr id="55394" name="CaixaDeTexto 116">
                <a:extLst>
                  <a:ext uri="{FF2B5EF4-FFF2-40B4-BE49-F238E27FC236}">
                    <a16:creationId xmlns:a16="http://schemas.microsoft.com/office/drawing/2014/main" id="{AFFFAF85-FBDA-431A-8B64-E955F101F1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0932" y="4996190"/>
                <a:ext cx="30970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55395" name="CaixaDeTexto 117">
                <a:extLst>
                  <a:ext uri="{FF2B5EF4-FFF2-40B4-BE49-F238E27FC236}">
                    <a16:creationId xmlns:a16="http://schemas.microsoft.com/office/drawing/2014/main" id="{22B26A7F-CD31-4689-92A3-644FDBA62F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7532" y="4996190"/>
                <a:ext cx="348172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 </a:t>
                </a:r>
              </a:p>
            </p:txBody>
          </p:sp>
          <p:sp>
            <p:nvSpPr>
              <p:cNvPr id="55396" name="CaixaDeTexto 118">
                <a:extLst>
                  <a:ext uri="{FF2B5EF4-FFF2-40B4-BE49-F238E27FC236}">
                    <a16:creationId xmlns:a16="http://schemas.microsoft.com/office/drawing/2014/main" id="{725D2F04-DF2A-406B-8868-2AE0F9A4A8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7001" y="5029200"/>
                <a:ext cx="30970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55397" name="CaixaDeTexto 119">
                <a:extLst>
                  <a:ext uri="{FF2B5EF4-FFF2-40B4-BE49-F238E27FC236}">
                    <a16:creationId xmlns:a16="http://schemas.microsoft.com/office/drawing/2014/main" id="{BB1C3A51-5784-4513-B895-C0B72C222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6766" y="5029200"/>
                <a:ext cx="348172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 </a:t>
                </a:r>
              </a:p>
            </p:txBody>
          </p:sp>
          <p:sp>
            <p:nvSpPr>
              <p:cNvPr id="55398" name="CaixaDeTexto 120">
                <a:extLst>
                  <a:ext uri="{FF2B5EF4-FFF2-40B4-BE49-F238E27FC236}">
                    <a16:creationId xmlns:a16="http://schemas.microsoft.com/office/drawing/2014/main" id="{62E6621E-1868-4054-BA53-49A06123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8720" y="4387248"/>
                <a:ext cx="26321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5399" name="CaixaDeTexto 121">
                <a:extLst>
                  <a:ext uri="{FF2B5EF4-FFF2-40B4-BE49-F238E27FC236}">
                    <a16:creationId xmlns:a16="http://schemas.microsoft.com/office/drawing/2014/main" id="{6F0CCF51-46B7-4312-A61C-C41DCA325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10500" y="4398334"/>
                <a:ext cx="30970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55400" name="CaixaDeTexto 122">
                <a:extLst>
                  <a:ext uri="{FF2B5EF4-FFF2-40B4-BE49-F238E27FC236}">
                    <a16:creationId xmlns:a16="http://schemas.microsoft.com/office/drawing/2014/main" id="{088890D0-69D2-49E1-BFF8-3046292A7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8598" y="4375299"/>
                <a:ext cx="263213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0</a:t>
                </a:r>
              </a:p>
            </p:txBody>
          </p:sp>
          <p:cxnSp>
            <p:nvCxnSpPr>
              <p:cNvPr id="124" name="Conector reto 123">
                <a:extLst>
                  <a:ext uri="{FF2B5EF4-FFF2-40B4-BE49-F238E27FC236}">
                    <a16:creationId xmlns:a16="http://schemas.microsoft.com/office/drawing/2014/main" id="{68009011-BD4B-496D-AF87-48CCF605431F}"/>
                  </a:ext>
                </a:extLst>
              </p:cNvPr>
              <p:cNvCxnSpPr>
                <a:stCxn id="72" idx="5"/>
                <a:endCxn id="125" idx="1"/>
              </p:cNvCxnSpPr>
              <p:nvPr/>
            </p:nvCxnSpPr>
            <p:spPr bwMode="auto">
              <a:xfrm rot="16200000" flipH="1">
                <a:off x="7950072" y="4555880"/>
                <a:ext cx="288887" cy="1143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C4490B2E-A4F7-49F3-B3E1-0CBBB8493737}"/>
                  </a:ext>
                </a:extLst>
              </p:cNvPr>
              <p:cNvSpPr/>
              <p:nvPr/>
            </p:nvSpPr>
            <p:spPr bwMode="auto">
              <a:xfrm>
                <a:off x="8077051" y="4682878"/>
                <a:ext cx="504891" cy="50475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1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14</a:t>
                </a:r>
              </a:p>
            </p:txBody>
          </p:sp>
          <p:sp>
            <p:nvSpPr>
              <p:cNvPr id="55403" name="CaixaDeTexto 125">
                <a:extLst>
                  <a:ext uri="{FF2B5EF4-FFF2-40B4-BE49-F238E27FC236}">
                    <a16:creationId xmlns:a16="http://schemas.microsoft.com/office/drawing/2014/main" id="{61488F2C-0B8B-442E-AA7A-E432BFFF3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5702" y="4996190"/>
                <a:ext cx="30970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55404" name="CaixaDeTexto 126">
                <a:extLst>
                  <a:ext uri="{FF2B5EF4-FFF2-40B4-BE49-F238E27FC236}">
                    <a16:creationId xmlns:a16="http://schemas.microsoft.com/office/drawing/2014/main" id="{D0DCD2CE-C647-47E1-883D-B85AB2764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1428" y="4996190"/>
                <a:ext cx="348172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>
                    <a:latin typeface="Arial" panose="020B0604020202020204" pitchFamily="34" charset="0"/>
                  </a:rPr>
                  <a:t>-1 </a:t>
                </a:r>
              </a:p>
            </p:txBody>
          </p:sp>
        </p:grpSp>
      </p:grpSp>
      <p:sp>
        <p:nvSpPr>
          <p:cNvPr id="141" name="Seta para a direita 140">
            <a:extLst>
              <a:ext uri="{FF2B5EF4-FFF2-40B4-BE49-F238E27FC236}">
                <a16:creationId xmlns:a16="http://schemas.microsoft.com/office/drawing/2014/main" id="{7C964E04-AB68-42E1-82BA-B971F3F2B3B8}"/>
              </a:ext>
            </a:extLst>
          </p:cNvPr>
          <p:cNvSpPr/>
          <p:nvPr/>
        </p:nvSpPr>
        <p:spPr>
          <a:xfrm>
            <a:off x="4495800" y="2743200"/>
            <a:ext cx="16764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Rotação</a:t>
            </a:r>
          </a:p>
        </p:txBody>
      </p:sp>
      <p:grpSp>
        <p:nvGrpSpPr>
          <p:cNvPr id="5" name="Grupo 56">
            <a:extLst>
              <a:ext uri="{FF2B5EF4-FFF2-40B4-BE49-F238E27FC236}">
                <a16:creationId xmlns:a16="http://schemas.microsoft.com/office/drawing/2014/main" id="{CAEDA9B6-59F7-4190-9097-C896CA105C6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048000"/>
            <a:ext cx="1103313" cy="1146175"/>
            <a:chOff x="532982" y="2971800"/>
            <a:chExt cx="1104252" cy="1145857"/>
          </a:xfrm>
        </p:grpSpPr>
        <p:sp>
          <p:nvSpPr>
            <p:cNvPr id="55355" name="CaixaDeTexto 50">
              <a:extLst>
                <a:ext uri="{FF2B5EF4-FFF2-40B4-BE49-F238E27FC236}">
                  <a16:creationId xmlns:a16="http://schemas.microsoft.com/office/drawing/2014/main" id="{A12A2281-7F64-43C6-87FF-3C7375321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29718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5356" name="CaixaDeTexto 52">
              <a:extLst>
                <a:ext uri="{FF2B5EF4-FFF2-40B4-BE49-F238E27FC236}">
                  <a16:creationId xmlns:a16="http://schemas.microsoft.com/office/drawing/2014/main" id="{AC97F4C2-3CF8-4EC0-B278-D26DD3DB4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982" y="3809849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" name="Grupo 56">
            <a:extLst>
              <a:ext uri="{FF2B5EF4-FFF2-40B4-BE49-F238E27FC236}">
                <a16:creationId xmlns:a16="http://schemas.microsoft.com/office/drawing/2014/main" id="{96B059DC-C6CD-40D2-BC7F-376C3C2B1DA0}"/>
              </a:ext>
            </a:extLst>
          </p:cNvPr>
          <p:cNvGrpSpPr>
            <a:grpSpLocks/>
          </p:cNvGrpSpPr>
          <p:nvPr/>
        </p:nvGrpSpPr>
        <p:grpSpPr bwMode="auto">
          <a:xfrm>
            <a:off x="7659688" y="3733800"/>
            <a:ext cx="835025" cy="1755775"/>
            <a:chOff x="801082" y="1524262"/>
            <a:chExt cx="836152" cy="1755346"/>
          </a:xfrm>
        </p:grpSpPr>
        <p:sp>
          <p:nvSpPr>
            <p:cNvPr id="55353" name="CaixaDeTexto 50">
              <a:extLst>
                <a:ext uri="{FF2B5EF4-FFF2-40B4-BE49-F238E27FC236}">
                  <a16:creationId xmlns:a16="http://schemas.microsoft.com/office/drawing/2014/main" id="{50B44C8F-2710-4824-AB01-F5D413CB7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29718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5354" name="CaixaDeTexto 52">
              <a:extLst>
                <a:ext uri="{FF2B5EF4-FFF2-40B4-BE49-F238E27FC236}">
                  <a16:creationId xmlns:a16="http://schemas.microsoft.com/office/drawing/2014/main" id="{6DC93BA3-F6CA-4C43-AB34-85041DB23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082" y="1524262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aixaDeTexto 2">
            <a:extLst>
              <a:ext uri="{FF2B5EF4-FFF2-40B4-BE49-F238E27FC236}">
                <a16:creationId xmlns:a16="http://schemas.microsoft.com/office/drawing/2014/main" id="{3C3249AF-4AAD-4194-A94C-CCE0D4FBA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040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(Passos 13,14,15,16) </a:t>
            </a:r>
          </a:p>
        </p:txBody>
      </p:sp>
      <p:sp>
        <p:nvSpPr>
          <p:cNvPr id="57347" name="Retângulo 4">
            <a:extLst>
              <a:ext uri="{FF2B5EF4-FFF2-40B4-BE49-F238E27FC236}">
                <a16:creationId xmlns:a16="http://schemas.microsoft.com/office/drawing/2014/main" id="{0A45DF39-9A6A-42F4-89CA-DA1D2202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Inserir os elementos elementos 16, 15, 14, 13, 12, </a:t>
            </a:r>
            <a:r>
              <a:rPr lang="pt-BR" altLang="pt-BR" sz="1800" b="1">
                <a:latin typeface="Arial" panose="020B0604020202020204" pitchFamily="34" charset="0"/>
              </a:rPr>
              <a:t>11, 10, 8, 9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28DE525-7541-4514-A708-95978FEC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7800"/>
            <a:ext cx="2424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11 – Rotação Simples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10 – rotação Simples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8 – nada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9 – Rotação dupla</a:t>
            </a:r>
          </a:p>
        </p:txBody>
      </p:sp>
      <p:grpSp>
        <p:nvGrpSpPr>
          <p:cNvPr id="2" name="Grupo 169">
            <a:extLst>
              <a:ext uri="{FF2B5EF4-FFF2-40B4-BE49-F238E27FC236}">
                <a16:creationId xmlns:a16="http://schemas.microsoft.com/office/drawing/2014/main" id="{6DC3398A-55C8-4FEF-A91A-1DAD74B8DB09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2895600"/>
            <a:ext cx="8154987" cy="3336925"/>
            <a:chOff x="152400" y="2133600"/>
            <a:chExt cx="8155169" cy="3336620"/>
          </a:xfrm>
        </p:grpSpPr>
        <p:sp>
          <p:nvSpPr>
            <p:cNvPr id="57350" name="CaixaDeTexto 119">
              <a:extLst>
                <a:ext uri="{FF2B5EF4-FFF2-40B4-BE49-F238E27FC236}">
                  <a16:creationId xmlns:a16="http://schemas.microsoft.com/office/drawing/2014/main" id="{23E26C8E-C4BB-46B0-B575-09A379994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446279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7351" name="CaixaDeTexto 113">
              <a:extLst>
                <a:ext uri="{FF2B5EF4-FFF2-40B4-BE49-F238E27FC236}">
                  <a16:creationId xmlns:a16="http://schemas.microsoft.com/office/drawing/2014/main" id="{A668118D-C741-4A03-8A5A-31BFA708E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441524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7A106429-C5A6-4D70-9C2A-93F86FDFD117}"/>
                </a:ext>
              </a:extLst>
            </p:cNvPr>
            <p:cNvSpPr/>
            <p:nvPr/>
          </p:nvSpPr>
          <p:spPr bwMode="auto">
            <a:xfrm>
              <a:off x="5581771" y="2895530"/>
              <a:ext cx="504836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</a:p>
          </p:txBody>
        </p: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34542E42-7C6D-4E17-9E7C-44D73D2DE4BD}"/>
                </a:ext>
              </a:extLst>
            </p:cNvPr>
            <p:cNvCxnSpPr>
              <a:stCxn id="55" idx="5"/>
              <a:endCxn id="66" idx="1"/>
            </p:cNvCxnSpPr>
            <p:nvPr/>
          </p:nvCxnSpPr>
          <p:spPr bwMode="auto">
            <a:xfrm rot="16200000" flipH="1">
              <a:off x="6358090" y="2979607"/>
              <a:ext cx="253977" cy="946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45CB71CA-C302-475C-8E6E-5D0DFED59BAD}"/>
                </a:ext>
              </a:extLst>
            </p:cNvPr>
            <p:cNvSpPr/>
            <p:nvPr/>
          </p:nvSpPr>
          <p:spPr bwMode="auto">
            <a:xfrm>
              <a:off x="3689429" y="2133600"/>
              <a:ext cx="504836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ED176A4A-A571-4A7A-9693-8F40FB025BBA}"/>
                </a:ext>
              </a:extLst>
            </p:cNvPr>
            <p:cNvSpPr/>
            <p:nvPr/>
          </p:nvSpPr>
          <p:spPr bwMode="auto">
            <a:xfrm>
              <a:off x="2082843" y="2862196"/>
              <a:ext cx="503248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E07BCFBE-B3EC-4073-B7EF-E2D0BD14687C}"/>
                </a:ext>
              </a:extLst>
            </p:cNvPr>
            <p:cNvCxnSpPr>
              <a:stCxn id="64" idx="7"/>
              <a:endCxn id="63" idx="3"/>
            </p:cNvCxnSpPr>
            <p:nvPr/>
          </p:nvCxnSpPr>
          <p:spPr bwMode="auto">
            <a:xfrm rot="5400000" flipH="1" flipV="1">
              <a:off x="2952040" y="2124799"/>
              <a:ext cx="373028" cy="1250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EADB7951-38C1-48B0-B5E2-09A91DFA14F0}"/>
                </a:ext>
              </a:extLst>
            </p:cNvPr>
            <p:cNvSpPr/>
            <p:nvPr/>
          </p:nvSpPr>
          <p:spPr bwMode="auto">
            <a:xfrm>
              <a:off x="6883550" y="3505075"/>
              <a:ext cx="504836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70BBBF39-03B8-49E7-8DE2-7D43A2109430}"/>
                </a:ext>
              </a:extLst>
            </p:cNvPr>
            <p:cNvSpPr/>
            <p:nvPr/>
          </p:nvSpPr>
          <p:spPr bwMode="auto">
            <a:xfrm>
              <a:off x="3135379" y="3471741"/>
              <a:ext cx="504836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F55E33B0-50AB-46A6-AA55-F632B9F7F372}"/>
                </a:ext>
              </a:extLst>
            </p:cNvPr>
            <p:cNvCxnSpPr>
              <a:stCxn id="64" idx="5"/>
              <a:endCxn id="67" idx="1"/>
            </p:cNvCxnSpPr>
            <p:nvPr/>
          </p:nvCxnSpPr>
          <p:spPr bwMode="auto">
            <a:xfrm rot="16200000" flipH="1">
              <a:off x="2734541" y="3070893"/>
              <a:ext cx="253977" cy="696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A59D92C9-6389-4784-ACD2-AB6FC928683C}"/>
                </a:ext>
              </a:extLst>
            </p:cNvPr>
            <p:cNvCxnSpPr>
              <a:stCxn id="63" idx="5"/>
              <a:endCxn id="55" idx="1"/>
            </p:cNvCxnSpPr>
            <p:nvPr/>
          </p:nvCxnSpPr>
          <p:spPr bwMode="auto">
            <a:xfrm rot="16200000" flipH="1">
              <a:off x="4684836" y="1998588"/>
              <a:ext cx="406363" cy="1536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7E850F9A-F933-4E9D-B1D5-674E74DA40CD}"/>
                </a:ext>
              </a:extLst>
            </p:cNvPr>
            <p:cNvSpPr/>
            <p:nvPr/>
          </p:nvSpPr>
          <p:spPr bwMode="auto">
            <a:xfrm>
              <a:off x="960455" y="3471741"/>
              <a:ext cx="503249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0F449B16-B74D-4135-B037-E5FB043C9FB2}"/>
                </a:ext>
              </a:extLst>
            </p:cNvPr>
            <p:cNvCxnSpPr>
              <a:stCxn id="64" idx="3"/>
              <a:endCxn id="70" idx="7"/>
            </p:cNvCxnSpPr>
            <p:nvPr/>
          </p:nvCxnSpPr>
          <p:spPr bwMode="auto">
            <a:xfrm rot="5400000">
              <a:off x="1646286" y="3036761"/>
              <a:ext cx="253977" cy="765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A8559DA-CA6D-4C9A-9B57-ABA159B4DC5D}"/>
                </a:ext>
              </a:extLst>
            </p:cNvPr>
            <p:cNvSpPr/>
            <p:nvPr/>
          </p:nvSpPr>
          <p:spPr bwMode="auto">
            <a:xfrm>
              <a:off x="4470496" y="3505075"/>
              <a:ext cx="504836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363B536B-C4FB-4D0A-8FBF-64123589BD59}"/>
                </a:ext>
              </a:extLst>
            </p:cNvPr>
            <p:cNvCxnSpPr>
              <a:stCxn id="55" idx="3"/>
              <a:endCxn id="72" idx="7"/>
            </p:cNvCxnSpPr>
            <p:nvPr/>
          </p:nvCxnSpPr>
          <p:spPr bwMode="auto">
            <a:xfrm rot="5400000">
              <a:off x="5151563" y="3074859"/>
              <a:ext cx="253977" cy="755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65" name="CaixaDeTexto 73">
              <a:extLst>
                <a:ext uri="{FF2B5EF4-FFF2-40B4-BE49-F238E27FC236}">
                  <a16:creationId xmlns:a16="http://schemas.microsoft.com/office/drawing/2014/main" id="{CE143D50-1F3C-476C-BCA1-41ED2BBEC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932" y="3145013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7366" name="CaixaDeTexto 74">
              <a:extLst>
                <a:ext uri="{FF2B5EF4-FFF2-40B4-BE49-F238E27FC236}">
                  <a16:creationId xmlns:a16="http://schemas.microsoft.com/office/drawing/2014/main" id="{8BAF63BA-30B8-432B-96B3-76C01CCDD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0013" y="3145013"/>
              <a:ext cx="3016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 </a:t>
              </a:r>
            </a:p>
          </p:txBody>
        </p:sp>
        <p:sp>
          <p:nvSpPr>
            <p:cNvPr id="57367" name="CaixaDeTexto 76">
              <a:extLst>
                <a:ext uri="{FF2B5EF4-FFF2-40B4-BE49-F238E27FC236}">
                  <a16:creationId xmlns:a16="http://schemas.microsoft.com/office/drawing/2014/main" id="{A13795D3-980F-40B3-A8F4-8F9E713F1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5186" y="316739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7368" name="CaixaDeTexto 77">
              <a:extLst>
                <a:ext uri="{FF2B5EF4-FFF2-40B4-BE49-F238E27FC236}">
                  <a16:creationId xmlns:a16="http://schemas.microsoft.com/office/drawing/2014/main" id="{0483CF7A-83EA-4134-B023-78F16E88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316739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7369" name="CaixaDeTexto 78">
              <a:extLst>
                <a:ext uri="{FF2B5EF4-FFF2-40B4-BE49-F238E27FC236}">
                  <a16:creationId xmlns:a16="http://schemas.microsoft.com/office/drawing/2014/main" id="{957B2278-4900-4186-8528-72BAC0AF5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5433" y="2547157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7370" name="CaixaDeTexto 79">
              <a:extLst>
                <a:ext uri="{FF2B5EF4-FFF2-40B4-BE49-F238E27FC236}">
                  <a16:creationId xmlns:a16="http://schemas.microsoft.com/office/drawing/2014/main" id="{DD7BE8C6-9124-496A-9DF7-94017DDAF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099" y="2557790"/>
              <a:ext cx="26321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7371" name="CaixaDeTexto 80">
              <a:extLst>
                <a:ext uri="{FF2B5EF4-FFF2-40B4-BE49-F238E27FC236}">
                  <a16:creationId xmlns:a16="http://schemas.microsoft.com/office/drawing/2014/main" id="{C2F9F5F0-1E20-42FF-9EAB-5E990C292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786" y="381000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7372" name="CaixaDeTexto 81">
              <a:extLst>
                <a:ext uri="{FF2B5EF4-FFF2-40B4-BE49-F238E27FC236}">
                  <a16:creationId xmlns:a16="http://schemas.microsoft.com/office/drawing/2014/main" id="{21781ED4-4F3B-4C9A-9178-A4222C3BB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033" y="3852079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7373" name="CaixaDeTexto 82">
              <a:extLst>
                <a:ext uri="{FF2B5EF4-FFF2-40B4-BE49-F238E27FC236}">
                  <a16:creationId xmlns:a16="http://schemas.microsoft.com/office/drawing/2014/main" id="{7FDEBA44-4932-4168-AF87-EEC7423E4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14" y="3841446"/>
              <a:ext cx="30168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 </a:t>
              </a:r>
            </a:p>
          </p:txBody>
        </p:sp>
        <p:sp>
          <p:nvSpPr>
            <p:cNvPr id="57374" name="CaixaDeTexto 83">
              <a:extLst>
                <a:ext uri="{FF2B5EF4-FFF2-40B4-BE49-F238E27FC236}">
                  <a16:creationId xmlns:a16="http://schemas.microsoft.com/office/drawing/2014/main" id="{F01917E8-2CAD-4CDD-8CFC-42C854AA9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100" y="385319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7375" name="CaixaDeTexto 96">
              <a:extLst>
                <a:ext uri="{FF2B5EF4-FFF2-40B4-BE49-F238E27FC236}">
                  <a16:creationId xmlns:a16="http://schemas.microsoft.com/office/drawing/2014/main" id="{B7E00B8E-EF45-477E-A505-C7545E27F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7186" y="381000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2CC9D087-A0CD-435A-A7DE-1A32208C2C6B}"/>
                </a:ext>
              </a:extLst>
            </p:cNvPr>
            <p:cNvCxnSpPr>
              <a:stCxn id="72" idx="3"/>
              <a:endCxn id="104" idx="7"/>
            </p:cNvCxnSpPr>
            <p:nvPr/>
          </p:nvCxnSpPr>
          <p:spPr bwMode="auto">
            <a:xfrm rot="5400000">
              <a:off x="4210950" y="3883638"/>
              <a:ext cx="282549" cy="3857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3033685B-446A-41CD-8A7B-539AE06E6158}"/>
                </a:ext>
              </a:extLst>
            </p:cNvPr>
            <p:cNvSpPr/>
            <p:nvPr/>
          </p:nvSpPr>
          <p:spPr bwMode="auto">
            <a:xfrm>
              <a:off x="3729117" y="4144779"/>
              <a:ext cx="503249" cy="5031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4801C1D1-239C-438B-B229-413EF58FCE56}"/>
                </a:ext>
              </a:extLst>
            </p:cNvPr>
            <p:cNvCxnSpPr>
              <a:stCxn id="57390" idx="3"/>
              <a:endCxn id="106" idx="7"/>
            </p:cNvCxnSpPr>
            <p:nvPr/>
          </p:nvCxnSpPr>
          <p:spPr bwMode="auto">
            <a:xfrm flipH="1">
              <a:off x="2970275" y="3984456"/>
              <a:ext cx="346083" cy="225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DF1AC4CE-4BA6-4D46-A939-CEC435EADDDB}"/>
                </a:ext>
              </a:extLst>
            </p:cNvPr>
            <p:cNvSpPr/>
            <p:nvPr/>
          </p:nvSpPr>
          <p:spPr bwMode="auto">
            <a:xfrm>
              <a:off x="2540053" y="4135255"/>
              <a:ext cx="503248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0F75726-4963-4334-84BB-280B8F97D104}"/>
                </a:ext>
              </a:extLst>
            </p:cNvPr>
            <p:cNvSpPr/>
            <p:nvPr/>
          </p:nvSpPr>
          <p:spPr bwMode="auto">
            <a:xfrm>
              <a:off x="1554193" y="4108269"/>
              <a:ext cx="503249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CE133C96-4812-44A7-8A53-7861C9DF8B5C}"/>
                </a:ext>
              </a:extLst>
            </p:cNvPr>
            <p:cNvCxnSpPr>
              <a:stCxn id="57372" idx="1"/>
              <a:endCxn id="107" idx="1"/>
            </p:cNvCxnSpPr>
            <p:nvPr/>
          </p:nvCxnSpPr>
          <p:spPr bwMode="auto">
            <a:xfrm rot="10800000" flipH="1" flipV="1">
              <a:off x="1306538" y="3982869"/>
              <a:ext cx="320682" cy="20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87ADBFFF-66F9-4858-AE64-47A214E4AAB2}"/>
                </a:ext>
              </a:extLst>
            </p:cNvPr>
            <p:cNvSpPr/>
            <p:nvPr/>
          </p:nvSpPr>
          <p:spPr bwMode="auto">
            <a:xfrm>
              <a:off x="381005" y="4098745"/>
              <a:ext cx="503248" cy="5031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03C0DE9F-7C54-451A-8E4F-01F0E7F1A2B3}"/>
                </a:ext>
              </a:extLst>
            </p:cNvPr>
            <p:cNvCxnSpPr>
              <a:stCxn id="57373" idx="3"/>
              <a:endCxn id="111" idx="7"/>
            </p:cNvCxnSpPr>
            <p:nvPr/>
          </p:nvCxnSpPr>
          <p:spPr bwMode="auto">
            <a:xfrm flipH="1">
              <a:off x="811227" y="3971757"/>
              <a:ext cx="331795" cy="200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84" name="CaixaDeTexto 112">
              <a:extLst>
                <a:ext uri="{FF2B5EF4-FFF2-40B4-BE49-F238E27FC236}">
                  <a16:creationId xmlns:a16="http://schemas.microsoft.com/office/drawing/2014/main" id="{47C28C79-A1D6-425D-A7C3-11D81C8B5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699" y="446279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7385" name="CaixaDeTexto 114">
              <a:extLst>
                <a:ext uri="{FF2B5EF4-FFF2-40B4-BE49-F238E27FC236}">
                  <a16:creationId xmlns:a16="http://schemas.microsoft.com/office/drawing/2014/main" id="{A98137B2-C171-4621-A238-B8AA3132B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0100" y="446279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7386" name="CaixaDeTexto 115">
              <a:extLst>
                <a:ext uri="{FF2B5EF4-FFF2-40B4-BE49-F238E27FC236}">
                  <a16:creationId xmlns:a16="http://schemas.microsoft.com/office/drawing/2014/main" id="{D4BDC153-6180-49B9-AAAC-DF8F06E09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700" y="446279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57387" name="CaixaDeTexto 116">
              <a:extLst>
                <a:ext uri="{FF2B5EF4-FFF2-40B4-BE49-F238E27FC236}">
                  <a16:creationId xmlns:a16="http://schemas.microsoft.com/office/drawing/2014/main" id="{27710B88-4C34-49E1-B804-0EEC334E4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700" y="446279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7388" name="CaixaDeTexto 117">
              <a:extLst>
                <a:ext uri="{FF2B5EF4-FFF2-40B4-BE49-F238E27FC236}">
                  <a16:creationId xmlns:a16="http://schemas.microsoft.com/office/drawing/2014/main" id="{C90E4EB8-1A9C-4B2C-8452-04E72481B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7300" y="446279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57389" name="CaixaDeTexto 118">
              <a:extLst>
                <a:ext uri="{FF2B5EF4-FFF2-40B4-BE49-F238E27FC236}">
                  <a16:creationId xmlns:a16="http://schemas.microsoft.com/office/drawing/2014/main" id="{DF520B08-5D93-4048-8C2B-B04297E72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4474534"/>
              <a:ext cx="26321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7390" name="CaixaDeTexto 120">
              <a:extLst>
                <a:ext uri="{FF2B5EF4-FFF2-40B4-BE49-F238E27FC236}">
                  <a16:creationId xmlns:a16="http://schemas.microsoft.com/office/drawing/2014/main" id="{06221683-C967-439D-9A03-7F6E28158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787" y="3853848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7391" name="CaixaDeTexto 121">
              <a:extLst>
                <a:ext uri="{FF2B5EF4-FFF2-40B4-BE49-F238E27FC236}">
                  <a16:creationId xmlns:a16="http://schemas.microsoft.com/office/drawing/2014/main" id="{D3027F48-B077-4CC0-8CF7-4DDDF2931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587" y="3810000"/>
              <a:ext cx="26321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7392" name="CaixaDeTexto 122">
              <a:extLst>
                <a:ext uri="{FF2B5EF4-FFF2-40B4-BE49-F238E27FC236}">
                  <a16:creationId xmlns:a16="http://schemas.microsoft.com/office/drawing/2014/main" id="{35ED5571-8E54-404E-B8AB-3F6672EE2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26321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0</a:t>
              </a:r>
            </a:p>
          </p:txBody>
        </p: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377A0A91-DC58-4F2A-9A0B-583A53EAFE0A}"/>
                </a:ext>
              </a:extLst>
            </p:cNvPr>
            <p:cNvCxnSpPr>
              <a:stCxn id="72" idx="5"/>
              <a:endCxn id="125" idx="1"/>
            </p:cNvCxnSpPr>
            <p:nvPr/>
          </p:nvCxnSpPr>
          <p:spPr bwMode="auto">
            <a:xfrm rot="16200000" flipH="1">
              <a:off x="4933279" y="3902687"/>
              <a:ext cx="288899" cy="354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B1318838-3CCD-4BD9-A056-54F22F359335}"/>
                </a:ext>
              </a:extLst>
            </p:cNvPr>
            <p:cNvSpPr/>
            <p:nvPr/>
          </p:nvSpPr>
          <p:spPr bwMode="auto">
            <a:xfrm>
              <a:off x="5181712" y="4149541"/>
              <a:ext cx="503248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7395" name="CaixaDeTexto 125">
              <a:extLst>
                <a:ext uri="{FF2B5EF4-FFF2-40B4-BE49-F238E27FC236}">
                  <a16:creationId xmlns:a16="http://schemas.microsoft.com/office/drawing/2014/main" id="{A3C17980-5C9E-4442-A5BE-030722B2C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102" y="446279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7396" name="CaixaDeTexto 126">
              <a:extLst>
                <a:ext uri="{FF2B5EF4-FFF2-40B4-BE49-F238E27FC236}">
                  <a16:creationId xmlns:a16="http://schemas.microsoft.com/office/drawing/2014/main" id="{23E9CFC9-25A9-4AE0-98CC-36570DF64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4562" y="446279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8C8515E1-0BB8-4D32-89F6-F12093208AD0}"/>
                </a:ext>
              </a:extLst>
            </p:cNvPr>
            <p:cNvCxnSpPr>
              <a:endCxn id="138" idx="7"/>
            </p:cNvCxnSpPr>
            <p:nvPr/>
          </p:nvCxnSpPr>
          <p:spPr bwMode="auto">
            <a:xfrm rot="5400000">
              <a:off x="6638292" y="3905860"/>
              <a:ext cx="282549" cy="385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DC44BA0C-4651-4F7E-AC5A-B4DAC908F816}"/>
                </a:ext>
              </a:extLst>
            </p:cNvPr>
            <p:cNvSpPr/>
            <p:nvPr/>
          </p:nvSpPr>
          <p:spPr bwMode="auto">
            <a:xfrm>
              <a:off x="6156459" y="4165414"/>
              <a:ext cx="503248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57399" name="CaixaDeTexto 138">
              <a:extLst>
                <a:ext uri="{FF2B5EF4-FFF2-40B4-BE49-F238E27FC236}">
                  <a16:creationId xmlns:a16="http://schemas.microsoft.com/office/drawing/2014/main" id="{0DC11687-BAB0-4134-9630-3BAA0901E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9402" y="4517724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7400" name="CaixaDeTexto 139">
              <a:extLst>
                <a:ext uri="{FF2B5EF4-FFF2-40B4-BE49-F238E27FC236}">
                  <a16:creationId xmlns:a16="http://schemas.microsoft.com/office/drawing/2014/main" id="{289DE101-590F-48EC-AF20-95F1685F0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9167" y="4517724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0AB6C46A-5FD4-40FC-9F8E-338FA1EE4B94}"/>
                </a:ext>
              </a:extLst>
            </p:cNvPr>
            <p:cNvCxnSpPr>
              <a:endCxn id="143" idx="1"/>
            </p:cNvCxnSpPr>
            <p:nvPr/>
          </p:nvCxnSpPr>
          <p:spPr bwMode="auto">
            <a:xfrm rot="16200000" flipH="1">
              <a:off x="7362208" y="3924910"/>
              <a:ext cx="288899" cy="354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05114F54-74F8-43CD-9C29-D354FAD8C488}"/>
                </a:ext>
              </a:extLst>
            </p:cNvPr>
            <p:cNvSpPr/>
            <p:nvPr/>
          </p:nvSpPr>
          <p:spPr bwMode="auto">
            <a:xfrm>
              <a:off x="7609053" y="4171764"/>
              <a:ext cx="504836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57403" name="CaixaDeTexto 143">
              <a:extLst>
                <a:ext uri="{FF2B5EF4-FFF2-40B4-BE49-F238E27FC236}">
                  <a16:creationId xmlns:a16="http://schemas.microsoft.com/office/drawing/2014/main" id="{63FE562C-3101-4745-A8D8-698A7AFA9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69" y="4484714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7404" name="CaixaDeTexto 144">
              <a:extLst>
                <a:ext uri="{FF2B5EF4-FFF2-40B4-BE49-F238E27FC236}">
                  <a16:creationId xmlns:a16="http://schemas.microsoft.com/office/drawing/2014/main" id="{968CE7C4-D94A-48B0-938C-BB40E023A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228" y="4484714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F70680A9-B26D-4C39-ACEE-7AE8AF6A1577}"/>
                </a:ext>
              </a:extLst>
            </p:cNvPr>
            <p:cNvCxnSpPr>
              <a:stCxn id="57350" idx="3"/>
              <a:endCxn id="153" idx="7"/>
            </p:cNvCxnSpPr>
            <p:nvPr/>
          </p:nvCxnSpPr>
          <p:spPr bwMode="auto">
            <a:xfrm flipH="1">
              <a:off x="3424310" y="4594000"/>
              <a:ext cx="420697" cy="3095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8CF513BF-A9A0-4465-A627-4484B204123D}"/>
                </a:ext>
              </a:extLst>
            </p:cNvPr>
            <p:cNvSpPr/>
            <p:nvPr/>
          </p:nvSpPr>
          <p:spPr bwMode="auto">
            <a:xfrm>
              <a:off x="2994088" y="4830516"/>
              <a:ext cx="503248" cy="5031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57407" name="CaixaDeTexto 162">
              <a:extLst>
                <a:ext uri="{FF2B5EF4-FFF2-40B4-BE49-F238E27FC236}">
                  <a16:creationId xmlns:a16="http://schemas.microsoft.com/office/drawing/2014/main" id="{09FC4CBF-2314-4A04-976E-AA0D9DC04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9635" y="520861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7408" name="CaixaDeTexto 163">
              <a:extLst>
                <a:ext uri="{FF2B5EF4-FFF2-40B4-BE49-F238E27FC236}">
                  <a16:creationId xmlns:a16="http://schemas.microsoft.com/office/drawing/2014/main" id="{14E7AD7E-74CD-4178-AA19-7EAE1D733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520861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  <p:cxnSp>
          <p:nvCxnSpPr>
            <p:cNvPr id="165" name="Conector reto 164">
              <a:extLst>
                <a:ext uri="{FF2B5EF4-FFF2-40B4-BE49-F238E27FC236}">
                  <a16:creationId xmlns:a16="http://schemas.microsoft.com/office/drawing/2014/main" id="{2392711D-271B-4FA5-8F5E-B7633F85176A}"/>
                </a:ext>
              </a:extLst>
            </p:cNvPr>
            <p:cNvCxnSpPr/>
            <p:nvPr/>
          </p:nvCxnSpPr>
          <p:spPr bwMode="auto">
            <a:xfrm rot="16200000" flipH="1">
              <a:off x="4171262" y="4555090"/>
              <a:ext cx="288899" cy="354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065F3ED4-075C-4002-B38F-EA71388DA32F}"/>
                </a:ext>
              </a:extLst>
            </p:cNvPr>
            <p:cNvSpPr/>
            <p:nvPr/>
          </p:nvSpPr>
          <p:spPr bwMode="auto">
            <a:xfrm>
              <a:off x="4419695" y="4800356"/>
              <a:ext cx="503248" cy="5047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57411" name="CaixaDeTexto 166">
              <a:extLst>
                <a:ext uri="{FF2B5EF4-FFF2-40B4-BE49-F238E27FC236}">
                  <a16:creationId xmlns:a16="http://schemas.microsoft.com/office/drawing/2014/main" id="{22E0CD99-8E53-4E9E-B555-FDE733B17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700" y="5105400"/>
              <a:ext cx="3097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57412" name="CaixaDeTexto 167">
              <a:extLst>
                <a:ext uri="{FF2B5EF4-FFF2-40B4-BE49-F238E27FC236}">
                  <a16:creationId xmlns:a16="http://schemas.microsoft.com/office/drawing/2014/main" id="{3BBC3600-8D56-4BAE-885B-E4D156DCE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828" y="5105400"/>
              <a:ext cx="3481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100">
                  <a:latin typeface="Arial" panose="020B0604020202020204" pitchFamily="34" charset="0"/>
                </a:rPr>
                <a:t>-1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aixaDeTexto 2">
            <a:extLst>
              <a:ext uri="{FF2B5EF4-FFF2-40B4-BE49-F238E27FC236}">
                <a16:creationId xmlns:a16="http://schemas.microsoft.com/office/drawing/2014/main" id="{61EB0A59-BA46-4A28-8A6A-A183EF1B9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871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Exercício</a:t>
            </a:r>
          </a:p>
        </p:txBody>
      </p:sp>
      <p:sp>
        <p:nvSpPr>
          <p:cNvPr id="59395" name="Retângulo 4">
            <a:extLst>
              <a:ext uri="{FF2B5EF4-FFF2-40B4-BE49-F238E27FC236}">
                <a16:creationId xmlns:a16="http://schemas.microsoft.com/office/drawing/2014/main" id="{CF9DDC10-E9F4-4758-AE52-77D5EF56E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Montar a árvore ABB e AVL considerando a inserção dos seguintes elementos.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3,2,1,4,5,6,7,16,15,14,13,12,11,10,8,9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Comparar a configuração de cada árvore após a inserção de cada elemento.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Utilizar a ferramenta de visualização de Estrutura de Dados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Árvore de busca binária: </a:t>
            </a:r>
            <a:r>
              <a:rPr lang="pt-BR" altLang="pt-BR" sz="1800">
                <a:latin typeface="Arial" panose="020B0604020202020204" pitchFamily="34" charset="0"/>
                <a:hlinkClick r:id="rId3"/>
              </a:rPr>
              <a:t>https://people.ok.ubc.ca/ylucet/DS/BST.html</a:t>
            </a: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Árvore de AVL: </a:t>
            </a:r>
            <a:r>
              <a:rPr lang="pt-BR" altLang="pt-BR" sz="1800">
                <a:latin typeface="Arial" panose="020B0604020202020204" pitchFamily="34" charset="0"/>
                <a:hlinkClick r:id="rId4"/>
              </a:rPr>
              <a:t>https://people.ok.ubc.ca/ylucet/DS/AVLtree.html</a:t>
            </a: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2">
            <a:extLst>
              <a:ext uri="{FF2B5EF4-FFF2-40B4-BE49-F238E27FC236}">
                <a16:creationId xmlns:a16="http://schemas.microsoft.com/office/drawing/2014/main" id="{67586F04-4021-43C8-89C9-77F29A606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43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 AVL</a:t>
            </a:r>
          </a:p>
        </p:txBody>
      </p:sp>
      <p:sp>
        <p:nvSpPr>
          <p:cNvPr id="49" name="Retângulo 4">
            <a:extLst>
              <a:ext uri="{FF2B5EF4-FFF2-40B4-BE49-F238E27FC236}">
                <a16:creationId xmlns:a16="http://schemas.microsoft.com/office/drawing/2014/main" id="{8C11D7BA-9090-44E1-9BFA-6BE65026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8991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Árvore AVL (Adelson-Velskii e Landis) é uma árvore binária cuja condição de balanceamento é tal que as alturas das sub-árvores esquerda e direita diferem no máximo de uma unidade.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Considerando que uma sub-árvore vazia tem uma altura de -1, qual das árvores abaixo não é uma árvore AVL?</a:t>
            </a:r>
          </a:p>
        </p:txBody>
      </p:sp>
      <p:grpSp>
        <p:nvGrpSpPr>
          <p:cNvPr id="2" name="Grupo 52">
            <a:extLst>
              <a:ext uri="{FF2B5EF4-FFF2-40B4-BE49-F238E27FC236}">
                <a16:creationId xmlns:a16="http://schemas.microsoft.com/office/drawing/2014/main" id="{9F1AB149-FCED-4121-8859-FE38BF3E39E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3733800" cy="3006725"/>
            <a:chOff x="381000" y="3581400"/>
            <a:chExt cx="3733800" cy="3006725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2F5BCD1-ED28-4958-BE0A-545164F93BEF}"/>
                </a:ext>
              </a:extLst>
            </p:cNvPr>
            <p:cNvSpPr/>
            <p:nvPr/>
          </p:nvSpPr>
          <p:spPr bwMode="auto">
            <a:xfrm>
              <a:off x="2362200" y="3581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413F4156-A31C-418D-A66C-7E988219D6AC}"/>
                </a:ext>
              </a:extLst>
            </p:cNvPr>
            <p:cNvCxnSpPr>
              <a:stCxn id="10" idx="1"/>
              <a:endCxn id="8" idx="5"/>
            </p:cNvCxnSpPr>
            <p:nvPr/>
          </p:nvCxnSpPr>
          <p:spPr bwMode="auto">
            <a:xfrm rot="16200000" flipV="1">
              <a:off x="3046413" y="3808413"/>
              <a:ext cx="384175" cy="84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D7EF53B-4032-4024-96A1-B536A3DC91F4}"/>
                </a:ext>
              </a:extLst>
            </p:cNvPr>
            <p:cNvSpPr/>
            <p:nvPr/>
          </p:nvSpPr>
          <p:spPr bwMode="auto">
            <a:xfrm>
              <a:off x="3581400" y="4343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6C6E908-432A-434F-B5FC-77760C8CF90F}"/>
                </a:ext>
              </a:extLst>
            </p:cNvPr>
            <p:cNvCxnSpPr>
              <a:stCxn id="12" idx="7"/>
              <a:endCxn id="8" idx="3"/>
            </p:cNvCxnSpPr>
            <p:nvPr/>
          </p:nvCxnSpPr>
          <p:spPr bwMode="auto">
            <a:xfrm rot="5400000" flipH="1" flipV="1">
              <a:off x="1827213" y="3808413"/>
              <a:ext cx="384175" cy="84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7C5A72E-8410-44DA-B989-827D7BB43694}"/>
                </a:ext>
              </a:extLst>
            </p:cNvPr>
            <p:cNvSpPr/>
            <p:nvPr/>
          </p:nvSpPr>
          <p:spPr bwMode="auto">
            <a:xfrm>
              <a:off x="1143000" y="4343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6DF5C54-4536-49C7-9369-DC4CBA0D5688}"/>
                </a:ext>
              </a:extLst>
            </p:cNvPr>
            <p:cNvCxnSpPr>
              <a:stCxn id="14" idx="1"/>
              <a:endCxn id="12" idx="5"/>
            </p:cNvCxnSpPr>
            <p:nvPr/>
          </p:nvCxnSpPr>
          <p:spPr bwMode="auto">
            <a:xfrm rot="16200000" flipV="1">
              <a:off x="1560513" y="4837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C88A58A-27FE-42D7-87D6-96B202F1FF14}"/>
                </a:ext>
              </a:extLst>
            </p:cNvPr>
            <p:cNvSpPr/>
            <p:nvPr/>
          </p:nvSpPr>
          <p:spPr bwMode="auto">
            <a:xfrm>
              <a:off x="1905000" y="5181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382E68C-8205-4F03-A89D-42A3903D63DB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 bwMode="auto">
            <a:xfrm rot="5400000" flipH="1" flipV="1">
              <a:off x="1563688" y="5635625"/>
              <a:ext cx="417512" cy="42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B2D9532-AA52-407B-8CD8-7E289B64FF75}"/>
                </a:ext>
              </a:extLst>
            </p:cNvPr>
            <p:cNvSpPr/>
            <p:nvPr/>
          </p:nvSpPr>
          <p:spPr bwMode="auto">
            <a:xfrm>
              <a:off x="1295400" y="6054725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DFA72EA-EE61-4399-BA2F-C0965F654F43}"/>
                </a:ext>
              </a:extLst>
            </p:cNvPr>
            <p:cNvSpPr/>
            <p:nvPr/>
          </p:nvSpPr>
          <p:spPr bwMode="auto">
            <a:xfrm>
              <a:off x="381000" y="5181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860D276-3853-4814-A398-06F5A5A4DEE5}"/>
                </a:ext>
              </a:extLst>
            </p:cNvPr>
            <p:cNvCxnSpPr>
              <a:stCxn id="17" idx="7"/>
              <a:endCxn id="12" idx="3"/>
            </p:cNvCxnSpPr>
            <p:nvPr/>
          </p:nvCxnSpPr>
          <p:spPr bwMode="auto">
            <a:xfrm rot="5400000" flipH="1" flipV="1">
              <a:off x="798513" y="4837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AEC3442-E159-487A-A50B-58A18D88C56D}"/>
                </a:ext>
              </a:extLst>
            </p:cNvPr>
            <p:cNvSpPr/>
            <p:nvPr/>
          </p:nvSpPr>
          <p:spPr bwMode="auto">
            <a:xfrm>
              <a:off x="2819400" y="5189538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36BFB71B-82BB-45C0-96F3-21055DE14075}"/>
                </a:ext>
              </a:extLst>
            </p:cNvPr>
            <p:cNvCxnSpPr>
              <a:stCxn id="22" idx="7"/>
              <a:endCxn id="10" idx="3"/>
            </p:cNvCxnSpPr>
            <p:nvPr/>
          </p:nvCxnSpPr>
          <p:spPr bwMode="auto">
            <a:xfrm rot="5400000" flipH="1" flipV="1">
              <a:off x="3232945" y="4841081"/>
              <a:ext cx="468312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53">
            <a:extLst>
              <a:ext uri="{FF2B5EF4-FFF2-40B4-BE49-F238E27FC236}">
                <a16:creationId xmlns:a16="http://schemas.microsoft.com/office/drawing/2014/main" id="{417B77C3-1F50-4C41-90F2-B1E3E72B7E2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581400"/>
            <a:ext cx="3733800" cy="3006725"/>
            <a:chOff x="5029200" y="3581400"/>
            <a:chExt cx="3733800" cy="3006725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C399CBD-D591-4C98-902F-2C370D01FAE5}"/>
                </a:ext>
              </a:extLst>
            </p:cNvPr>
            <p:cNvSpPr/>
            <p:nvPr/>
          </p:nvSpPr>
          <p:spPr bwMode="auto">
            <a:xfrm>
              <a:off x="7010400" y="3581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F96C97FF-3746-41FB-B455-D6C669EBA531}"/>
                </a:ext>
              </a:extLst>
            </p:cNvPr>
            <p:cNvCxnSpPr>
              <a:stCxn id="27" idx="1"/>
              <a:endCxn id="25" idx="5"/>
            </p:cNvCxnSpPr>
            <p:nvPr/>
          </p:nvCxnSpPr>
          <p:spPr bwMode="auto">
            <a:xfrm rot="16200000" flipV="1">
              <a:off x="7694613" y="3808413"/>
              <a:ext cx="384175" cy="84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9396B24-848E-4085-823E-951424211B92}"/>
                </a:ext>
              </a:extLst>
            </p:cNvPr>
            <p:cNvSpPr/>
            <p:nvPr/>
          </p:nvSpPr>
          <p:spPr bwMode="auto">
            <a:xfrm>
              <a:off x="8229600" y="4343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D40E625-1464-4721-94E8-6FE98FE2EE80}"/>
                </a:ext>
              </a:extLst>
            </p:cNvPr>
            <p:cNvCxnSpPr>
              <a:stCxn id="29" idx="7"/>
              <a:endCxn id="25" idx="3"/>
            </p:cNvCxnSpPr>
            <p:nvPr/>
          </p:nvCxnSpPr>
          <p:spPr bwMode="auto">
            <a:xfrm rot="5400000" flipH="1" flipV="1">
              <a:off x="6475413" y="3808413"/>
              <a:ext cx="384175" cy="84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3E1EFA7-5A0A-435C-9BB4-4D955602485B}"/>
                </a:ext>
              </a:extLst>
            </p:cNvPr>
            <p:cNvSpPr/>
            <p:nvPr/>
          </p:nvSpPr>
          <p:spPr bwMode="auto">
            <a:xfrm>
              <a:off x="5791200" y="4343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2775F5A-9C1F-48DD-A336-D34FCB2CE64E}"/>
                </a:ext>
              </a:extLst>
            </p:cNvPr>
            <p:cNvCxnSpPr>
              <a:stCxn id="31" idx="1"/>
              <a:endCxn id="29" idx="5"/>
            </p:cNvCxnSpPr>
            <p:nvPr/>
          </p:nvCxnSpPr>
          <p:spPr bwMode="auto">
            <a:xfrm rot="16200000" flipV="1">
              <a:off x="6208713" y="4837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0B43111-FC6D-4272-9ACF-BB8FCB78ADD0}"/>
                </a:ext>
              </a:extLst>
            </p:cNvPr>
            <p:cNvSpPr/>
            <p:nvPr/>
          </p:nvSpPr>
          <p:spPr bwMode="auto">
            <a:xfrm>
              <a:off x="6553200" y="5181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28337492-652F-440E-AB3B-2D1444582EBE}"/>
                </a:ext>
              </a:extLst>
            </p:cNvPr>
            <p:cNvCxnSpPr>
              <a:stCxn id="33" idx="0"/>
              <a:endCxn id="31" idx="3"/>
            </p:cNvCxnSpPr>
            <p:nvPr/>
          </p:nvCxnSpPr>
          <p:spPr bwMode="auto">
            <a:xfrm rot="5400000" flipH="1" flipV="1">
              <a:off x="6211888" y="5635625"/>
              <a:ext cx="417512" cy="420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785D5AE5-23A5-46AE-A712-40D2FA8E0CD9}"/>
                </a:ext>
              </a:extLst>
            </p:cNvPr>
            <p:cNvSpPr/>
            <p:nvPr/>
          </p:nvSpPr>
          <p:spPr bwMode="auto">
            <a:xfrm>
              <a:off x="5943600" y="6054725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DC871EDE-F244-4BC8-85B3-25E464378249}"/>
                </a:ext>
              </a:extLst>
            </p:cNvPr>
            <p:cNvSpPr/>
            <p:nvPr/>
          </p:nvSpPr>
          <p:spPr bwMode="auto">
            <a:xfrm>
              <a:off x="5029200" y="5181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0BF6E5F5-1630-4768-A88C-2340A872BECA}"/>
                </a:ext>
              </a:extLst>
            </p:cNvPr>
            <p:cNvCxnSpPr>
              <a:stCxn id="34" idx="7"/>
              <a:endCxn id="29" idx="3"/>
            </p:cNvCxnSpPr>
            <p:nvPr/>
          </p:nvCxnSpPr>
          <p:spPr bwMode="auto">
            <a:xfrm rot="5400000" flipH="1" flipV="1">
              <a:off x="5446713" y="4837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21FCACA7-CACB-4FF9-A3EF-E1115AA8BEDE}"/>
                </a:ext>
              </a:extLst>
            </p:cNvPr>
            <p:cNvSpPr/>
            <p:nvPr/>
          </p:nvSpPr>
          <p:spPr bwMode="auto">
            <a:xfrm>
              <a:off x="7391400" y="6019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C709DB3C-4030-41DD-A380-183A45CB858C}"/>
                </a:ext>
              </a:extLst>
            </p:cNvPr>
            <p:cNvCxnSpPr>
              <a:stCxn id="36" idx="1"/>
              <a:endCxn id="31" idx="5"/>
            </p:cNvCxnSpPr>
            <p:nvPr/>
          </p:nvCxnSpPr>
          <p:spPr bwMode="auto">
            <a:xfrm rot="16200000" flipV="1">
              <a:off x="7008813" y="5637213"/>
              <a:ext cx="460375" cy="460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72">
            <a:extLst>
              <a:ext uri="{FF2B5EF4-FFF2-40B4-BE49-F238E27FC236}">
                <a16:creationId xmlns:a16="http://schemas.microsoft.com/office/drawing/2014/main" id="{0EE81A02-854E-4279-8B91-454AD7E7CBB4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6400800"/>
            <a:ext cx="993775" cy="307975"/>
            <a:chOff x="1063492" y="6400800"/>
            <a:chExt cx="993908" cy="307777"/>
          </a:xfrm>
        </p:grpSpPr>
        <p:sp>
          <p:nvSpPr>
            <p:cNvPr id="6192" name="CaixaDeTexto 40">
              <a:extLst>
                <a:ext uri="{FF2B5EF4-FFF2-40B4-BE49-F238E27FC236}">
                  <a16:creationId xmlns:a16="http://schemas.microsoft.com/office/drawing/2014/main" id="{CC79DCC7-930C-412F-89A8-2E0AC8ABB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492" y="64008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93" name="CaixaDeTexto 41">
              <a:extLst>
                <a:ext uri="{FF2B5EF4-FFF2-40B4-BE49-F238E27FC236}">
                  <a16:creationId xmlns:a16="http://schemas.microsoft.com/office/drawing/2014/main" id="{C3C2E81E-AF59-47AC-942D-665C22D3B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036" y="64008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5" name="Grupo 74">
            <a:extLst>
              <a:ext uri="{FF2B5EF4-FFF2-40B4-BE49-F238E27FC236}">
                <a16:creationId xmlns:a16="http://schemas.microsoft.com/office/drawing/2014/main" id="{7715B833-749B-4106-811E-4D1E8F54A14D}"/>
              </a:ext>
            </a:extLst>
          </p:cNvPr>
          <p:cNvGrpSpPr>
            <a:grpSpLocks/>
          </p:cNvGrpSpPr>
          <p:nvPr/>
        </p:nvGrpSpPr>
        <p:grpSpPr bwMode="auto">
          <a:xfrm>
            <a:off x="1673225" y="5486400"/>
            <a:ext cx="993775" cy="307975"/>
            <a:chOff x="1673092" y="5486400"/>
            <a:chExt cx="993908" cy="307777"/>
          </a:xfrm>
        </p:grpSpPr>
        <p:sp>
          <p:nvSpPr>
            <p:cNvPr id="6190" name="CaixaDeTexto 42">
              <a:extLst>
                <a:ext uri="{FF2B5EF4-FFF2-40B4-BE49-F238E27FC236}">
                  <a16:creationId xmlns:a16="http://schemas.microsoft.com/office/drawing/2014/main" id="{F8CD8346-67C0-4F7A-9038-0D647C0BD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3092" y="54864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91" name="CaixaDeTexto 43">
              <a:extLst>
                <a:ext uri="{FF2B5EF4-FFF2-40B4-BE49-F238E27FC236}">
                  <a16:creationId xmlns:a16="http://schemas.microsoft.com/office/drawing/2014/main" id="{F7537510-D6B0-4C21-A0A0-468B13E9A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636" y="54864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6" name="Grupo 73">
            <a:extLst>
              <a:ext uri="{FF2B5EF4-FFF2-40B4-BE49-F238E27FC236}">
                <a16:creationId xmlns:a16="http://schemas.microsoft.com/office/drawing/2014/main" id="{1E461B9B-6D7A-4E91-9CF1-86D4CC08E6A3}"/>
              </a:ext>
            </a:extLst>
          </p:cNvPr>
          <p:cNvGrpSpPr>
            <a:grpSpLocks/>
          </p:cNvGrpSpPr>
          <p:nvPr/>
        </p:nvGrpSpPr>
        <p:grpSpPr bwMode="auto">
          <a:xfrm>
            <a:off x="149225" y="5562600"/>
            <a:ext cx="993775" cy="307975"/>
            <a:chOff x="149092" y="5562600"/>
            <a:chExt cx="993908" cy="307777"/>
          </a:xfrm>
        </p:grpSpPr>
        <p:sp>
          <p:nvSpPr>
            <p:cNvPr id="6188" name="CaixaDeTexto 44">
              <a:extLst>
                <a:ext uri="{FF2B5EF4-FFF2-40B4-BE49-F238E27FC236}">
                  <a16:creationId xmlns:a16="http://schemas.microsoft.com/office/drawing/2014/main" id="{C99A7B88-10E2-4B36-9CE1-9ADDA06E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92" y="55626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89" name="CaixaDeTexto 45">
              <a:extLst>
                <a:ext uri="{FF2B5EF4-FFF2-40B4-BE49-F238E27FC236}">
                  <a16:creationId xmlns:a16="http://schemas.microsoft.com/office/drawing/2014/main" id="{8A99B034-01F6-4DFA-B5F9-639D9FA8F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636" y="55626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7" name="Grupo 75">
            <a:extLst>
              <a:ext uri="{FF2B5EF4-FFF2-40B4-BE49-F238E27FC236}">
                <a16:creationId xmlns:a16="http://schemas.microsoft.com/office/drawing/2014/main" id="{3E7095FB-27F0-4049-8F0F-61592CE2BDBA}"/>
              </a:ext>
            </a:extLst>
          </p:cNvPr>
          <p:cNvGrpSpPr>
            <a:grpSpLocks/>
          </p:cNvGrpSpPr>
          <p:nvPr/>
        </p:nvGrpSpPr>
        <p:grpSpPr bwMode="auto">
          <a:xfrm>
            <a:off x="911225" y="4648200"/>
            <a:ext cx="966788" cy="307975"/>
            <a:chOff x="911092" y="4648200"/>
            <a:chExt cx="966612" cy="307777"/>
          </a:xfrm>
        </p:grpSpPr>
        <p:sp>
          <p:nvSpPr>
            <p:cNvPr id="6186" name="CaixaDeTexto 46">
              <a:extLst>
                <a:ext uri="{FF2B5EF4-FFF2-40B4-BE49-F238E27FC236}">
                  <a16:creationId xmlns:a16="http://schemas.microsoft.com/office/drawing/2014/main" id="{0BC367FE-5757-4F21-B543-A2A000818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092" y="46482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87" name="CaixaDeTexto 47">
              <a:extLst>
                <a:ext uri="{FF2B5EF4-FFF2-40B4-BE49-F238E27FC236}">
                  <a16:creationId xmlns:a16="http://schemas.microsoft.com/office/drawing/2014/main" id="{383872FE-EEB7-4D5F-B865-D70FE7396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52" y="46482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9" name="Grupo 76">
            <a:extLst>
              <a:ext uri="{FF2B5EF4-FFF2-40B4-BE49-F238E27FC236}">
                <a16:creationId xmlns:a16="http://schemas.microsoft.com/office/drawing/2014/main" id="{D832DAF0-BD79-45B1-8376-5AC12B270446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5478463"/>
            <a:ext cx="993775" cy="306387"/>
            <a:chOff x="2587492" y="5477735"/>
            <a:chExt cx="993908" cy="307777"/>
          </a:xfrm>
        </p:grpSpPr>
        <p:sp>
          <p:nvSpPr>
            <p:cNvPr id="6184" name="CaixaDeTexto 49">
              <a:extLst>
                <a:ext uri="{FF2B5EF4-FFF2-40B4-BE49-F238E27FC236}">
                  <a16:creationId xmlns:a16="http://schemas.microsoft.com/office/drawing/2014/main" id="{AD504AF7-7403-4A8C-8E78-B62ED1FD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492" y="5477735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85" name="CaixaDeTexto 50">
              <a:extLst>
                <a:ext uri="{FF2B5EF4-FFF2-40B4-BE49-F238E27FC236}">
                  <a16:creationId xmlns:a16="http://schemas.microsoft.com/office/drawing/2014/main" id="{072AAFB5-7858-4E61-9289-9A295BC4F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8036" y="5477735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20" name="Grupo 77">
            <a:extLst>
              <a:ext uri="{FF2B5EF4-FFF2-40B4-BE49-F238E27FC236}">
                <a16:creationId xmlns:a16="http://schemas.microsoft.com/office/drawing/2014/main" id="{FCC6558A-A657-4A48-B8FA-E346E23E5E7F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4645025"/>
            <a:ext cx="993775" cy="307975"/>
            <a:chOff x="3371100" y="4645223"/>
            <a:chExt cx="993908" cy="307777"/>
          </a:xfrm>
        </p:grpSpPr>
        <p:sp>
          <p:nvSpPr>
            <p:cNvPr id="6182" name="CaixaDeTexto 54">
              <a:extLst>
                <a:ext uri="{FF2B5EF4-FFF2-40B4-BE49-F238E27FC236}">
                  <a16:creationId xmlns:a16="http://schemas.microsoft.com/office/drawing/2014/main" id="{08DA36D9-019D-4B1B-9AD9-003CBF8CC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100" y="4645223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83" name="CaixaDeTexto 55">
              <a:extLst>
                <a:ext uri="{FF2B5EF4-FFF2-40B4-BE49-F238E27FC236}">
                  <a16:creationId xmlns:a16="http://schemas.microsoft.com/office/drawing/2014/main" id="{9645A060-2BF5-451A-BB7B-049B81D6C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644" y="4645223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21" name="Grupo 78">
            <a:extLst>
              <a:ext uri="{FF2B5EF4-FFF2-40B4-BE49-F238E27FC236}">
                <a16:creationId xmlns:a16="http://schemas.microsoft.com/office/drawing/2014/main" id="{7965B420-F38F-46DA-B926-347409BD677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783013"/>
            <a:ext cx="966788" cy="334962"/>
            <a:chOff x="2133600" y="3782704"/>
            <a:chExt cx="966612" cy="335073"/>
          </a:xfrm>
        </p:grpSpPr>
        <p:sp>
          <p:nvSpPr>
            <p:cNvPr id="6180" name="CaixaDeTexto 56">
              <a:extLst>
                <a:ext uri="{FF2B5EF4-FFF2-40B4-BE49-F238E27FC236}">
                  <a16:creationId xmlns:a16="http://schemas.microsoft.com/office/drawing/2014/main" id="{4B0F63EA-43A1-4FE5-AABC-C8A113A3F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782704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181" name="CaixaDeTexto 57">
              <a:extLst>
                <a:ext uri="{FF2B5EF4-FFF2-40B4-BE49-F238E27FC236}">
                  <a16:creationId xmlns:a16="http://schemas.microsoft.com/office/drawing/2014/main" id="{44BDC4CA-AB59-4AB2-9EDF-F45C69B85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160" y="38100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4" name="Grupo 79">
            <a:extLst>
              <a:ext uri="{FF2B5EF4-FFF2-40B4-BE49-F238E27FC236}">
                <a16:creationId xmlns:a16="http://schemas.microsoft.com/office/drawing/2014/main" id="{CC570119-CB42-4E9B-A93A-6C4190963540}"/>
              </a:ext>
            </a:extLst>
          </p:cNvPr>
          <p:cNvGrpSpPr>
            <a:grpSpLocks/>
          </p:cNvGrpSpPr>
          <p:nvPr/>
        </p:nvGrpSpPr>
        <p:grpSpPr bwMode="auto">
          <a:xfrm>
            <a:off x="5711825" y="6397625"/>
            <a:ext cx="993775" cy="307975"/>
            <a:chOff x="5711692" y="6397823"/>
            <a:chExt cx="993908" cy="307777"/>
          </a:xfrm>
        </p:grpSpPr>
        <p:sp>
          <p:nvSpPr>
            <p:cNvPr id="6178" name="CaixaDeTexto 58">
              <a:extLst>
                <a:ext uri="{FF2B5EF4-FFF2-40B4-BE49-F238E27FC236}">
                  <a16:creationId xmlns:a16="http://schemas.microsoft.com/office/drawing/2014/main" id="{67C59664-42F0-4C40-94E3-8F55CA1E7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1692" y="6397823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79" name="CaixaDeTexto 59">
              <a:extLst>
                <a:ext uri="{FF2B5EF4-FFF2-40B4-BE49-F238E27FC236}">
                  <a16:creationId xmlns:a16="http://schemas.microsoft.com/office/drawing/2014/main" id="{5C8D5BCD-4159-45A4-A630-7A4DCBD19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236" y="6397823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38" name="Grupo 85">
            <a:extLst>
              <a:ext uri="{FF2B5EF4-FFF2-40B4-BE49-F238E27FC236}">
                <a16:creationId xmlns:a16="http://schemas.microsoft.com/office/drawing/2014/main" id="{131EF3F9-AF81-4F8A-A707-073DAFEA24D2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6400800"/>
            <a:ext cx="993775" cy="307975"/>
            <a:chOff x="7162800" y="6400800"/>
            <a:chExt cx="993908" cy="307777"/>
          </a:xfrm>
        </p:grpSpPr>
        <p:sp>
          <p:nvSpPr>
            <p:cNvPr id="6176" name="CaixaDeTexto 60">
              <a:extLst>
                <a:ext uri="{FF2B5EF4-FFF2-40B4-BE49-F238E27FC236}">
                  <a16:creationId xmlns:a16="http://schemas.microsoft.com/office/drawing/2014/main" id="{1B5B4B2B-B220-47C0-9D77-F04523098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64008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77" name="CaixaDeTexto 61">
              <a:extLst>
                <a:ext uri="{FF2B5EF4-FFF2-40B4-BE49-F238E27FC236}">
                  <a16:creationId xmlns:a16="http://schemas.microsoft.com/office/drawing/2014/main" id="{053E42DA-8E76-4E4E-8F44-EA1B87EAF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344" y="64008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39" name="Grupo 81">
            <a:extLst>
              <a:ext uri="{FF2B5EF4-FFF2-40B4-BE49-F238E27FC236}">
                <a16:creationId xmlns:a16="http://schemas.microsoft.com/office/drawing/2014/main" id="{0AC3CB72-55B1-4521-8476-96BA40A8A78C}"/>
              </a:ext>
            </a:extLst>
          </p:cNvPr>
          <p:cNvGrpSpPr>
            <a:grpSpLocks/>
          </p:cNvGrpSpPr>
          <p:nvPr/>
        </p:nvGrpSpPr>
        <p:grpSpPr bwMode="auto">
          <a:xfrm>
            <a:off x="6351588" y="5486400"/>
            <a:ext cx="935037" cy="307975"/>
            <a:chOff x="6351896" y="5486400"/>
            <a:chExt cx="934596" cy="307777"/>
          </a:xfrm>
        </p:grpSpPr>
        <p:sp>
          <p:nvSpPr>
            <p:cNvPr id="6174" name="CaixaDeTexto 62">
              <a:extLst>
                <a:ext uri="{FF2B5EF4-FFF2-40B4-BE49-F238E27FC236}">
                  <a16:creationId xmlns:a16="http://schemas.microsoft.com/office/drawing/2014/main" id="{ED0D6804-262E-44CE-A31B-337C6A15E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1896" y="54864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75" name="CaixaDeTexto 63">
              <a:extLst>
                <a:ext uri="{FF2B5EF4-FFF2-40B4-BE49-F238E27FC236}">
                  <a16:creationId xmlns:a16="http://schemas.microsoft.com/office/drawing/2014/main" id="{10A3D1FA-924B-4175-80AA-4F7CB939F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2440" y="54864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40" name="Grupo 80">
            <a:extLst>
              <a:ext uri="{FF2B5EF4-FFF2-40B4-BE49-F238E27FC236}">
                <a16:creationId xmlns:a16="http://schemas.microsoft.com/office/drawing/2014/main" id="{DC2DFCC2-21B9-4120-8757-C1EEC76C7D20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5562600"/>
            <a:ext cx="993775" cy="307975"/>
            <a:chOff x="4786952" y="5562600"/>
            <a:chExt cx="993908" cy="307777"/>
          </a:xfrm>
        </p:grpSpPr>
        <p:sp>
          <p:nvSpPr>
            <p:cNvPr id="6172" name="CaixaDeTexto 64">
              <a:extLst>
                <a:ext uri="{FF2B5EF4-FFF2-40B4-BE49-F238E27FC236}">
                  <a16:creationId xmlns:a16="http://schemas.microsoft.com/office/drawing/2014/main" id="{C1A7CD60-491F-45CB-A2FA-9524EEA24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952" y="55626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73" name="CaixaDeTexto 65">
              <a:extLst>
                <a:ext uri="{FF2B5EF4-FFF2-40B4-BE49-F238E27FC236}">
                  <a16:creationId xmlns:a16="http://schemas.microsoft.com/office/drawing/2014/main" id="{3251AE92-DA16-4345-972A-9913948F2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7496" y="55626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41" name="Grupo 82">
            <a:extLst>
              <a:ext uri="{FF2B5EF4-FFF2-40B4-BE49-F238E27FC236}">
                <a16:creationId xmlns:a16="http://schemas.microsoft.com/office/drawing/2014/main" id="{2912FA02-C402-4D8F-894B-0A6E95FF4832}"/>
              </a:ext>
            </a:extLst>
          </p:cNvPr>
          <p:cNvGrpSpPr>
            <a:grpSpLocks/>
          </p:cNvGrpSpPr>
          <p:nvPr/>
        </p:nvGrpSpPr>
        <p:grpSpPr bwMode="auto">
          <a:xfrm>
            <a:off x="5576888" y="4632325"/>
            <a:ext cx="935037" cy="306388"/>
            <a:chOff x="5577660" y="4631575"/>
            <a:chExt cx="934596" cy="307777"/>
          </a:xfrm>
        </p:grpSpPr>
        <p:sp>
          <p:nvSpPr>
            <p:cNvPr id="6170" name="CaixaDeTexto 66">
              <a:extLst>
                <a:ext uri="{FF2B5EF4-FFF2-40B4-BE49-F238E27FC236}">
                  <a16:creationId xmlns:a16="http://schemas.microsoft.com/office/drawing/2014/main" id="{06713825-876A-47C2-AB97-13CCF3302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7660" y="4631575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71" name="CaixaDeTexto 67">
              <a:extLst>
                <a:ext uri="{FF2B5EF4-FFF2-40B4-BE49-F238E27FC236}">
                  <a16:creationId xmlns:a16="http://schemas.microsoft.com/office/drawing/2014/main" id="{540A2268-505C-4C66-B654-3AFE875A8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204" y="4631575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2" name="Grupo 84">
            <a:extLst>
              <a:ext uri="{FF2B5EF4-FFF2-40B4-BE49-F238E27FC236}">
                <a16:creationId xmlns:a16="http://schemas.microsoft.com/office/drawing/2014/main" id="{303B5769-A5C0-486D-9BD3-2BAAE94712B6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724400"/>
            <a:ext cx="993775" cy="307975"/>
            <a:chOff x="8001000" y="4724400"/>
            <a:chExt cx="993908" cy="307777"/>
          </a:xfrm>
        </p:grpSpPr>
        <p:sp>
          <p:nvSpPr>
            <p:cNvPr id="6168" name="CaixaDeTexto 68">
              <a:extLst>
                <a:ext uri="{FF2B5EF4-FFF2-40B4-BE49-F238E27FC236}">
                  <a16:creationId xmlns:a16="http://schemas.microsoft.com/office/drawing/2014/main" id="{3866BDAA-1AEB-473F-B0CB-16BB48929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47244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6169" name="CaixaDeTexto 69">
              <a:extLst>
                <a:ext uri="{FF2B5EF4-FFF2-40B4-BE49-F238E27FC236}">
                  <a16:creationId xmlns:a16="http://schemas.microsoft.com/office/drawing/2014/main" id="{8370FF7A-FCE1-4454-866D-A10F9BC85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1544" y="4724400"/>
              <a:ext cx="3433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-1</a:t>
              </a:r>
            </a:p>
          </p:txBody>
        </p:sp>
      </p:grpSp>
      <p:grpSp>
        <p:nvGrpSpPr>
          <p:cNvPr id="43" name="Grupo 83">
            <a:extLst>
              <a:ext uri="{FF2B5EF4-FFF2-40B4-BE49-F238E27FC236}">
                <a16:creationId xmlns:a16="http://schemas.microsoft.com/office/drawing/2014/main" id="{3722E045-1120-4F59-B1D7-906A3626C88C}"/>
              </a:ext>
            </a:extLst>
          </p:cNvPr>
          <p:cNvGrpSpPr>
            <a:grpSpLocks/>
          </p:cNvGrpSpPr>
          <p:nvPr/>
        </p:nvGrpSpPr>
        <p:grpSpPr bwMode="auto">
          <a:xfrm>
            <a:off x="6796088" y="3810000"/>
            <a:ext cx="962025" cy="307975"/>
            <a:chOff x="6795448" y="3810000"/>
            <a:chExt cx="963304" cy="307777"/>
          </a:xfrm>
        </p:grpSpPr>
        <p:sp>
          <p:nvSpPr>
            <p:cNvPr id="6166" name="CaixaDeTexto 70">
              <a:extLst>
                <a:ext uri="{FF2B5EF4-FFF2-40B4-BE49-F238E27FC236}">
                  <a16:creationId xmlns:a16="http://schemas.microsoft.com/office/drawing/2014/main" id="{61065049-7B66-4373-9AE9-683E43EFB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48" y="38100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167" name="CaixaDeTexto 71">
              <a:extLst>
                <a:ext uri="{FF2B5EF4-FFF2-40B4-BE49-F238E27FC236}">
                  <a16:creationId xmlns:a16="http://schemas.microsoft.com/office/drawing/2014/main" id="{46AA21B8-61AF-4353-B1D1-9A9C5853B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4700" y="3810000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87" name="Multiplicar 86">
            <a:extLst>
              <a:ext uri="{FF2B5EF4-FFF2-40B4-BE49-F238E27FC236}">
                <a16:creationId xmlns:a16="http://schemas.microsoft.com/office/drawing/2014/main" id="{70BC167F-63C6-4805-AA14-4FB25BBF0E8B}"/>
              </a:ext>
            </a:extLst>
          </p:cNvPr>
          <p:cNvSpPr/>
          <p:nvPr/>
        </p:nvSpPr>
        <p:spPr>
          <a:xfrm>
            <a:off x="6934200" y="3352800"/>
            <a:ext cx="7620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E60F35EB-4896-4E2E-A0FF-0D21334C9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2935288"/>
            <a:ext cx="3813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Nó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r>
              <a:rPr lang="pt-BR" altLang="pt-BR" sz="1800">
                <a:latin typeface="Arial" panose="020B060402020202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(violação condição balanceamento)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80083E35-D12C-4252-B285-4FC72E3CB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433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 AVL</a:t>
            </a:r>
          </a:p>
        </p:txBody>
      </p:sp>
      <p:sp>
        <p:nvSpPr>
          <p:cNvPr id="49" name="Retângulo 4">
            <a:extLst>
              <a:ext uri="{FF2B5EF4-FFF2-40B4-BE49-F238E27FC236}">
                <a16:creationId xmlns:a16="http://schemas.microsoft.com/office/drawing/2014/main" id="{4909FFA6-CF4A-42CE-AF6F-8E73D687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Sabe-se que a altura média das árvores AVL é </a:t>
            </a:r>
          </a:p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1.44log(n+2)-0.328 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 </a:t>
            </a:r>
            <a:r>
              <a:rPr lang="pt-BR" sz="2400" dirty="0" err="1">
                <a:latin typeface="Arial" charset="0"/>
                <a:cs typeface="Arial" charset="0"/>
                <a:sym typeface="Symbol"/>
              </a:rPr>
              <a:t>logn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 ou O (</a:t>
            </a:r>
            <a:r>
              <a:rPr lang="pt-BR" sz="2400" dirty="0" err="1">
                <a:latin typeface="Arial" charset="0"/>
                <a:cs typeface="Arial" charset="0"/>
                <a:sym typeface="Symbol"/>
              </a:rPr>
              <a:t>logn</a:t>
            </a:r>
            <a:r>
              <a:rPr lang="pt-BR" sz="2400" dirty="0">
                <a:latin typeface="Arial" charset="0"/>
                <a:cs typeface="Arial" charset="0"/>
                <a:sym typeface="Symbol"/>
              </a:rPr>
              <a:t>)</a:t>
            </a:r>
            <a:endParaRPr lang="pt-BR" sz="2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Considerando uma árvore AVL, a inserção ou remoção de um nó pode causar um desbalanceamento da árvore.</a:t>
            </a:r>
          </a:p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Denominando de </a:t>
            </a:r>
            <a:r>
              <a:rPr lang="el-GR" sz="2400" dirty="0">
                <a:latin typeface="Arial" charset="0"/>
                <a:cs typeface="Arial" charset="0"/>
              </a:rPr>
              <a:t>α </a:t>
            </a:r>
            <a:r>
              <a:rPr lang="pt-BR" sz="2400" dirty="0">
                <a:latin typeface="Arial" charset="0"/>
                <a:cs typeface="Arial" charset="0"/>
              </a:rPr>
              <a:t>o nó a ser re-balanceado, tem-se quatro possíveis causas para o desbalanceamento na inserção:</a:t>
            </a:r>
          </a:p>
          <a:p>
            <a:pPr eaLnBrk="1" hangingPunct="1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Inserção na sub-árvore </a:t>
            </a:r>
            <a:r>
              <a:rPr lang="pt-BR" sz="2400" b="1" dirty="0">
                <a:latin typeface="Arial" charset="0"/>
                <a:cs typeface="Arial" charset="0"/>
              </a:rPr>
              <a:t>esquerda</a:t>
            </a:r>
            <a:r>
              <a:rPr lang="pt-BR" sz="2400" dirty="0">
                <a:latin typeface="Arial" charset="0"/>
                <a:cs typeface="Arial" charset="0"/>
              </a:rPr>
              <a:t> do filho </a:t>
            </a:r>
            <a:r>
              <a:rPr lang="pt-BR" sz="2400" b="1" dirty="0">
                <a:latin typeface="Arial" charset="0"/>
                <a:cs typeface="Arial" charset="0"/>
              </a:rPr>
              <a:t>esquerdo</a:t>
            </a:r>
            <a:r>
              <a:rPr lang="pt-BR" sz="2400" dirty="0">
                <a:latin typeface="Arial" charset="0"/>
                <a:cs typeface="Arial" charset="0"/>
              </a:rPr>
              <a:t> de </a:t>
            </a:r>
            <a:r>
              <a:rPr lang="el-GR" sz="2400" dirty="0">
                <a:latin typeface="Arial" charset="0"/>
                <a:cs typeface="Arial" charset="0"/>
              </a:rPr>
              <a:t>α</a:t>
            </a:r>
            <a:endParaRPr lang="pt-BR" sz="2400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Inserção na sub-árvore </a:t>
            </a:r>
            <a:r>
              <a:rPr lang="pt-BR" sz="2400" b="1" dirty="0">
                <a:latin typeface="Arial" charset="0"/>
                <a:cs typeface="Arial" charset="0"/>
              </a:rPr>
              <a:t>direita</a:t>
            </a:r>
            <a:r>
              <a:rPr lang="pt-BR" sz="2400" dirty="0">
                <a:latin typeface="Arial" charset="0"/>
                <a:cs typeface="Arial" charset="0"/>
              </a:rPr>
              <a:t> do filho </a:t>
            </a:r>
            <a:r>
              <a:rPr lang="pt-BR" sz="2400" b="1" dirty="0">
                <a:latin typeface="Arial" charset="0"/>
                <a:cs typeface="Arial" charset="0"/>
              </a:rPr>
              <a:t>esquerdo</a:t>
            </a:r>
            <a:r>
              <a:rPr lang="pt-BR" sz="2400" dirty="0">
                <a:latin typeface="Arial" charset="0"/>
                <a:cs typeface="Arial" charset="0"/>
              </a:rPr>
              <a:t> de </a:t>
            </a:r>
            <a:r>
              <a:rPr lang="el-GR" sz="2400" dirty="0">
                <a:latin typeface="Arial" charset="0"/>
                <a:cs typeface="Arial" charset="0"/>
              </a:rPr>
              <a:t>α</a:t>
            </a:r>
            <a:endParaRPr lang="pt-BR" sz="2400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Inserção na sub-árvore </a:t>
            </a:r>
            <a:r>
              <a:rPr lang="pt-BR" sz="2400" b="1" dirty="0">
                <a:latin typeface="Arial" charset="0"/>
                <a:cs typeface="Arial" charset="0"/>
              </a:rPr>
              <a:t>esquerda</a:t>
            </a:r>
            <a:r>
              <a:rPr lang="pt-BR" sz="2400" dirty="0">
                <a:latin typeface="Arial" charset="0"/>
                <a:cs typeface="Arial" charset="0"/>
              </a:rPr>
              <a:t> do filho </a:t>
            </a:r>
            <a:r>
              <a:rPr lang="pt-BR" sz="2400" b="1" dirty="0">
                <a:latin typeface="Arial" charset="0"/>
                <a:cs typeface="Arial" charset="0"/>
              </a:rPr>
              <a:t>direito</a:t>
            </a:r>
            <a:r>
              <a:rPr lang="pt-BR" sz="2400" dirty="0">
                <a:latin typeface="Arial" charset="0"/>
                <a:cs typeface="Arial" charset="0"/>
              </a:rPr>
              <a:t> de </a:t>
            </a:r>
            <a:r>
              <a:rPr lang="el-GR" sz="2400" dirty="0">
                <a:latin typeface="Arial" charset="0"/>
                <a:cs typeface="Arial" charset="0"/>
              </a:rPr>
              <a:t>α</a:t>
            </a:r>
            <a:endParaRPr lang="pt-BR" sz="2400" dirty="0">
              <a:latin typeface="Arial" charset="0"/>
              <a:cs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sz="2400" dirty="0">
                <a:latin typeface="Arial" charset="0"/>
                <a:cs typeface="Arial" charset="0"/>
              </a:rPr>
              <a:t>Inserção na sub-árvore </a:t>
            </a:r>
            <a:r>
              <a:rPr lang="pt-BR" sz="2400" b="1" dirty="0">
                <a:latin typeface="Arial" charset="0"/>
                <a:cs typeface="Arial" charset="0"/>
              </a:rPr>
              <a:t>direita</a:t>
            </a:r>
            <a:r>
              <a:rPr lang="pt-BR" sz="2400" dirty="0">
                <a:latin typeface="Arial" charset="0"/>
                <a:cs typeface="Arial" charset="0"/>
              </a:rPr>
              <a:t> do filho </a:t>
            </a:r>
            <a:r>
              <a:rPr lang="pt-BR" sz="2400" b="1" dirty="0">
                <a:latin typeface="Arial" charset="0"/>
                <a:cs typeface="Arial" charset="0"/>
              </a:rPr>
              <a:t>direito</a:t>
            </a:r>
            <a:r>
              <a:rPr lang="pt-BR" sz="2400" dirty="0">
                <a:latin typeface="Arial" charset="0"/>
                <a:cs typeface="Arial" charset="0"/>
              </a:rPr>
              <a:t> de </a:t>
            </a:r>
            <a:r>
              <a:rPr lang="el-GR" sz="2400" dirty="0">
                <a:latin typeface="Arial" charset="0"/>
                <a:cs typeface="Arial" charset="0"/>
              </a:rPr>
              <a:t>α</a:t>
            </a:r>
            <a:endParaRPr lang="pt-BR" sz="2400" dirty="0">
              <a:latin typeface="Arial" charset="0"/>
              <a:cs typeface="Arial" charset="0"/>
            </a:endParaRPr>
          </a:p>
        </p:txBody>
      </p:sp>
      <p:grpSp>
        <p:nvGrpSpPr>
          <p:cNvPr id="2" name="Grupo 19">
            <a:extLst>
              <a:ext uri="{FF2B5EF4-FFF2-40B4-BE49-F238E27FC236}">
                <a16:creationId xmlns:a16="http://schemas.microsoft.com/office/drawing/2014/main" id="{3C72403C-4879-4E97-88E3-4BABC024C0D6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495800"/>
            <a:ext cx="566738" cy="382588"/>
            <a:chOff x="7848600" y="4495800"/>
            <a:chExt cx="567155" cy="382588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5BECDF5-9D8E-4524-9BE3-35C2CF2B44EE}"/>
                </a:ext>
              </a:extLst>
            </p:cNvPr>
            <p:cNvCxnSpPr/>
            <p:nvPr/>
          </p:nvCxnSpPr>
          <p:spPr>
            <a:xfrm rot="5400000">
              <a:off x="7886869" y="4686299"/>
              <a:ext cx="3794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EA0F3A28-A2EA-4A59-BDD3-911D8756F417}"/>
                </a:ext>
              </a:extLst>
            </p:cNvPr>
            <p:cNvCxnSpPr/>
            <p:nvPr/>
          </p:nvCxnSpPr>
          <p:spPr>
            <a:xfrm rot="10800000">
              <a:off x="7848600" y="4495800"/>
              <a:ext cx="228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CF8037C4-22D1-42A7-90B3-D91BF83FE995}"/>
                </a:ext>
              </a:extLst>
            </p:cNvPr>
            <p:cNvCxnSpPr/>
            <p:nvPr/>
          </p:nvCxnSpPr>
          <p:spPr>
            <a:xfrm rot="10800000">
              <a:off x="7848600" y="4876800"/>
              <a:ext cx="228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7" name="Retângulo 17">
              <a:extLst>
                <a:ext uri="{FF2B5EF4-FFF2-40B4-BE49-F238E27FC236}">
                  <a16:creationId xmlns:a16="http://schemas.microsoft.com/office/drawing/2014/main" id="{0C4D61B3-4DBE-4391-81B0-70AFF5DA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4495800"/>
              <a:ext cx="3385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" name="Grupo 20">
            <a:extLst>
              <a:ext uri="{FF2B5EF4-FFF2-40B4-BE49-F238E27FC236}">
                <a16:creationId xmlns:a16="http://schemas.microsoft.com/office/drawing/2014/main" id="{528DA569-A584-4C0B-AE7B-84A40DABD60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038600"/>
            <a:ext cx="1252538" cy="1220788"/>
            <a:chOff x="7696200" y="4038600"/>
            <a:chExt cx="1252955" cy="1220788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A616E4FB-419F-4CC1-8273-CA82B2E4B8CA}"/>
                </a:ext>
              </a:extLst>
            </p:cNvPr>
            <p:cNvCxnSpPr/>
            <p:nvPr/>
          </p:nvCxnSpPr>
          <p:spPr>
            <a:xfrm rot="5400000">
              <a:off x="8001305" y="4648200"/>
              <a:ext cx="12176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4468057-3874-4130-B7EC-DA70E5052074}"/>
                </a:ext>
              </a:extLst>
            </p:cNvPr>
            <p:cNvCxnSpPr/>
            <p:nvPr/>
          </p:nvCxnSpPr>
          <p:spPr>
            <a:xfrm rot="10800000">
              <a:off x="7696200" y="5257800"/>
              <a:ext cx="9147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54BCEB8B-00AA-4774-B2C5-5E75594C7CA4}"/>
                </a:ext>
              </a:extLst>
            </p:cNvPr>
            <p:cNvCxnSpPr/>
            <p:nvPr/>
          </p:nvCxnSpPr>
          <p:spPr>
            <a:xfrm rot="10800000">
              <a:off x="8306003" y="4038600"/>
              <a:ext cx="3049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3" name="Retângulo 18">
              <a:extLst>
                <a:ext uri="{FF2B5EF4-FFF2-40B4-BE49-F238E27FC236}">
                  <a16:creationId xmlns:a16="http://schemas.microsoft.com/office/drawing/2014/main" id="{3A58B055-A7E3-4527-B7C2-01141D9A2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0600" y="4495800"/>
              <a:ext cx="3385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665AF821-133C-4D74-A480-1BF880D21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5791200"/>
            <a:ext cx="6134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A- Inserção Externa – Corrigida por uma rotação simples 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9C7ADE2-6C9B-41DE-BBB0-2D55DBC36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259513"/>
            <a:ext cx="5711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B- Inserção Interna – Corrigida por uma rotação dupla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71981F10-E367-4F07-A3B7-0D41A44F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46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AVL – Rotação Simples</a:t>
            </a:r>
          </a:p>
        </p:txBody>
      </p:sp>
      <p:sp>
        <p:nvSpPr>
          <p:cNvPr id="49155" name="Retângulo 4">
            <a:extLst>
              <a:ext uri="{FF2B5EF4-FFF2-40B4-BE49-F238E27FC236}">
                <a16:creationId xmlns:a16="http://schemas.microsoft.com/office/drawing/2014/main" id="{9597073E-30F2-4594-A464-70D116D05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Caso 1- </a:t>
            </a:r>
            <a:r>
              <a:rPr lang="pt-BR" altLang="pt-BR" sz="1800">
                <a:latin typeface="Arial" panose="020B0604020202020204" pitchFamily="34" charset="0"/>
              </a:rPr>
              <a:t>Uma inserção na sub-árvore esquerda do filho esquerdo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2" name="Grupo 66">
            <a:extLst>
              <a:ext uri="{FF2B5EF4-FFF2-40B4-BE49-F238E27FC236}">
                <a16:creationId xmlns:a16="http://schemas.microsoft.com/office/drawing/2014/main" id="{EE0F1AE2-EE54-4577-BED1-C658BA28A28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47800"/>
            <a:ext cx="2444750" cy="1606550"/>
            <a:chOff x="228600" y="1447800"/>
            <a:chExt cx="2444750" cy="1606550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C195292A-B602-43CB-9413-DC5426261317}"/>
                </a:ext>
              </a:extLst>
            </p:cNvPr>
            <p:cNvSpPr/>
            <p:nvPr/>
          </p:nvSpPr>
          <p:spPr bwMode="auto">
            <a:xfrm>
              <a:off x="1447800" y="1447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1502F584-5F6D-4974-946E-A9ECC4E79038}"/>
                </a:ext>
              </a:extLst>
            </p:cNvPr>
            <p:cNvCxnSpPr>
              <a:stCxn id="66" idx="3"/>
              <a:endCxn id="84" idx="0"/>
            </p:cNvCxnSpPr>
            <p:nvPr/>
          </p:nvCxnSpPr>
          <p:spPr>
            <a:xfrm rot="5400000">
              <a:off x="1281112" y="17351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7BA26D86-98E6-4241-A12E-33FFCA6B6122}"/>
                </a:ext>
              </a:extLst>
            </p:cNvPr>
            <p:cNvCxnSpPr>
              <a:stCxn id="66" idx="5"/>
              <a:endCxn id="86" idx="0"/>
            </p:cNvCxnSpPr>
            <p:nvPr/>
          </p:nvCxnSpPr>
          <p:spPr>
            <a:xfrm rot="16200000" flipH="1">
              <a:off x="2119312" y="1697038"/>
              <a:ext cx="73025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9F4183B3-DAD1-4CAB-9936-D2E206412A8C}"/>
                </a:ext>
              </a:extLst>
            </p:cNvPr>
            <p:cNvSpPr/>
            <p:nvPr/>
          </p:nvSpPr>
          <p:spPr bwMode="auto">
            <a:xfrm>
              <a:off x="838200" y="19812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6" name="Triângulo isósceles 85">
              <a:extLst>
                <a:ext uri="{FF2B5EF4-FFF2-40B4-BE49-F238E27FC236}">
                  <a16:creationId xmlns:a16="http://schemas.microsoft.com/office/drawing/2014/main" id="{6E460CAE-5485-4BB3-8648-BA3A0A3525AC}"/>
                </a:ext>
              </a:extLst>
            </p:cNvPr>
            <p:cNvSpPr/>
            <p:nvPr/>
          </p:nvSpPr>
          <p:spPr>
            <a:xfrm>
              <a:off x="2133600" y="19812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89" name="Triângulo isósceles 88">
              <a:extLst>
                <a:ext uri="{FF2B5EF4-FFF2-40B4-BE49-F238E27FC236}">
                  <a16:creationId xmlns:a16="http://schemas.microsoft.com/office/drawing/2014/main" id="{32B8F943-FB7B-486D-8ABC-E44F46213CB8}"/>
                </a:ext>
              </a:extLst>
            </p:cNvPr>
            <p:cNvSpPr/>
            <p:nvPr/>
          </p:nvSpPr>
          <p:spPr>
            <a:xfrm>
              <a:off x="1371600" y="25146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90" name="Triângulo isósceles 89">
              <a:extLst>
                <a:ext uri="{FF2B5EF4-FFF2-40B4-BE49-F238E27FC236}">
                  <a16:creationId xmlns:a16="http://schemas.microsoft.com/office/drawing/2014/main" id="{E6DEF0DD-9EF6-4124-BDE5-97081006B43D}"/>
                </a:ext>
              </a:extLst>
            </p:cNvPr>
            <p:cNvSpPr/>
            <p:nvPr/>
          </p:nvSpPr>
          <p:spPr>
            <a:xfrm>
              <a:off x="228600" y="25146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D8830013-3ADC-4C55-A9BD-41C169991C73}"/>
                </a:ext>
              </a:extLst>
            </p:cNvPr>
            <p:cNvCxnSpPr>
              <a:stCxn id="84" idx="3"/>
              <a:endCxn id="90" idx="0"/>
            </p:cNvCxnSpPr>
            <p:nvPr/>
          </p:nvCxnSpPr>
          <p:spPr>
            <a:xfrm rot="5400000">
              <a:off x="671512" y="22685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2275ECCA-DE6D-480B-A61F-6A913D1CCA39}"/>
                </a:ext>
              </a:extLst>
            </p:cNvPr>
            <p:cNvCxnSpPr>
              <a:stCxn id="84" idx="5"/>
              <a:endCxn id="89" idx="0"/>
            </p:cNvCxnSpPr>
            <p:nvPr/>
          </p:nvCxnSpPr>
          <p:spPr>
            <a:xfrm rot="16200000" flipH="1">
              <a:off x="1433512" y="2306638"/>
              <a:ext cx="73025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68">
            <a:extLst>
              <a:ext uri="{FF2B5EF4-FFF2-40B4-BE49-F238E27FC236}">
                <a16:creationId xmlns:a16="http://schemas.microsoft.com/office/drawing/2014/main" id="{31FC738D-F529-4C98-8306-CA9FDAB38C44}"/>
              </a:ext>
            </a:extLst>
          </p:cNvPr>
          <p:cNvGrpSpPr>
            <a:grpSpLocks/>
          </p:cNvGrpSpPr>
          <p:nvPr/>
        </p:nvGrpSpPr>
        <p:grpSpPr bwMode="auto">
          <a:xfrm>
            <a:off x="3194050" y="1447800"/>
            <a:ext cx="2444750" cy="2146300"/>
            <a:chOff x="3194050" y="1447800"/>
            <a:chExt cx="2444750" cy="21463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FD839AD-287C-4967-B19E-1A4E62A26EC1}"/>
                </a:ext>
              </a:extLst>
            </p:cNvPr>
            <p:cNvSpPr/>
            <p:nvPr/>
          </p:nvSpPr>
          <p:spPr bwMode="auto">
            <a:xfrm>
              <a:off x="4413250" y="1447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B40D9FA-09F7-4085-8B59-DA9FB7DACDCA}"/>
                </a:ext>
              </a:extLst>
            </p:cNvPr>
            <p:cNvCxnSpPr>
              <a:stCxn id="15" idx="3"/>
              <a:endCxn id="18" idx="0"/>
            </p:cNvCxnSpPr>
            <p:nvPr/>
          </p:nvCxnSpPr>
          <p:spPr>
            <a:xfrm rot="5400000">
              <a:off x="4246562" y="17351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FB8209F-7D4A-4426-BBB2-CBC8285740D8}"/>
                </a:ext>
              </a:extLst>
            </p:cNvPr>
            <p:cNvCxnSpPr>
              <a:stCxn id="15" idx="5"/>
              <a:endCxn id="19" idx="0"/>
            </p:cNvCxnSpPr>
            <p:nvPr/>
          </p:nvCxnSpPr>
          <p:spPr>
            <a:xfrm rot="16200000" flipH="1">
              <a:off x="5084762" y="1697038"/>
              <a:ext cx="73025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BE4767F-CFED-4F96-90B1-5FDC72D0998A}"/>
                </a:ext>
              </a:extLst>
            </p:cNvPr>
            <p:cNvSpPr/>
            <p:nvPr/>
          </p:nvSpPr>
          <p:spPr bwMode="auto">
            <a:xfrm>
              <a:off x="3803650" y="19812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Triângulo isósceles 18">
              <a:extLst>
                <a:ext uri="{FF2B5EF4-FFF2-40B4-BE49-F238E27FC236}">
                  <a16:creationId xmlns:a16="http://schemas.microsoft.com/office/drawing/2014/main" id="{062BBAA6-0B52-4DAA-BFDF-41EF0026AEFD}"/>
                </a:ext>
              </a:extLst>
            </p:cNvPr>
            <p:cNvSpPr/>
            <p:nvPr/>
          </p:nvSpPr>
          <p:spPr>
            <a:xfrm>
              <a:off x="5099050" y="19812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0" name="Triângulo isósceles 19">
              <a:extLst>
                <a:ext uri="{FF2B5EF4-FFF2-40B4-BE49-F238E27FC236}">
                  <a16:creationId xmlns:a16="http://schemas.microsoft.com/office/drawing/2014/main" id="{E24DABBC-45CF-4233-8C6D-C381F8AE1759}"/>
                </a:ext>
              </a:extLst>
            </p:cNvPr>
            <p:cNvSpPr/>
            <p:nvPr/>
          </p:nvSpPr>
          <p:spPr>
            <a:xfrm>
              <a:off x="4337050" y="25146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40CF1317-4375-488B-AF25-940005BE5D1A}"/>
                </a:ext>
              </a:extLst>
            </p:cNvPr>
            <p:cNvSpPr/>
            <p:nvPr/>
          </p:nvSpPr>
          <p:spPr>
            <a:xfrm>
              <a:off x="3194050" y="251460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9B2238FA-E809-48CA-AC5E-8C64041024DD}"/>
                </a:ext>
              </a:extLst>
            </p:cNvPr>
            <p:cNvCxnSpPr>
              <a:stCxn id="18" idx="3"/>
              <a:endCxn id="21" idx="0"/>
            </p:cNvCxnSpPr>
            <p:nvPr/>
          </p:nvCxnSpPr>
          <p:spPr>
            <a:xfrm rot="5400000">
              <a:off x="3636962" y="22685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B7023468-2162-48A1-A89E-BEA831653155}"/>
                </a:ext>
              </a:extLst>
            </p:cNvPr>
            <p:cNvCxnSpPr>
              <a:stCxn id="18" idx="5"/>
              <a:endCxn id="20" idx="0"/>
            </p:cNvCxnSpPr>
            <p:nvPr/>
          </p:nvCxnSpPr>
          <p:spPr>
            <a:xfrm rot="16200000" flipH="1">
              <a:off x="4398962" y="2306638"/>
              <a:ext cx="73025" cy="342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69">
            <a:extLst>
              <a:ext uri="{FF2B5EF4-FFF2-40B4-BE49-F238E27FC236}">
                <a16:creationId xmlns:a16="http://schemas.microsoft.com/office/drawing/2014/main" id="{B0F875F7-FEEC-485D-B46A-BBCD761B6FEB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1441450"/>
            <a:ext cx="2444750" cy="1619250"/>
            <a:chOff x="6318250" y="1441450"/>
            <a:chExt cx="2444750" cy="161925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EBCA01B4-FCF1-493A-BEE9-123F9A9EC5CD}"/>
                </a:ext>
              </a:extLst>
            </p:cNvPr>
            <p:cNvSpPr/>
            <p:nvPr/>
          </p:nvSpPr>
          <p:spPr bwMode="auto">
            <a:xfrm>
              <a:off x="7842250" y="1974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83CF8154-B54D-4BFF-9B72-AA0870667C76}"/>
                </a:ext>
              </a:extLst>
            </p:cNvPr>
            <p:cNvCxnSpPr>
              <a:stCxn id="34" idx="1"/>
              <a:endCxn id="37" idx="5"/>
            </p:cNvCxnSpPr>
            <p:nvPr/>
          </p:nvCxnSpPr>
          <p:spPr>
            <a:xfrm rot="16200000" flipV="1">
              <a:off x="7578725" y="1711325"/>
              <a:ext cx="1524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269C53C1-908B-4ED2-98AC-D6AFDB615B1A}"/>
                </a:ext>
              </a:extLst>
            </p:cNvPr>
            <p:cNvCxnSpPr>
              <a:stCxn id="34" idx="5"/>
              <a:endCxn id="38" idx="0"/>
            </p:cNvCxnSpPr>
            <p:nvPr/>
          </p:nvCxnSpPr>
          <p:spPr>
            <a:xfrm rot="16200000" flipH="1">
              <a:off x="8361362" y="2376488"/>
              <a:ext cx="7302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8B350E71-FD3F-476D-A7AA-657EDD79155D}"/>
                </a:ext>
              </a:extLst>
            </p:cNvPr>
            <p:cNvSpPr/>
            <p:nvPr/>
          </p:nvSpPr>
          <p:spPr bwMode="auto">
            <a:xfrm>
              <a:off x="6927850" y="1441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Triângulo isósceles 37">
              <a:extLst>
                <a:ext uri="{FF2B5EF4-FFF2-40B4-BE49-F238E27FC236}">
                  <a16:creationId xmlns:a16="http://schemas.microsoft.com/office/drawing/2014/main" id="{136D2C87-AA5F-49DB-B814-96E2F50AA6C4}"/>
                </a:ext>
              </a:extLst>
            </p:cNvPr>
            <p:cNvSpPr/>
            <p:nvPr/>
          </p:nvSpPr>
          <p:spPr>
            <a:xfrm>
              <a:off x="8223250" y="25082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4F343E37-5488-484D-A4DA-9469FE7F7CB1}"/>
                </a:ext>
              </a:extLst>
            </p:cNvPr>
            <p:cNvSpPr/>
            <p:nvPr/>
          </p:nvSpPr>
          <p:spPr>
            <a:xfrm>
              <a:off x="7461250" y="25146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40" name="Triângulo isósceles 39">
              <a:extLst>
                <a:ext uri="{FF2B5EF4-FFF2-40B4-BE49-F238E27FC236}">
                  <a16:creationId xmlns:a16="http://schemas.microsoft.com/office/drawing/2014/main" id="{57C03B7F-7842-455D-BAFD-423046947FEB}"/>
                </a:ext>
              </a:extLst>
            </p:cNvPr>
            <p:cNvSpPr/>
            <p:nvPr/>
          </p:nvSpPr>
          <p:spPr>
            <a:xfrm>
              <a:off x="6318250" y="198120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A14103DF-7557-48A5-B155-9923A62B319B}"/>
                </a:ext>
              </a:extLst>
            </p:cNvPr>
            <p:cNvCxnSpPr>
              <a:stCxn id="37" idx="3"/>
              <a:endCxn id="40" idx="0"/>
            </p:cNvCxnSpPr>
            <p:nvPr/>
          </p:nvCxnSpPr>
          <p:spPr>
            <a:xfrm rot="5400000">
              <a:off x="6757987" y="1731963"/>
              <a:ext cx="7937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7E61E642-9A2B-4B9A-9019-AC661D41A74D}"/>
                </a:ext>
              </a:extLst>
            </p:cNvPr>
            <p:cNvCxnSpPr>
              <a:stCxn id="34" idx="3"/>
              <a:endCxn id="39" idx="0"/>
            </p:cNvCxnSpPr>
            <p:nvPr/>
          </p:nvCxnSpPr>
          <p:spPr>
            <a:xfrm rot="5400000">
              <a:off x="7786687" y="2379663"/>
              <a:ext cx="7937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71">
            <a:extLst>
              <a:ext uri="{FF2B5EF4-FFF2-40B4-BE49-F238E27FC236}">
                <a16:creationId xmlns:a16="http://schemas.microsoft.com/office/drawing/2014/main" id="{9B419B50-CCDE-4763-A7D5-A4594BF7EA5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191000"/>
            <a:ext cx="2286000" cy="1612900"/>
            <a:chOff x="228600" y="4191000"/>
            <a:chExt cx="2286000" cy="1612900"/>
          </a:xfrm>
        </p:grpSpPr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85A3ADCD-9665-4BA2-B9ED-6CF3567E5B62}"/>
                </a:ext>
              </a:extLst>
            </p:cNvPr>
            <p:cNvSpPr/>
            <p:nvPr/>
          </p:nvSpPr>
          <p:spPr bwMode="auto">
            <a:xfrm>
              <a:off x="1447800" y="4718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8E90CC3B-B56D-4806-AF6A-146A662E791E}"/>
                </a:ext>
              </a:extLst>
            </p:cNvPr>
            <p:cNvCxnSpPr>
              <a:stCxn id="46" idx="1"/>
              <a:endCxn id="50" idx="5"/>
            </p:cNvCxnSpPr>
            <p:nvPr/>
          </p:nvCxnSpPr>
          <p:spPr>
            <a:xfrm rot="16200000" flipV="1">
              <a:off x="1339850" y="4610100"/>
              <a:ext cx="14605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0A94BD48-25A9-4A4A-8956-CD97E83267B7}"/>
                </a:ext>
              </a:extLst>
            </p:cNvPr>
            <p:cNvCxnSpPr>
              <a:stCxn id="46" idx="5"/>
              <a:endCxn id="51" idx="0"/>
            </p:cNvCxnSpPr>
            <p:nvPr/>
          </p:nvCxnSpPr>
          <p:spPr>
            <a:xfrm rot="16200000" flipH="1">
              <a:off x="2039937" y="5046663"/>
              <a:ext cx="73025" cy="33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D7697EE-120D-4620-8817-02B8ACF22654}"/>
                </a:ext>
              </a:extLst>
            </p:cNvPr>
            <p:cNvSpPr/>
            <p:nvPr/>
          </p:nvSpPr>
          <p:spPr bwMode="auto">
            <a:xfrm>
              <a:off x="838200" y="4191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Triângulo isósceles 50">
              <a:extLst>
                <a:ext uri="{FF2B5EF4-FFF2-40B4-BE49-F238E27FC236}">
                  <a16:creationId xmlns:a16="http://schemas.microsoft.com/office/drawing/2014/main" id="{4754C792-DFCF-486E-ABBE-BE7BFC970761}"/>
                </a:ext>
              </a:extLst>
            </p:cNvPr>
            <p:cNvSpPr/>
            <p:nvPr/>
          </p:nvSpPr>
          <p:spPr>
            <a:xfrm>
              <a:off x="1974850" y="52514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52" name="Triângulo isósceles 51">
              <a:extLst>
                <a:ext uri="{FF2B5EF4-FFF2-40B4-BE49-F238E27FC236}">
                  <a16:creationId xmlns:a16="http://schemas.microsoft.com/office/drawing/2014/main" id="{4C3222F7-6758-4038-96F9-E409C6C6BDB9}"/>
                </a:ext>
              </a:extLst>
            </p:cNvPr>
            <p:cNvSpPr/>
            <p:nvPr/>
          </p:nvSpPr>
          <p:spPr>
            <a:xfrm>
              <a:off x="990600" y="52641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53" name="Triângulo isósceles 52">
              <a:extLst>
                <a:ext uri="{FF2B5EF4-FFF2-40B4-BE49-F238E27FC236}">
                  <a16:creationId xmlns:a16="http://schemas.microsoft.com/office/drawing/2014/main" id="{F5B3A05A-9E3C-46F0-BB78-7E6808A3D00D}"/>
                </a:ext>
              </a:extLst>
            </p:cNvPr>
            <p:cNvSpPr/>
            <p:nvPr/>
          </p:nvSpPr>
          <p:spPr>
            <a:xfrm>
              <a:off x="228600" y="47244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45D82818-3C89-448E-833A-93AAE4E22F22}"/>
                </a:ext>
              </a:extLst>
            </p:cNvPr>
            <p:cNvCxnSpPr>
              <a:stCxn id="50" idx="3"/>
              <a:endCxn id="53" idx="0"/>
            </p:cNvCxnSpPr>
            <p:nvPr/>
          </p:nvCxnSpPr>
          <p:spPr>
            <a:xfrm rot="5400000">
              <a:off x="671512" y="44783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2E3396CB-7A9B-4059-AAA4-2522D7012B64}"/>
                </a:ext>
              </a:extLst>
            </p:cNvPr>
            <p:cNvCxnSpPr>
              <a:stCxn id="46" idx="3"/>
              <a:endCxn id="52" idx="0"/>
            </p:cNvCxnSpPr>
            <p:nvPr/>
          </p:nvCxnSpPr>
          <p:spPr>
            <a:xfrm rot="5400000">
              <a:off x="1350962" y="5087938"/>
              <a:ext cx="85725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72">
            <a:extLst>
              <a:ext uri="{FF2B5EF4-FFF2-40B4-BE49-F238E27FC236}">
                <a16:creationId xmlns:a16="http://schemas.microsoft.com/office/drawing/2014/main" id="{29D475A5-DA77-46F1-87D1-1D3C81D6D13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91000"/>
            <a:ext cx="2286000" cy="2139950"/>
            <a:chOff x="3657600" y="4191000"/>
            <a:chExt cx="2286000" cy="2139950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88028136-8415-42E6-906B-654D8B234BFB}"/>
                </a:ext>
              </a:extLst>
            </p:cNvPr>
            <p:cNvSpPr/>
            <p:nvPr/>
          </p:nvSpPr>
          <p:spPr bwMode="auto">
            <a:xfrm>
              <a:off x="4876800" y="4718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AA45CAC0-7F31-4195-980F-C6AC109D1C02}"/>
                </a:ext>
              </a:extLst>
            </p:cNvPr>
            <p:cNvCxnSpPr>
              <a:stCxn id="83" idx="1"/>
              <a:endCxn id="88" idx="5"/>
            </p:cNvCxnSpPr>
            <p:nvPr/>
          </p:nvCxnSpPr>
          <p:spPr>
            <a:xfrm rot="16200000" flipV="1">
              <a:off x="4768850" y="4610100"/>
              <a:ext cx="14605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5801A02A-4A63-4779-A65A-53CEC5D7B20E}"/>
                </a:ext>
              </a:extLst>
            </p:cNvPr>
            <p:cNvCxnSpPr>
              <a:stCxn id="83" idx="5"/>
              <a:endCxn id="91" idx="0"/>
            </p:cNvCxnSpPr>
            <p:nvPr/>
          </p:nvCxnSpPr>
          <p:spPr>
            <a:xfrm rot="16200000" flipH="1">
              <a:off x="5468937" y="5046663"/>
              <a:ext cx="73025" cy="33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877AD70-4C7E-4734-A2AB-1BF7E1E15D74}"/>
                </a:ext>
              </a:extLst>
            </p:cNvPr>
            <p:cNvSpPr/>
            <p:nvPr/>
          </p:nvSpPr>
          <p:spPr bwMode="auto">
            <a:xfrm>
              <a:off x="4267200" y="4191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1" name="Triângulo isósceles 90">
              <a:extLst>
                <a:ext uri="{FF2B5EF4-FFF2-40B4-BE49-F238E27FC236}">
                  <a16:creationId xmlns:a16="http://schemas.microsoft.com/office/drawing/2014/main" id="{FB505354-70F7-49F3-B869-8A03EF100238}"/>
                </a:ext>
              </a:extLst>
            </p:cNvPr>
            <p:cNvSpPr/>
            <p:nvPr/>
          </p:nvSpPr>
          <p:spPr>
            <a:xfrm>
              <a:off x="5403850" y="525145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93" name="Triângulo isósceles 92">
              <a:extLst>
                <a:ext uri="{FF2B5EF4-FFF2-40B4-BE49-F238E27FC236}">
                  <a16:creationId xmlns:a16="http://schemas.microsoft.com/office/drawing/2014/main" id="{618F41F0-04E3-48B7-9FBE-F91BA2793A1A}"/>
                </a:ext>
              </a:extLst>
            </p:cNvPr>
            <p:cNvSpPr/>
            <p:nvPr/>
          </p:nvSpPr>
          <p:spPr>
            <a:xfrm>
              <a:off x="4419600" y="52641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94" name="Triângulo isósceles 93">
              <a:extLst>
                <a:ext uri="{FF2B5EF4-FFF2-40B4-BE49-F238E27FC236}">
                  <a16:creationId xmlns:a16="http://schemas.microsoft.com/office/drawing/2014/main" id="{1BDFA5CC-6BB7-4ADA-A9B7-E85AA6A7226F}"/>
                </a:ext>
              </a:extLst>
            </p:cNvPr>
            <p:cNvSpPr/>
            <p:nvPr/>
          </p:nvSpPr>
          <p:spPr>
            <a:xfrm>
              <a:off x="3657600" y="47244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9E8E3AB0-924B-4710-881A-BB0ECB51AA21}"/>
                </a:ext>
              </a:extLst>
            </p:cNvPr>
            <p:cNvCxnSpPr>
              <a:stCxn id="88" idx="3"/>
              <a:endCxn id="94" idx="0"/>
            </p:cNvCxnSpPr>
            <p:nvPr/>
          </p:nvCxnSpPr>
          <p:spPr>
            <a:xfrm rot="5400000">
              <a:off x="4100512" y="4478338"/>
              <a:ext cx="73025" cy="419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C65C217D-B650-47B7-97C1-63E7826A8AC6}"/>
                </a:ext>
              </a:extLst>
            </p:cNvPr>
            <p:cNvCxnSpPr>
              <a:stCxn id="83" idx="3"/>
              <a:endCxn id="93" idx="0"/>
            </p:cNvCxnSpPr>
            <p:nvPr/>
          </p:nvCxnSpPr>
          <p:spPr>
            <a:xfrm rot="5400000">
              <a:off x="4779962" y="5087938"/>
              <a:ext cx="85725" cy="266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73">
            <a:extLst>
              <a:ext uri="{FF2B5EF4-FFF2-40B4-BE49-F238E27FC236}">
                <a16:creationId xmlns:a16="http://schemas.microsoft.com/office/drawing/2014/main" id="{19EF6099-78D5-46DA-9CB7-9FFA846D620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191000"/>
            <a:ext cx="2286000" cy="1612900"/>
            <a:chOff x="6477000" y="4191000"/>
            <a:chExt cx="2286000" cy="1612900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41694239-404A-440C-B5FA-2D230E162050}"/>
                </a:ext>
              </a:extLst>
            </p:cNvPr>
            <p:cNvSpPr/>
            <p:nvPr/>
          </p:nvSpPr>
          <p:spPr bwMode="auto">
            <a:xfrm>
              <a:off x="7696200" y="4191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90AD84AA-FAEC-4D5C-8B1D-1870CAE55CB1}"/>
                </a:ext>
              </a:extLst>
            </p:cNvPr>
            <p:cNvCxnSpPr>
              <a:stCxn id="105" idx="0"/>
              <a:endCxn id="103" idx="5"/>
            </p:cNvCxnSpPr>
            <p:nvPr/>
          </p:nvCxnSpPr>
          <p:spPr>
            <a:xfrm rot="16200000" flipV="1">
              <a:off x="7370762" y="5126038"/>
              <a:ext cx="8572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2B1CAAED-208C-4A96-B659-566A75903B7E}"/>
                </a:ext>
              </a:extLst>
            </p:cNvPr>
            <p:cNvCxnSpPr>
              <a:stCxn id="99" idx="5"/>
              <a:endCxn id="104" idx="0"/>
            </p:cNvCxnSpPr>
            <p:nvPr/>
          </p:nvCxnSpPr>
          <p:spPr>
            <a:xfrm rot="16200000" flipH="1">
              <a:off x="8288337" y="4519613"/>
              <a:ext cx="73025" cy="336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758CB09B-5000-458C-B664-54996BBAD972}"/>
                </a:ext>
              </a:extLst>
            </p:cNvPr>
            <p:cNvSpPr/>
            <p:nvPr/>
          </p:nvSpPr>
          <p:spPr bwMode="auto">
            <a:xfrm>
              <a:off x="6858000" y="4718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  <a:r>
                <a:rPr lang="pt-BR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4" name="Triângulo isósceles 103">
              <a:extLst>
                <a:ext uri="{FF2B5EF4-FFF2-40B4-BE49-F238E27FC236}">
                  <a16:creationId xmlns:a16="http://schemas.microsoft.com/office/drawing/2014/main" id="{BE0C783A-6C94-49C4-BF1C-433E49E57F47}"/>
                </a:ext>
              </a:extLst>
            </p:cNvPr>
            <p:cNvSpPr/>
            <p:nvPr/>
          </p:nvSpPr>
          <p:spPr>
            <a:xfrm>
              <a:off x="8223250" y="4724400"/>
              <a:ext cx="539750" cy="1079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05" name="Triângulo isósceles 104">
              <a:extLst>
                <a:ext uri="{FF2B5EF4-FFF2-40B4-BE49-F238E27FC236}">
                  <a16:creationId xmlns:a16="http://schemas.microsoft.com/office/drawing/2014/main" id="{D04B30A6-A890-4489-9DFD-548F11F39F0F}"/>
                </a:ext>
              </a:extLst>
            </p:cNvPr>
            <p:cNvSpPr/>
            <p:nvPr/>
          </p:nvSpPr>
          <p:spPr>
            <a:xfrm>
              <a:off x="7239000" y="526415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6" name="Triângulo isósceles 105">
              <a:extLst>
                <a:ext uri="{FF2B5EF4-FFF2-40B4-BE49-F238E27FC236}">
                  <a16:creationId xmlns:a16="http://schemas.microsoft.com/office/drawing/2014/main" id="{9428093B-8689-49E2-B4C8-DF71703833C1}"/>
                </a:ext>
              </a:extLst>
            </p:cNvPr>
            <p:cNvSpPr/>
            <p:nvPr/>
          </p:nvSpPr>
          <p:spPr>
            <a:xfrm>
              <a:off x="6477000" y="5257800"/>
              <a:ext cx="539750" cy="53975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42B422E1-6040-4416-8166-379AC4AAF8F6}"/>
                </a:ext>
              </a:extLst>
            </p:cNvPr>
            <p:cNvCxnSpPr>
              <a:stCxn id="103" idx="3"/>
              <a:endCxn id="106" idx="0"/>
            </p:cNvCxnSpPr>
            <p:nvPr/>
          </p:nvCxnSpPr>
          <p:spPr>
            <a:xfrm rot="5400000">
              <a:off x="6802437" y="5122863"/>
              <a:ext cx="79375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6EE1BF9C-A5BF-4A17-A816-4A7957A1F0F2}"/>
                </a:ext>
              </a:extLst>
            </p:cNvPr>
            <p:cNvCxnSpPr>
              <a:stCxn id="99" idx="3"/>
              <a:endCxn id="103" idx="7"/>
            </p:cNvCxnSpPr>
            <p:nvPr/>
          </p:nvCxnSpPr>
          <p:spPr>
            <a:xfrm rot="5400000">
              <a:off x="7473950" y="4495800"/>
              <a:ext cx="1460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16" name="Retângulo 4">
            <a:extLst>
              <a:ext uri="{FF2B5EF4-FFF2-40B4-BE49-F238E27FC236}">
                <a16:creationId xmlns:a16="http://schemas.microsoft.com/office/drawing/2014/main" id="{330FF1BD-4040-4E12-9A50-933B8404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4913"/>
            <a:ext cx="899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Caso 4 - </a:t>
            </a:r>
            <a:r>
              <a:rPr lang="pt-BR" altLang="pt-BR" sz="1800">
                <a:latin typeface="Arial" panose="020B0604020202020204" pitchFamily="34" charset="0"/>
              </a:rPr>
              <a:t>Uma inserção na sub-árvore direita do filho direito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8" name="Grupo 77">
            <a:extLst>
              <a:ext uri="{FF2B5EF4-FFF2-40B4-BE49-F238E27FC236}">
                <a16:creationId xmlns:a16="http://schemas.microsoft.com/office/drawing/2014/main" id="{D7B49D10-476E-4E5D-BF3E-EB2FB01758C4}"/>
              </a:ext>
            </a:extLst>
          </p:cNvPr>
          <p:cNvGrpSpPr>
            <a:grpSpLocks/>
          </p:cNvGrpSpPr>
          <p:nvPr/>
        </p:nvGrpSpPr>
        <p:grpSpPr bwMode="auto">
          <a:xfrm>
            <a:off x="0" y="1981200"/>
            <a:ext cx="9144000" cy="1601788"/>
            <a:chOff x="0" y="1981200"/>
            <a:chExt cx="9144000" cy="1601788"/>
          </a:xfrm>
        </p:grpSpPr>
        <p:grpSp>
          <p:nvGrpSpPr>
            <p:cNvPr id="10264" name="Grupo 64">
              <a:extLst>
                <a:ext uri="{FF2B5EF4-FFF2-40B4-BE49-F238E27FC236}">
                  <a16:creationId xmlns:a16="http://schemas.microsoft.com/office/drawing/2014/main" id="{72B2270F-3205-4727-A00B-F6D6B9C1D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514600"/>
              <a:ext cx="9144000" cy="1068388"/>
              <a:chOff x="0" y="2514600"/>
              <a:chExt cx="9144000" cy="1068388"/>
            </a:xfrm>
          </p:grpSpPr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90187F74-EB53-46F4-943C-97F06D4C3AD7}"/>
                  </a:ext>
                </a:extLst>
              </p:cNvPr>
              <p:cNvCxnSpPr/>
              <p:nvPr/>
            </p:nvCxnSpPr>
            <p:spPr>
              <a:xfrm>
                <a:off x="0" y="251460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A153E506-F5E5-46AF-B71E-BA0F2CA004DA}"/>
                  </a:ext>
                </a:extLst>
              </p:cNvPr>
              <p:cNvCxnSpPr/>
              <p:nvPr/>
            </p:nvCxnSpPr>
            <p:spPr>
              <a:xfrm>
                <a:off x="0" y="304800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14C5CBA6-08F7-4275-A00C-60C4046602AC}"/>
                  </a:ext>
                </a:extLst>
              </p:cNvPr>
              <p:cNvCxnSpPr/>
              <p:nvPr/>
            </p:nvCxnSpPr>
            <p:spPr>
              <a:xfrm>
                <a:off x="0" y="358140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73CC3F9A-FC07-48A2-B1D3-6C06A007A2E5}"/>
                </a:ext>
              </a:extLst>
            </p:cNvPr>
            <p:cNvCxnSpPr/>
            <p:nvPr/>
          </p:nvCxnSpPr>
          <p:spPr bwMode="auto">
            <a:xfrm>
              <a:off x="0" y="1981200"/>
              <a:ext cx="914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75">
            <a:extLst>
              <a:ext uri="{FF2B5EF4-FFF2-40B4-BE49-F238E27FC236}">
                <a16:creationId xmlns:a16="http://schemas.microsoft.com/office/drawing/2014/main" id="{1310B784-B347-4B7D-BD33-3939317B18D1}"/>
              </a:ext>
            </a:extLst>
          </p:cNvPr>
          <p:cNvGrpSpPr>
            <a:grpSpLocks/>
          </p:cNvGrpSpPr>
          <p:nvPr/>
        </p:nvGrpSpPr>
        <p:grpSpPr bwMode="auto">
          <a:xfrm>
            <a:off x="0" y="4724400"/>
            <a:ext cx="9144000" cy="1608138"/>
            <a:chOff x="0" y="4724400"/>
            <a:chExt cx="9144000" cy="1608138"/>
          </a:xfrm>
        </p:grpSpPr>
        <p:grpSp>
          <p:nvGrpSpPr>
            <p:cNvPr id="10259" name="Grupo 70">
              <a:extLst>
                <a:ext uri="{FF2B5EF4-FFF2-40B4-BE49-F238E27FC236}">
                  <a16:creationId xmlns:a16="http://schemas.microsoft.com/office/drawing/2014/main" id="{228DF8CD-6DF6-4168-8466-D34DF7199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5264150"/>
              <a:ext cx="9144000" cy="1068388"/>
              <a:chOff x="0" y="5264150"/>
              <a:chExt cx="9144000" cy="1068388"/>
            </a:xfrm>
          </p:grpSpPr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D5AA7F7-DB5A-43B8-A70C-739A23256E60}"/>
                  </a:ext>
                </a:extLst>
              </p:cNvPr>
              <p:cNvCxnSpPr/>
              <p:nvPr/>
            </p:nvCxnSpPr>
            <p:spPr>
              <a:xfrm>
                <a:off x="0" y="52641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544588E5-AF4B-421C-B89E-57AAAAA7B379}"/>
                  </a:ext>
                </a:extLst>
              </p:cNvPr>
              <p:cNvCxnSpPr/>
              <p:nvPr/>
            </p:nvCxnSpPr>
            <p:spPr>
              <a:xfrm>
                <a:off x="0" y="57975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AE905C33-A1AC-45A6-BCC2-B4145EE67624}"/>
                  </a:ext>
                </a:extLst>
              </p:cNvPr>
              <p:cNvCxnSpPr/>
              <p:nvPr/>
            </p:nvCxnSpPr>
            <p:spPr>
              <a:xfrm>
                <a:off x="0" y="6330950"/>
                <a:ext cx="91440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0D04D304-97BB-45B7-9A1C-78D2C5DA48F4}"/>
                </a:ext>
              </a:extLst>
            </p:cNvPr>
            <p:cNvCxnSpPr/>
            <p:nvPr/>
          </p:nvCxnSpPr>
          <p:spPr bwMode="auto">
            <a:xfrm>
              <a:off x="0" y="4724400"/>
              <a:ext cx="9144000" cy="15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22">
            <a:extLst>
              <a:ext uri="{FF2B5EF4-FFF2-40B4-BE49-F238E27FC236}">
                <a16:creationId xmlns:a16="http://schemas.microsoft.com/office/drawing/2014/main" id="{19F577FF-F50F-40B7-B536-784C25CE3606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447800"/>
            <a:ext cx="622300" cy="369888"/>
            <a:chOff x="2971800" y="2678668"/>
            <a:chExt cx="622516" cy="369332"/>
          </a:xfrm>
        </p:grpSpPr>
        <p:sp>
          <p:nvSpPr>
            <p:cNvPr id="10257" name="CaixaDeTexto 20">
              <a:extLst>
                <a:ext uri="{FF2B5EF4-FFF2-40B4-BE49-F238E27FC236}">
                  <a16:creationId xmlns:a16="http://schemas.microsoft.com/office/drawing/2014/main" id="{8F129F74-40EE-48C3-8742-40CF8488D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81" name="Seta para a esquerda 80">
              <a:extLst>
                <a:ext uri="{FF2B5EF4-FFF2-40B4-BE49-F238E27FC236}">
                  <a16:creationId xmlns:a16="http://schemas.microsoft.com/office/drawing/2014/main" id="{C1BAF99F-B98A-42A2-B796-167C013EC70A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13" name="Grupo 22">
            <a:extLst>
              <a:ext uri="{FF2B5EF4-FFF2-40B4-BE49-F238E27FC236}">
                <a16:creationId xmlns:a16="http://schemas.microsoft.com/office/drawing/2014/main" id="{027791EA-ED7F-4354-8BB6-78E4088BA72B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191000"/>
            <a:ext cx="622300" cy="369888"/>
            <a:chOff x="2971800" y="2678668"/>
            <a:chExt cx="622516" cy="369332"/>
          </a:xfrm>
        </p:grpSpPr>
        <p:sp>
          <p:nvSpPr>
            <p:cNvPr id="10255" name="CaixaDeTexto 20">
              <a:extLst>
                <a:ext uri="{FF2B5EF4-FFF2-40B4-BE49-F238E27FC236}">
                  <a16:creationId xmlns:a16="http://schemas.microsoft.com/office/drawing/2014/main" id="{A49A60BA-CBCD-4E15-B17F-5886692BA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110" name="Seta para a esquerda 109">
              <a:extLst>
                <a:ext uri="{FF2B5EF4-FFF2-40B4-BE49-F238E27FC236}">
                  <a16:creationId xmlns:a16="http://schemas.microsoft.com/office/drawing/2014/main" id="{386E2323-F8E8-4EF1-80B5-FA9103884B26}"/>
                </a:ext>
              </a:extLst>
            </p:cNvPr>
            <p:cNvSpPr/>
            <p:nvPr/>
          </p:nvSpPr>
          <p:spPr>
            <a:xfrm>
              <a:off x="2971800" y="2864127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2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">
            <a:extLst>
              <a:ext uri="{FF2B5EF4-FFF2-40B4-BE49-F238E27FC236}">
                <a16:creationId xmlns:a16="http://schemas.microsoft.com/office/drawing/2014/main" id="{E9B98500-BB91-4C09-AA73-4140EEE70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54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1) </a:t>
            </a:r>
          </a:p>
        </p:txBody>
      </p:sp>
      <p:sp>
        <p:nvSpPr>
          <p:cNvPr id="12291" name="Retângulo 4">
            <a:extLst>
              <a:ext uri="{FF2B5EF4-FFF2-40B4-BE49-F238E27FC236}">
                <a16:creationId xmlns:a16="http://schemas.microsoft.com/office/drawing/2014/main" id="{3F8733E1-FD41-45D5-B2F6-02BDD931A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Montar um árvore AVL através da inserção dos elementos </a:t>
            </a:r>
            <a:r>
              <a:rPr lang="pt-BR" altLang="pt-BR" sz="1800" b="1">
                <a:latin typeface="Arial" panose="020B0604020202020204" pitchFamily="34" charset="0"/>
              </a:rPr>
              <a:t>3</a:t>
            </a:r>
            <a:r>
              <a:rPr lang="pt-BR" altLang="pt-BR" sz="1800">
                <a:latin typeface="Arial" panose="020B0604020202020204" pitchFamily="34" charset="0"/>
              </a:rPr>
              <a:t>,2,1,4,5,6,7.</a:t>
            </a:r>
          </a:p>
        </p:txBody>
      </p:sp>
      <p:grpSp>
        <p:nvGrpSpPr>
          <p:cNvPr id="2" name="Grupo 16">
            <a:extLst>
              <a:ext uri="{FF2B5EF4-FFF2-40B4-BE49-F238E27FC236}">
                <a16:creationId xmlns:a16="http://schemas.microsoft.com/office/drawing/2014/main" id="{026345D2-ED65-47E3-BF9A-3A60644ADBEB}"/>
              </a:ext>
            </a:extLst>
          </p:cNvPr>
          <p:cNvGrpSpPr>
            <a:grpSpLocks/>
          </p:cNvGrpSpPr>
          <p:nvPr/>
        </p:nvGrpSpPr>
        <p:grpSpPr bwMode="auto">
          <a:xfrm>
            <a:off x="1743075" y="2590800"/>
            <a:ext cx="1189038" cy="533400"/>
            <a:chOff x="1743750" y="2590800"/>
            <a:chExt cx="1187996" cy="533400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7DCBA150-4CBF-4A89-8129-8F3B595B3DF7}"/>
                </a:ext>
              </a:extLst>
            </p:cNvPr>
            <p:cNvSpPr/>
            <p:nvPr/>
          </p:nvSpPr>
          <p:spPr bwMode="auto">
            <a:xfrm>
              <a:off x="2057800" y="2590800"/>
              <a:ext cx="532933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294" name="CaixaDeTexto 14">
              <a:extLst>
                <a:ext uri="{FF2B5EF4-FFF2-40B4-BE49-F238E27FC236}">
                  <a16:creationId xmlns:a16="http://schemas.microsoft.com/office/drawing/2014/main" id="{08075D81-0BD3-43B7-A741-CEBE29732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896" y="2678668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12295" name="CaixaDeTexto 15">
              <a:extLst>
                <a:ext uri="{FF2B5EF4-FFF2-40B4-BE49-F238E27FC236}">
                  <a16:creationId xmlns:a16="http://schemas.microsoft.com/office/drawing/2014/main" id="{F7CD843B-5E2C-42F7-9887-CCE501F5F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750" y="2678668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2FBBA633-DF70-4F1D-805F-89FD99C9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2) </a:t>
            </a:r>
          </a:p>
        </p:txBody>
      </p:sp>
      <p:sp>
        <p:nvSpPr>
          <p:cNvPr id="14339" name="Retângulo 4">
            <a:extLst>
              <a:ext uri="{FF2B5EF4-FFF2-40B4-BE49-F238E27FC236}">
                <a16:creationId xmlns:a16="http://schemas.microsoft.com/office/drawing/2014/main" id="{5B645AD7-9347-4DA3-B83F-7AB02C2F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Montar um árvore AVL através da inserção dos elementos 3,</a:t>
            </a:r>
            <a:r>
              <a:rPr lang="pt-BR" altLang="pt-BR" sz="1800" b="1">
                <a:latin typeface="Arial" panose="020B0604020202020204" pitchFamily="34" charset="0"/>
              </a:rPr>
              <a:t>2</a:t>
            </a:r>
            <a:r>
              <a:rPr lang="pt-BR" altLang="pt-BR" sz="1800">
                <a:latin typeface="Arial" panose="020B0604020202020204" pitchFamily="34" charset="0"/>
              </a:rPr>
              <a:t>,1,4,5,6,7.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2E028FD3-5113-49FA-B064-B25354BAB6EF}"/>
              </a:ext>
            </a:extLst>
          </p:cNvPr>
          <p:cNvSpPr/>
          <p:nvPr/>
        </p:nvSpPr>
        <p:spPr bwMode="auto"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C1E653E-D57F-4DF1-84BE-9EC6ED3CC0FF}"/>
              </a:ext>
            </a:extLst>
          </p:cNvPr>
          <p:cNvCxnSpPr>
            <a:stCxn id="53" idx="7"/>
            <a:endCxn id="50" idx="3"/>
          </p:cNvCxnSpPr>
          <p:nvPr/>
        </p:nvCxnSpPr>
        <p:spPr bwMode="auto">
          <a:xfrm rot="5400000" flipH="1" flipV="1">
            <a:off x="1903413" y="30464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AF3939E8-0C39-4854-8A8E-B710DCCA68F7}"/>
              </a:ext>
            </a:extLst>
          </p:cNvPr>
          <p:cNvSpPr/>
          <p:nvPr/>
        </p:nvSpPr>
        <p:spPr bwMode="auto">
          <a:xfrm>
            <a:off x="1447800" y="3200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343" name="CaixaDeTexto 14">
            <a:extLst>
              <a:ext uri="{FF2B5EF4-FFF2-40B4-BE49-F238E27FC236}">
                <a16:creationId xmlns:a16="http://schemas.microsoft.com/office/drawing/2014/main" id="{FD3B5804-E484-4778-B9E7-600AB63E3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267811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4344" name="CaixaDeTexto 15">
            <a:extLst>
              <a:ext uri="{FF2B5EF4-FFF2-40B4-BE49-F238E27FC236}">
                <a16:creationId xmlns:a16="http://schemas.microsoft.com/office/drawing/2014/main" id="{6C020077-B9E3-4786-B60F-DDC9ABF33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26781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45" name="CaixaDeTexto 16">
            <a:extLst>
              <a:ext uri="{FF2B5EF4-FFF2-40B4-BE49-F238E27FC236}">
                <a16:creationId xmlns:a16="http://schemas.microsoft.com/office/drawing/2014/main" id="{1DCEF2E0-FC07-42AF-AB87-4A152022D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33020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4346" name="CaixaDeTexto 17">
            <a:extLst>
              <a:ext uri="{FF2B5EF4-FFF2-40B4-BE49-F238E27FC236}">
                <a16:creationId xmlns:a16="http://schemas.microsoft.com/office/drawing/2014/main" id="{BFE69433-1505-4D13-8308-E39B12C0C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90888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ADC0EC7A-C9A3-4CC0-A59F-C53427CA9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3) </a:t>
            </a:r>
          </a:p>
        </p:txBody>
      </p:sp>
      <p:sp>
        <p:nvSpPr>
          <p:cNvPr id="16387" name="Retângulo 4">
            <a:extLst>
              <a:ext uri="{FF2B5EF4-FFF2-40B4-BE49-F238E27FC236}">
                <a16:creationId xmlns:a16="http://schemas.microsoft.com/office/drawing/2014/main" id="{39BE3570-2575-4A39-ACE8-87ABF8F1D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Montar um árvore AVL através da inserção dos elementos 3,2,</a:t>
            </a:r>
            <a:r>
              <a:rPr lang="pt-BR" altLang="pt-BR" sz="1800" b="1">
                <a:latin typeface="Arial" panose="020B0604020202020204" pitchFamily="34" charset="0"/>
              </a:rPr>
              <a:t>1</a:t>
            </a:r>
            <a:r>
              <a:rPr lang="pt-BR" altLang="pt-BR" sz="1800">
                <a:latin typeface="Arial" panose="020B0604020202020204" pitchFamily="34" charset="0"/>
              </a:rPr>
              <a:t>,4,5,6,7.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27DF4241-27C7-49EA-A86A-96787E27B487}"/>
              </a:ext>
            </a:extLst>
          </p:cNvPr>
          <p:cNvSpPr/>
          <p:nvPr/>
        </p:nvSpPr>
        <p:spPr bwMode="auto">
          <a:xfrm>
            <a:off x="2057400" y="25908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0B8F225F-626C-4619-BFF6-97B5C4836F59}"/>
              </a:ext>
            </a:extLst>
          </p:cNvPr>
          <p:cNvCxnSpPr>
            <a:stCxn id="53" idx="7"/>
            <a:endCxn id="50" idx="3"/>
          </p:cNvCxnSpPr>
          <p:nvPr/>
        </p:nvCxnSpPr>
        <p:spPr bwMode="auto">
          <a:xfrm rot="5400000" flipH="1" flipV="1">
            <a:off x="1903413" y="30464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1912527E-1C18-4168-91C5-972664863D9A}"/>
              </a:ext>
            </a:extLst>
          </p:cNvPr>
          <p:cNvSpPr/>
          <p:nvPr/>
        </p:nvSpPr>
        <p:spPr bwMode="auto">
          <a:xfrm>
            <a:off x="1447800" y="32004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BC415CE-CA35-48B0-9137-CCE2ED9A8807}"/>
              </a:ext>
            </a:extLst>
          </p:cNvPr>
          <p:cNvSpPr/>
          <p:nvPr/>
        </p:nvSpPr>
        <p:spPr bwMode="auto">
          <a:xfrm>
            <a:off x="838200" y="3810000"/>
            <a:ext cx="5334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DD942A5B-9AA4-4195-AA31-87C04719F589}"/>
              </a:ext>
            </a:extLst>
          </p:cNvPr>
          <p:cNvCxnSpPr>
            <a:stCxn id="55" idx="7"/>
            <a:endCxn id="53" idx="3"/>
          </p:cNvCxnSpPr>
          <p:nvPr/>
        </p:nvCxnSpPr>
        <p:spPr bwMode="auto">
          <a:xfrm rot="5400000" flipH="1" flipV="1">
            <a:off x="1293813" y="3656013"/>
            <a:ext cx="231775" cy="23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25">
            <a:extLst>
              <a:ext uri="{FF2B5EF4-FFF2-40B4-BE49-F238E27FC236}">
                <a16:creationId xmlns:a16="http://schemas.microsoft.com/office/drawing/2014/main" id="{97CDC736-C91C-4E79-9A34-D95089E47234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895600"/>
            <a:ext cx="1752600" cy="1143000"/>
            <a:chOff x="5257800" y="2895600"/>
            <a:chExt cx="1752600" cy="1143000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9B0104EC-DC31-434F-92ED-DA99FA264941}"/>
                </a:ext>
              </a:extLst>
            </p:cNvPr>
            <p:cNvSpPr/>
            <p:nvPr/>
          </p:nvSpPr>
          <p:spPr bwMode="auto">
            <a:xfrm>
              <a:off x="6477000" y="3505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C4A4AF62-1371-4F03-9C3F-E3380C58BC43}"/>
                </a:ext>
              </a:extLst>
            </p:cNvPr>
            <p:cNvCxnSpPr>
              <a:stCxn id="61" idx="5"/>
              <a:endCxn id="59" idx="1"/>
            </p:cNvCxnSpPr>
            <p:nvPr/>
          </p:nvCxnSpPr>
          <p:spPr bwMode="auto">
            <a:xfrm rot="16200000" flipH="1">
              <a:off x="6323013" y="3351213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DAF9FEC-868D-4FEE-8449-C3BF534FCF15}"/>
                </a:ext>
              </a:extLst>
            </p:cNvPr>
            <p:cNvSpPr/>
            <p:nvPr/>
          </p:nvSpPr>
          <p:spPr bwMode="auto">
            <a:xfrm>
              <a:off x="5867400" y="2895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20C6DA81-482F-41C1-BFD7-9955EE79C9B2}"/>
                </a:ext>
              </a:extLst>
            </p:cNvPr>
            <p:cNvSpPr/>
            <p:nvPr/>
          </p:nvSpPr>
          <p:spPr bwMode="auto">
            <a:xfrm>
              <a:off x="5257800" y="3505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27F45663-CF06-4DF2-8461-5F12FC479369}"/>
                </a:ext>
              </a:extLst>
            </p:cNvPr>
            <p:cNvCxnSpPr>
              <a:stCxn id="62" idx="7"/>
              <a:endCxn id="61" idx="3"/>
            </p:cNvCxnSpPr>
            <p:nvPr/>
          </p:nvCxnSpPr>
          <p:spPr bwMode="auto">
            <a:xfrm rot="5400000" flipH="1" flipV="1">
              <a:off x="5713413" y="3351213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94" name="CaixaDeTexto 14">
            <a:extLst>
              <a:ext uri="{FF2B5EF4-FFF2-40B4-BE49-F238E27FC236}">
                <a16:creationId xmlns:a16="http://schemas.microsoft.com/office/drawing/2014/main" id="{50AD2FE1-2F43-4264-AD08-14FFF45D1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267811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6395" name="CaixaDeTexto 15">
            <a:extLst>
              <a:ext uri="{FF2B5EF4-FFF2-40B4-BE49-F238E27FC236}">
                <a16:creationId xmlns:a16="http://schemas.microsoft.com/office/drawing/2014/main" id="{E69816E8-3544-472E-B430-0DF344013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26781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96" name="CaixaDeTexto 16">
            <a:extLst>
              <a:ext uri="{FF2B5EF4-FFF2-40B4-BE49-F238E27FC236}">
                <a16:creationId xmlns:a16="http://schemas.microsoft.com/office/drawing/2014/main" id="{58E34AB2-902E-419A-9EBE-0BDCCF94E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33020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6397" name="CaixaDeTexto 17">
            <a:extLst>
              <a:ext uri="{FF2B5EF4-FFF2-40B4-BE49-F238E27FC236}">
                <a16:creationId xmlns:a16="http://schemas.microsoft.com/office/drawing/2014/main" id="{93864B6E-7738-4CDE-8B3B-71EBB9F7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3" y="32877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398" name="CaixaDeTexto 18">
            <a:extLst>
              <a:ext uri="{FF2B5EF4-FFF2-40B4-BE49-F238E27FC236}">
                <a16:creationId xmlns:a16="http://schemas.microsoft.com/office/drawing/2014/main" id="{D3098AB2-C9A9-4CF9-A2E6-A1CEF2358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897313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6399" name="CaixaDeTexto 19">
            <a:extLst>
              <a:ext uri="{FF2B5EF4-FFF2-40B4-BE49-F238E27FC236}">
                <a16:creationId xmlns:a16="http://schemas.microsoft.com/office/drawing/2014/main" id="{5D121A67-B1AB-4E28-A52E-91CAFBCEB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97313"/>
            <a:ext cx="454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-1 </a:t>
            </a:r>
          </a:p>
        </p:txBody>
      </p:sp>
      <p:grpSp>
        <p:nvGrpSpPr>
          <p:cNvPr id="3" name="Grupo 22">
            <a:extLst>
              <a:ext uri="{FF2B5EF4-FFF2-40B4-BE49-F238E27FC236}">
                <a16:creationId xmlns:a16="http://schemas.microsoft.com/office/drawing/2014/main" id="{70E5878E-887E-44C0-9707-4B232EF7964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678113"/>
            <a:ext cx="622300" cy="369887"/>
            <a:chOff x="2971800" y="2678668"/>
            <a:chExt cx="622516" cy="369332"/>
          </a:xfrm>
        </p:grpSpPr>
        <p:sp>
          <p:nvSpPr>
            <p:cNvPr id="16416" name="CaixaDeTexto 20">
              <a:extLst>
                <a:ext uri="{FF2B5EF4-FFF2-40B4-BE49-F238E27FC236}">
                  <a16:creationId xmlns:a16="http://schemas.microsoft.com/office/drawing/2014/main" id="{E6D0F5E7-50A2-4CAC-831E-068185117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267866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pt-BR" sz="1800">
                  <a:latin typeface="Arial" panose="020B0604020202020204" pitchFamily="34" charset="0"/>
                </a:rPr>
                <a:t>α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22" name="Seta para a esquerda 21">
              <a:extLst>
                <a:ext uri="{FF2B5EF4-FFF2-40B4-BE49-F238E27FC236}">
                  <a16:creationId xmlns:a16="http://schemas.microsoft.com/office/drawing/2014/main" id="{F6EB585C-BDB6-450D-9228-391C976A50B6}"/>
                </a:ext>
              </a:extLst>
            </p:cNvPr>
            <p:cNvSpPr/>
            <p:nvPr/>
          </p:nvSpPr>
          <p:spPr>
            <a:xfrm>
              <a:off x="2971800" y="2864126"/>
              <a:ext cx="304906" cy="4438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52FDD5-944B-4D72-81E1-C9EEA24C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690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Caso 1 – inserção na sub-árvore esquerda do filho esquerdo de </a:t>
            </a:r>
            <a:r>
              <a:rPr lang="el-GR" altLang="pt-BR" sz="1800">
                <a:latin typeface="Arial" panose="020B0604020202020204" pitchFamily="34" charset="0"/>
              </a:rPr>
              <a:t>α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25" name="Seta para a direita 24">
            <a:extLst>
              <a:ext uri="{FF2B5EF4-FFF2-40B4-BE49-F238E27FC236}">
                <a16:creationId xmlns:a16="http://schemas.microsoft.com/office/drawing/2014/main" id="{4FF25CD2-6341-4E31-A0BB-A6EEBD5E4D5E}"/>
              </a:ext>
            </a:extLst>
          </p:cNvPr>
          <p:cNvSpPr/>
          <p:nvPr/>
        </p:nvSpPr>
        <p:spPr>
          <a:xfrm>
            <a:off x="3124200" y="3276600"/>
            <a:ext cx="1676400" cy="4572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Rotação</a:t>
            </a:r>
          </a:p>
        </p:txBody>
      </p:sp>
      <p:grpSp>
        <p:nvGrpSpPr>
          <p:cNvPr id="4" name="Grupo 32">
            <a:extLst>
              <a:ext uri="{FF2B5EF4-FFF2-40B4-BE49-F238E27FC236}">
                <a16:creationId xmlns:a16="http://schemas.microsoft.com/office/drawing/2014/main" id="{BC5CA1BD-CBE6-491E-AFDF-045BD98A1C97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982913"/>
            <a:ext cx="2398713" cy="968375"/>
            <a:chOff x="4953000" y="2983468"/>
            <a:chExt cx="2398492" cy="967264"/>
          </a:xfrm>
        </p:grpSpPr>
        <p:sp>
          <p:nvSpPr>
            <p:cNvPr id="16410" name="CaixaDeTexto 26">
              <a:extLst>
                <a:ext uri="{FF2B5EF4-FFF2-40B4-BE49-F238E27FC236}">
                  <a16:creationId xmlns:a16="http://schemas.microsoft.com/office/drawing/2014/main" id="{044BE7CF-4384-4A86-84F8-97A82C024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2442" y="3581400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16411" name="CaixaDeTexto 27">
              <a:extLst>
                <a:ext uri="{FF2B5EF4-FFF2-40B4-BE49-F238E27FC236}">
                  <a16:creationId xmlns:a16="http://schemas.microsoft.com/office/drawing/2014/main" id="{CB2A8DD7-C1A5-4C4D-8749-24120BBD8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358140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16412" name="CaixaDeTexto 28">
              <a:extLst>
                <a:ext uri="{FF2B5EF4-FFF2-40B4-BE49-F238E27FC236}">
                  <a16:creationId xmlns:a16="http://schemas.microsoft.com/office/drawing/2014/main" id="{EBC8A8B2-ACEB-4F42-85A4-5C8CC9E5C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1642" y="3581400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16413" name="CaixaDeTexto 29">
              <a:extLst>
                <a:ext uri="{FF2B5EF4-FFF2-40B4-BE49-F238E27FC236}">
                  <a16:creationId xmlns:a16="http://schemas.microsoft.com/office/drawing/2014/main" id="{D26BB154-DD1A-42FA-A213-323F893E9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58140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16414" name="CaixaDeTexto 30">
              <a:extLst>
                <a:ext uri="{FF2B5EF4-FFF2-40B4-BE49-F238E27FC236}">
                  <a16:creationId xmlns:a16="http://schemas.microsoft.com/office/drawing/2014/main" id="{B4F45838-FC79-408B-9FD4-F25E547CD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7649" y="29834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6415" name="CaixaDeTexto 31">
              <a:extLst>
                <a:ext uri="{FF2B5EF4-FFF2-40B4-BE49-F238E27FC236}">
                  <a16:creationId xmlns:a16="http://schemas.microsoft.com/office/drawing/2014/main" id="{3FD984B0-9F3D-4D88-A964-8A5ACA0B9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9428" y="29834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5" name="Grupo 34">
            <a:extLst>
              <a:ext uri="{FF2B5EF4-FFF2-40B4-BE49-F238E27FC236}">
                <a16:creationId xmlns:a16="http://schemas.microsoft.com/office/drawing/2014/main" id="{436EEAD2-1AC8-4581-854A-151BC7CB2BD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362200"/>
            <a:ext cx="950913" cy="917575"/>
            <a:chOff x="1295400" y="2362200"/>
            <a:chExt cx="951434" cy="917408"/>
          </a:xfrm>
        </p:grpSpPr>
        <p:sp>
          <p:nvSpPr>
            <p:cNvPr id="16408" name="CaixaDeTexto 50">
              <a:extLst>
                <a:ext uri="{FF2B5EF4-FFF2-40B4-BE49-F238E27FC236}">
                  <a16:creationId xmlns:a16="http://schemas.microsoft.com/office/drawing/2014/main" id="{EBE2B7F7-5E61-4DCA-A2C8-649CF69AE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29718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6409" name="CaixaDeTexto 52">
              <a:extLst>
                <a:ext uri="{FF2B5EF4-FFF2-40B4-BE49-F238E27FC236}">
                  <a16:creationId xmlns:a16="http://schemas.microsoft.com/office/drawing/2014/main" id="{14136975-94C9-4985-A07A-5ECD209ED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23622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" name="Grupo 35">
            <a:extLst>
              <a:ext uri="{FF2B5EF4-FFF2-40B4-BE49-F238E27FC236}">
                <a16:creationId xmlns:a16="http://schemas.microsoft.com/office/drawing/2014/main" id="{1990F95A-1969-45D3-B23B-01B8AACEDE05}"/>
              </a:ext>
            </a:extLst>
          </p:cNvPr>
          <p:cNvGrpSpPr>
            <a:grpSpLocks/>
          </p:cNvGrpSpPr>
          <p:nvPr/>
        </p:nvGrpSpPr>
        <p:grpSpPr bwMode="auto">
          <a:xfrm>
            <a:off x="5983288" y="2590800"/>
            <a:ext cx="1103312" cy="917575"/>
            <a:chOff x="1295400" y="2971800"/>
            <a:chExt cx="1103834" cy="917408"/>
          </a:xfrm>
        </p:grpSpPr>
        <p:sp>
          <p:nvSpPr>
            <p:cNvPr id="16406" name="CaixaDeTexto 50">
              <a:extLst>
                <a:ext uri="{FF2B5EF4-FFF2-40B4-BE49-F238E27FC236}">
                  <a16:creationId xmlns:a16="http://schemas.microsoft.com/office/drawing/2014/main" id="{B0656F56-9B56-43A4-99CF-886E51D70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29718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6407" name="CaixaDeTexto 52">
              <a:extLst>
                <a:ext uri="{FF2B5EF4-FFF2-40B4-BE49-F238E27FC236}">
                  <a16:creationId xmlns:a16="http://schemas.microsoft.com/office/drawing/2014/main" id="{FED4CD52-D64C-4BE1-9B64-5BF91001E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3581400"/>
              <a:ext cx="341834" cy="307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k</a:t>
              </a:r>
              <a:r>
                <a:rPr lang="pt-BR" altLang="pt-BR" sz="1400" baseline="-25000">
                  <a:latin typeface="Arial" panose="020B0604020202020204" pitchFamily="34" charset="0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aixaDeTexto 2">
            <a:extLst>
              <a:ext uri="{FF2B5EF4-FFF2-40B4-BE49-F238E27FC236}">
                <a16:creationId xmlns:a16="http://schemas.microsoft.com/office/drawing/2014/main" id="{98EDC67A-188E-4C57-95F4-F50F2CCA2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0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Montagem de uma Árvore (Passo 3) </a:t>
            </a:r>
          </a:p>
        </p:txBody>
      </p:sp>
      <p:sp>
        <p:nvSpPr>
          <p:cNvPr id="18435" name="Retângulo 4">
            <a:extLst>
              <a:ext uri="{FF2B5EF4-FFF2-40B4-BE49-F238E27FC236}">
                <a16:creationId xmlns:a16="http://schemas.microsoft.com/office/drawing/2014/main" id="{EB0B12C5-231B-494D-80E6-ABEDE33CF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Montar um árvore AVL através da inserção dos elementos 3, 2,</a:t>
            </a:r>
            <a:r>
              <a:rPr lang="pt-BR" altLang="pt-BR" sz="1800" b="1">
                <a:latin typeface="Arial" panose="020B0604020202020204" pitchFamily="34" charset="0"/>
              </a:rPr>
              <a:t>1</a:t>
            </a:r>
            <a:r>
              <a:rPr lang="pt-BR" altLang="pt-BR" sz="1800">
                <a:latin typeface="Arial" panose="020B0604020202020204" pitchFamily="34" charset="0"/>
              </a:rPr>
              <a:t>,4,5,6,7.</a:t>
            </a:r>
          </a:p>
        </p:txBody>
      </p:sp>
      <p:grpSp>
        <p:nvGrpSpPr>
          <p:cNvPr id="18436" name="Grupo 21">
            <a:extLst>
              <a:ext uri="{FF2B5EF4-FFF2-40B4-BE49-F238E27FC236}">
                <a16:creationId xmlns:a16="http://schemas.microsoft.com/office/drawing/2014/main" id="{8F78169B-9275-4AD2-A773-BFAF16333396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2590800"/>
            <a:ext cx="1752600" cy="1143000"/>
            <a:chOff x="5257800" y="2895600"/>
            <a:chExt cx="1752600" cy="1143000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1E735C0-0841-4EB8-9DD6-064FE76DB6F6}"/>
                </a:ext>
              </a:extLst>
            </p:cNvPr>
            <p:cNvSpPr/>
            <p:nvPr/>
          </p:nvSpPr>
          <p:spPr bwMode="auto">
            <a:xfrm>
              <a:off x="6477000" y="3505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139C0E4-FBDC-4BBD-BD85-3929EDE556BE}"/>
                </a:ext>
              </a:extLst>
            </p:cNvPr>
            <p:cNvCxnSpPr>
              <a:stCxn id="34" idx="5"/>
              <a:endCxn id="23" idx="1"/>
            </p:cNvCxnSpPr>
            <p:nvPr/>
          </p:nvCxnSpPr>
          <p:spPr bwMode="auto">
            <a:xfrm rot="16200000" flipH="1">
              <a:off x="6323012" y="3351213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5C58C40E-7E48-42AA-B811-A750CE493834}"/>
                </a:ext>
              </a:extLst>
            </p:cNvPr>
            <p:cNvSpPr/>
            <p:nvPr/>
          </p:nvSpPr>
          <p:spPr bwMode="auto">
            <a:xfrm>
              <a:off x="5867400" y="2895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D89234D9-5F92-4C7E-9AE2-F7916224195C}"/>
                </a:ext>
              </a:extLst>
            </p:cNvPr>
            <p:cNvSpPr/>
            <p:nvPr/>
          </p:nvSpPr>
          <p:spPr bwMode="auto">
            <a:xfrm>
              <a:off x="5257800" y="35052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2205BD81-84C0-45C4-8FFF-D2FA651D81DA}"/>
                </a:ext>
              </a:extLst>
            </p:cNvPr>
            <p:cNvCxnSpPr>
              <a:stCxn id="35" idx="7"/>
              <a:endCxn id="34" idx="3"/>
            </p:cNvCxnSpPr>
            <p:nvPr/>
          </p:nvCxnSpPr>
          <p:spPr bwMode="auto">
            <a:xfrm rot="5400000" flipH="1" flipV="1">
              <a:off x="5713412" y="3351213"/>
              <a:ext cx="2317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37" name="Grupo 36">
            <a:extLst>
              <a:ext uri="{FF2B5EF4-FFF2-40B4-BE49-F238E27FC236}">
                <a16:creationId xmlns:a16="http://schemas.microsoft.com/office/drawing/2014/main" id="{009CA03F-D54A-43E9-AEDA-8005C4384084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2678113"/>
            <a:ext cx="2398712" cy="968375"/>
            <a:chOff x="4953000" y="2983468"/>
            <a:chExt cx="2398492" cy="967264"/>
          </a:xfrm>
        </p:grpSpPr>
        <p:sp>
          <p:nvSpPr>
            <p:cNvPr id="18438" name="CaixaDeTexto 37">
              <a:extLst>
                <a:ext uri="{FF2B5EF4-FFF2-40B4-BE49-F238E27FC236}">
                  <a16:creationId xmlns:a16="http://schemas.microsoft.com/office/drawing/2014/main" id="{570115BD-C6F4-430F-8B61-3A9EEEA44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2442" y="3581400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18439" name="CaixaDeTexto 38">
              <a:extLst>
                <a:ext uri="{FF2B5EF4-FFF2-40B4-BE49-F238E27FC236}">
                  <a16:creationId xmlns:a16="http://schemas.microsoft.com/office/drawing/2014/main" id="{2D476785-5412-4000-87C1-41B768A0D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358140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18440" name="CaixaDeTexto 39">
              <a:extLst>
                <a:ext uri="{FF2B5EF4-FFF2-40B4-BE49-F238E27FC236}">
                  <a16:creationId xmlns:a16="http://schemas.microsoft.com/office/drawing/2014/main" id="{99DF1E3F-AF0D-443A-A250-0D0B02BB1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1642" y="3581400"/>
              <a:ext cx="389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</a:t>
              </a:r>
            </a:p>
          </p:txBody>
        </p:sp>
        <p:sp>
          <p:nvSpPr>
            <p:cNvPr id="18441" name="CaixaDeTexto 40">
              <a:extLst>
                <a:ext uri="{FF2B5EF4-FFF2-40B4-BE49-F238E27FC236}">
                  <a16:creationId xmlns:a16="http://schemas.microsoft.com/office/drawing/2014/main" id="{DEE5C665-AC57-4DC3-8550-BA9BAAC29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58140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-1 </a:t>
              </a:r>
            </a:p>
          </p:txBody>
        </p:sp>
        <p:sp>
          <p:nvSpPr>
            <p:cNvPr id="18442" name="CaixaDeTexto 41">
              <a:extLst>
                <a:ext uri="{FF2B5EF4-FFF2-40B4-BE49-F238E27FC236}">
                  <a16:creationId xmlns:a16="http://schemas.microsoft.com/office/drawing/2014/main" id="{16926C6D-CEF9-4765-BAC8-57A6C932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7649" y="29834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8443" name="CaixaDeTexto 42">
              <a:extLst>
                <a:ext uri="{FF2B5EF4-FFF2-40B4-BE49-F238E27FC236}">
                  <a16:creationId xmlns:a16="http://schemas.microsoft.com/office/drawing/2014/main" id="{C5CCCC3E-0BB5-47CF-ADC6-07273058D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9428" y="29834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16951</TotalTime>
  <Words>2237</Words>
  <Application>Microsoft Office PowerPoint</Application>
  <PresentationFormat>Apresentação na tela (4:3)</PresentationFormat>
  <Paragraphs>1025</Paragraphs>
  <Slides>29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Calibri</vt:lpstr>
      <vt:lpstr>Tema do Office</vt:lpstr>
      <vt:lpstr>Árvores de Busca Binária Balanceadas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Jorge</dc:creator>
  <cp:lastModifiedBy>ADRIANA MARIA PEREIRA DELGADO</cp:lastModifiedBy>
  <cp:revision>724</cp:revision>
  <dcterms:created xsi:type="dcterms:W3CDTF">2009-03-12T11:29:19Z</dcterms:created>
  <dcterms:modified xsi:type="dcterms:W3CDTF">2021-04-25T01:14:55Z</dcterms:modified>
</cp:coreProperties>
</file>