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69" r:id="rId2"/>
    <p:sldId id="256" r:id="rId3"/>
    <p:sldId id="308" r:id="rId4"/>
    <p:sldId id="319" r:id="rId5"/>
    <p:sldId id="309" r:id="rId6"/>
    <p:sldId id="318" r:id="rId7"/>
    <p:sldId id="390" r:id="rId8"/>
    <p:sldId id="317" r:id="rId9"/>
    <p:sldId id="320" r:id="rId10"/>
    <p:sldId id="321" r:id="rId11"/>
    <p:sldId id="408" r:id="rId12"/>
    <p:sldId id="409" r:id="rId13"/>
    <p:sldId id="410" r:id="rId14"/>
    <p:sldId id="411" r:id="rId15"/>
    <p:sldId id="412" r:id="rId16"/>
    <p:sldId id="345" r:id="rId17"/>
    <p:sldId id="343" r:id="rId18"/>
  </p:sldIdLst>
  <p:sldSz cx="9144000" cy="6858000" type="screen4x3"/>
  <p:notesSz cx="6858000" cy="97107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3" autoAdjust="0"/>
    <p:restoredTop sz="99666" autoAdjust="0"/>
  </p:normalViewPr>
  <p:slideViewPr>
    <p:cSldViewPr>
      <p:cViewPr varScale="1">
        <p:scale>
          <a:sx n="72" d="100"/>
          <a:sy n="72" d="100"/>
        </p:scale>
        <p:origin x="144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A5CBE97-9D8C-4EC1-AD25-F53A59D7E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D731C5-FE88-49F6-9EA5-D6CBE78078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9A5C87-3541-4BC4-B9C9-C0146BAC265F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A40AC66-8683-4329-8205-94571275F4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728663"/>
            <a:ext cx="4852988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C76C4A81-20D4-4622-A2E5-73952C93F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2CFD02-08E7-4180-AB20-AC5C80772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24963"/>
            <a:ext cx="2971800" cy="48418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377540-A2B9-4996-B9A6-142B7E46D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224963"/>
            <a:ext cx="2971800" cy="484187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65B2900-85FD-4F38-B5C7-46AC94B13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>
            <a:extLst>
              <a:ext uri="{FF2B5EF4-FFF2-40B4-BE49-F238E27FC236}">
                <a16:creationId xmlns:a16="http://schemas.microsoft.com/office/drawing/2014/main" id="{0E30A724-ED78-4336-ABC7-EE0F6EEEFD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Espaço Reservado para Anotações 2">
            <a:extLst>
              <a:ext uri="{FF2B5EF4-FFF2-40B4-BE49-F238E27FC236}">
                <a16:creationId xmlns:a16="http://schemas.microsoft.com/office/drawing/2014/main" id="{8DD74087-50C9-4CB2-A3C4-062924CB56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2228" name="Espaço Reservado para Número de Slide 3">
            <a:extLst>
              <a:ext uri="{FF2B5EF4-FFF2-40B4-BE49-F238E27FC236}">
                <a16:creationId xmlns:a16="http://schemas.microsoft.com/office/drawing/2014/main" id="{FAD850A0-FFAD-4209-836B-736927104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3A38B8-C99F-46FD-BC1F-C4861A5EAFFA}" type="slidenum">
              <a:rPr lang="pt-BR" altLang="pt-BR"/>
              <a:pPr eaLnBrk="1" hangingPunct="1"/>
              <a:t>9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>
            <a:extLst>
              <a:ext uri="{FF2B5EF4-FFF2-40B4-BE49-F238E27FC236}">
                <a16:creationId xmlns:a16="http://schemas.microsoft.com/office/drawing/2014/main" id="{ABB39B39-8157-4D59-93C1-C9DD0A91D2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>
            <a:extLst>
              <a:ext uri="{FF2B5EF4-FFF2-40B4-BE49-F238E27FC236}">
                <a16:creationId xmlns:a16="http://schemas.microsoft.com/office/drawing/2014/main" id="{6D2D6FB7-AA0D-48F4-9CF8-823E9C279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5300" name="Espaço Reservado para Número de Slide 3">
            <a:extLst>
              <a:ext uri="{FF2B5EF4-FFF2-40B4-BE49-F238E27FC236}">
                <a16:creationId xmlns:a16="http://schemas.microsoft.com/office/drawing/2014/main" id="{353E3F47-21B8-4140-B819-D8D0B3E3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7F4F8-E48F-40F0-AD4A-1C22EC83C11B}" type="slidenum">
              <a:rPr lang="pt-BR" altLang="pt-BR"/>
              <a:pPr eaLnBrk="1" hangingPunct="1"/>
              <a:t>10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>
            <a:extLst>
              <a:ext uri="{FF2B5EF4-FFF2-40B4-BE49-F238E27FC236}">
                <a16:creationId xmlns:a16="http://schemas.microsoft.com/office/drawing/2014/main" id="{ABB39B39-8157-4D59-93C1-C9DD0A91D2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>
            <a:extLst>
              <a:ext uri="{FF2B5EF4-FFF2-40B4-BE49-F238E27FC236}">
                <a16:creationId xmlns:a16="http://schemas.microsoft.com/office/drawing/2014/main" id="{6D2D6FB7-AA0D-48F4-9CF8-823E9C279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5300" name="Espaço Reservado para Número de Slide 3">
            <a:extLst>
              <a:ext uri="{FF2B5EF4-FFF2-40B4-BE49-F238E27FC236}">
                <a16:creationId xmlns:a16="http://schemas.microsoft.com/office/drawing/2014/main" id="{353E3F47-21B8-4140-B819-D8D0B3E3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7F4F8-E48F-40F0-AD4A-1C22EC83C11B}" type="slidenum">
              <a:rPr lang="pt-BR" altLang="pt-BR"/>
              <a:pPr eaLnBrk="1" hangingPunct="1"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465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>
            <a:extLst>
              <a:ext uri="{FF2B5EF4-FFF2-40B4-BE49-F238E27FC236}">
                <a16:creationId xmlns:a16="http://schemas.microsoft.com/office/drawing/2014/main" id="{ABB39B39-8157-4D59-93C1-C9DD0A91D2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>
            <a:extLst>
              <a:ext uri="{FF2B5EF4-FFF2-40B4-BE49-F238E27FC236}">
                <a16:creationId xmlns:a16="http://schemas.microsoft.com/office/drawing/2014/main" id="{6D2D6FB7-AA0D-48F4-9CF8-823E9C279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5300" name="Espaço Reservado para Número de Slide 3">
            <a:extLst>
              <a:ext uri="{FF2B5EF4-FFF2-40B4-BE49-F238E27FC236}">
                <a16:creationId xmlns:a16="http://schemas.microsoft.com/office/drawing/2014/main" id="{353E3F47-21B8-4140-B819-D8D0B3E3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7F4F8-E48F-40F0-AD4A-1C22EC83C11B}" type="slidenum">
              <a:rPr lang="pt-BR" altLang="pt-BR"/>
              <a:pPr eaLnBrk="1" hangingPunct="1"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091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>
            <a:extLst>
              <a:ext uri="{FF2B5EF4-FFF2-40B4-BE49-F238E27FC236}">
                <a16:creationId xmlns:a16="http://schemas.microsoft.com/office/drawing/2014/main" id="{ABB39B39-8157-4D59-93C1-C9DD0A91D2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>
            <a:extLst>
              <a:ext uri="{FF2B5EF4-FFF2-40B4-BE49-F238E27FC236}">
                <a16:creationId xmlns:a16="http://schemas.microsoft.com/office/drawing/2014/main" id="{6D2D6FB7-AA0D-48F4-9CF8-823E9C279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5300" name="Espaço Reservado para Número de Slide 3">
            <a:extLst>
              <a:ext uri="{FF2B5EF4-FFF2-40B4-BE49-F238E27FC236}">
                <a16:creationId xmlns:a16="http://schemas.microsoft.com/office/drawing/2014/main" id="{353E3F47-21B8-4140-B819-D8D0B3E3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7F4F8-E48F-40F0-AD4A-1C22EC83C11B}" type="slidenum">
              <a:rPr lang="pt-BR" altLang="pt-BR"/>
              <a:pPr eaLnBrk="1" hangingPunct="1"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525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>
            <a:extLst>
              <a:ext uri="{FF2B5EF4-FFF2-40B4-BE49-F238E27FC236}">
                <a16:creationId xmlns:a16="http://schemas.microsoft.com/office/drawing/2014/main" id="{ABB39B39-8157-4D59-93C1-C9DD0A91D2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>
            <a:extLst>
              <a:ext uri="{FF2B5EF4-FFF2-40B4-BE49-F238E27FC236}">
                <a16:creationId xmlns:a16="http://schemas.microsoft.com/office/drawing/2014/main" id="{6D2D6FB7-AA0D-48F4-9CF8-823E9C279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5300" name="Espaço Reservado para Número de Slide 3">
            <a:extLst>
              <a:ext uri="{FF2B5EF4-FFF2-40B4-BE49-F238E27FC236}">
                <a16:creationId xmlns:a16="http://schemas.microsoft.com/office/drawing/2014/main" id="{353E3F47-21B8-4140-B819-D8D0B3E3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7F4F8-E48F-40F0-AD4A-1C22EC83C11B}" type="slidenum">
              <a:rPr lang="pt-BR" altLang="pt-BR"/>
              <a:pPr eaLnBrk="1" hangingPunct="1"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943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>
            <a:extLst>
              <a:ext uri="{FF2B5EF4-FFF2-40B4-BE49-F238E27FC236}">
                <a16:creationId xmlns:a16="http://schemas.microsoft.com/office/drawing/2014/main" id="{ABB39B39-8157-4D59-93C1-C9DD0A91D2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>
            <a:extLst>
              <a:ext uri="{FF2B5EF4-FFF2-40B4-BE49-F238E27FC236}">
                <a16:creationId xmlns:a16="http://schemas.microsoft.com/office/drawing/2014/main" id="{6D2D6FB7-AA0D-48F4-9CF8-823E9C279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5300" name="Espaço Reservado para Número de Slide 3">
            <a:extLst>
              <a:ext uri="{FF2B5EF4-FFF2-40B4-BE49-F238E27FC236}">
                <a16:creationId xmlns:a16="http://schemas.microsoft.com/office/drawing/2014/main" id="{353E3F47-21B8-4140-B819-D8D0B3E3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7F4F8-E48F-40F0-AD4A-1C22EC83C11B}" type="slidenum">
              <a:rPr lang="pt-BR" altLang="pt-BR"/>
              <a:pPr eaLnBrk="1" hangingPunct="1"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71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0F550-8495-4B3D-9630-BA571E51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7CDA-A8E2-4739-8FBA-15CB41676A0E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3AF48-859E-4A0B-B265-CA1EACB1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E70-5477-49D0-B1B0-86259B10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36824-ED6E-4C8A-A225-F8C7EDA2088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108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944DF-60B5-4F8B-898F-740E9F8A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4E171-CE1B-4F14-B8FA-0AFACE3FAE25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CBC86-FDBB-4A86-8B76-7CC91CE5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DFB2AE-5948-4180-925D-E60589A4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F6E21-CE76-4375-A631-3D472639487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604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5743A0-2836-4A99-9C5C-AE98DEA6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D815-C3DA-44F5-8926-F50D65B5F9A7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D38E5-A5EF-4A12-AD93-55AD98C3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FD597-D543-477B-9C12-D21B623B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BB246-2BC3-433E-A3E9-F07301032C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24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9C54FE-1868-4729-8EF7-EF0973CD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DF14D-1419-40F0-B975-9E135D8BECE0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137AD-004F-46D6-9023-A0C50AD9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E4F7A-FEDD-43F7-B591-B637FB7A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A5491-0DBC-4295-A81B-A67E0443CA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47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1410B-C9DB-424E-B2C2-38DF267F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765FE-0BE3-48DA-8783-583586375C82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B0B0F-C502-48C8-8C2D-D0476745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BF65B-7367-4BF4-90EF-C3EEA3F9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E02FF-ED8C-45FB-8ED1-52DF3FF6402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37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2C85B26-98C1-4650-9FD2-87C671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53FBF-7460-4648-945C-608112D6E154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4AFF97A-C665-487A-89D6-3EFFD07E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54FEC49-2A76-4DD1-A18B-E05AA5B4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C030C-648C-45B4-8D6B-64B7DB499F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46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8B734EEB-6978-4C15-A9E8-B90F9645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0513-A3FB-420F-A19D-E142DE0D2862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10B9460C-3F75-4239-ADE1-07ECFE59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23B50C98-DE70-4F42-92DC-A92C1DEC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12DDE-2165-4F98-B719-FF1A562089A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11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CAC10732-E5AD-4BCC-9273-81065F23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8D04-DE01-4111-ADCF-05B695D0D246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EE38EF1-1DAE-415B-B2FC-937E58E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6A4B625-6E13-4A27-B6BA-38B79684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BC06-F492-4C1C-8633-1C97024C4A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715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AE1D6B10-9087-476D-84BC-F0716F06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B86F-7D74-4C72-AC88-323F12DE9F16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B3E42014-0163-4C46-897B-47ADBE2F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4A19F3C-E0D8-4122-A57D-5C579BF0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A2EB6-4ACB-4195-8144-8908C8AC35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401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788D872-5A50-488E-82DB-AD83634B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66B79-25FD-4B24-945C-0BC8A5B34D51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89F00136-485A-485C-9A48-E55FF62C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36196242-7369-431C-989B-9D1F355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1F4C-3C72-4E86-A82E-182FA4D4E23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501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692805F-B496-429B-9418-B1F3EAD2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87A8-866D-492E-B412-707C25348223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EFB8844-9D9C-41D3-B8F6-90BCABEC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DF9C285-DB63-4CA1-BFD9-DC6C5FA3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E375F-9FFD-44ED-A709-E1B261DBBA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59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>
            <a:extLst>
              <a:ext uri="{FF2B5EF4-FFF2-40B4-BE49-F238E27FC236}">
                <a16:creationId xmlns:a16="http://schemas.microsoft.com/office/drawing/2014/main" id="{190FC36E-4646-4713-8D67-91CCA3A7F7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>
            <a:extLst>
              <a:ext uri="{FF2B5EF4-FFF2-40B4-BE49-F238E27FC236}">
                <a16:creationId xmlns:a16="http://schemas.microsoft.com/office/drawing/2014/main" id="{35988BC7-13A4-4276-AAA0-51B00F8713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BFF32-DC84-41F7-AFD2-27E15FD53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521E4C-68BE-4F18-BD25-26E105AA07CE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F19FC-E615-48E8-921B-6691CD37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BFA5D-D1E0-4A08-863E-9E0C6D5D7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B8669D9-187F-45CF-B2C3-02D539757CD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4E7ED63-6E61-41BB-A161-5486D22C48D7}"/>
              </a:ext>
            </a:extLst>
          </p:cNvPr>
          <p:cNvSpPr/>
          <p:nvPr/>
        </p:nvSpPr>
        <p:spPr>
          <a:xfrm>
            <a:off x="198438" y="143674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BR" dirty="0" err="1"/>
              <a:t>Elements</a:t>
            </a:r>
            <a:r>
              <a:rPr lang="pt-BR" dirty="0"/>
              <a:t> [ ]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F0D6214-1307-4274-A37F-1B60DB4CE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67177"/>
              </p:ext>
            </p:extLst>
          </p:nvPr>
        </p:nvGraphicFramePr>
        <p:xfrm>
          <a:off x="2590800" y="1520884"/>
          <a:ext cx="3048000" cy="36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null</a:t>
                      </a:r>
                      <a:endParaRPr lang="pt-BR" sz="1800" baseline="-25000" dirty="0"/>
                    </a:p>
                  </a:txBody>
                  <a:tcPr marT="45404" marB="45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null</a:t>
                      </a:r>
                      <a:endParaRPr lang="pt-BR" sz="1800" baseline="-25000" dirty="0"/>
                    </a:p>
                  </a:txBody>
                  <a:tcPr marT="45404" marB="45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null</a:t>
                      </a:r>
                      <a:endParaRPr lang="pt-BR" sz="1800" baseline="-25000" dirty="0"/>
                    </a:p>
                  </a:txBody>
                  <a:tcPr marT="45404" marB="454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null</a:t>
                      </a:r>
                      <a:endParaRPr lang="pt-BR" sz="1800" dirty="0"/>
                    </a:p>
                  </a:txBody>
                  <a:tcPr marT="45404" marB="454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null</a:t>
                      </a:r>
                      <a:endParaRPr lang="pt-BR" sz="1800" dirty="0"/>
                    </a:p>
                  </a:txBody>
                  <a:tcPr marT="45404" marB="454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6FA9EC-82F8-4991-B4E9-73397A0BDD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493838" y="1703447"/>
            <a:ext cx="10969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7FD7A1A5-02F0-4A2C-8576-7530D4295DAD}"/>
              </a:ext>
            </a:extLst>
          </p:cNvPr>
          <p:cNvSpPr/>
          <p:nvPr/>
        </p:nvSpPr>
        <p:spPr>
          <a:xfrm>
            <a:off x="7576930" y="2616417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next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F306037-20BD-4CB5-B19D-0EB0EC7C1E20}"/>
              </a:ext>
            </a:extLst>
          </p:cNvPr>
          <p:cNvSpPr/>
          <p:nvPr/>
        </p:nvSpPr>
        <p:spPr>
          <a:xfrm>
            <a:off x="6129130" y="2616417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next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70CD1D0-83FB-4A64-A3F6-B02F82E4E1B7}"/>
              </a:ext>
            </a:extLst>
          </p:cNvPr>
          <p:cNvSpPr/>
          <p:nvPr/>
        </p:nvSpPr>
        <p:spPr>
          <a:xfrm>
            <a:off x="3233530" y="2616417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next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8344FC0-0880-40B8-A9F3-27D05B8D293E}"/>
              </a:ext>
            </a:extLst>
          </p:cNvPr>
          <p:cNvSpPr/>
          <p:nvPr/>
        </p:nvSpPr>
        <p:spPr>
          <a:xfrm>
            <a:off x="1709530" y="2616417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next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10815B3-609F-4202-9C2B-522F08D0B5D8}"/>
              </a:ext>
            </a:extLst>
          </p:cNvPr>
          <p:cNvSpPr/>
          <p:nvPr/>
        </p:nvSpPr>
        <p:spPr>
          <a:xfrm>
            <a:off x="3385930" y="2692617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O</a:t>
            </a:r>
            <a:r>
              <a:rPr lang="pt-BR" baseline="-25000" dirty="0"/>
              <a:t>1</a:t>
            </a:r>
          </a:p>
        </p:txBody>
      </p:sp>
      <p:grpSp>
        <p:nvGrpSpPr>
          <p:cNvPr id="16" name="Grupo 68">
            <a:extLst>
              <a:ext uri="{FF2B5EF4-FFF2-40B4-BE49-F238E27FC236}">
                <a16:creationId xmlns:a16="http://schemas.microsoft.com/office/drawing/2014/main" id="{DC5510E2-3B36-47BF-B294-0D6843FF8DF9}"/>
              </a:ext>
            </a:extLst>
          </p:cNvPr>
          <p:cNvGrpSpPr>
            <a:grpSpLocks/>
          </p:cNvGrpSpPr>
          <p:nvPr/>
        </p:nvGrpSpPr>
        <p:grpSpPr bwMode="auto">
          <a:xfrm>
            <a:off x="4681330" y="2616417"/>
            <a:ext cx="838200" cy="1066800"/>
            <a:chOff x="4572000" y="2438400"/>
            <a:chExt cx="838200" cy="106680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84144BF-4144-4873-9A3E-FD55DFB23DC5}"/>
                </a:ext>
              </a:extLst>
            </p:cNvPr>
            <p:cNvSpPr/>
            <p:nvPr/>
          </p:nvSpPr>
          <p:spPr>
            <a:xfrm>
              <a:off x="4572000" y="2438400"/>
              <a:ext cx="838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B076E38-0328-49B1-B7D4-998F4570139B}"/>
                </a:ext>
              </a:extLst>
            </p:cNvPr>
            <p:cNvSpPr/>
            <p:nvPr/>
          </p:nvSpPr>
          <p:spPr>
            <a:xfrm>
              <a:off x="4724400" y="25146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2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8C597660-ABB4-430A-A3DA-28FD765C145C}"/>
              </a:ext>
            </a:extLst>
          </p:cNvPr>
          <p:cNvSpPr/>
          <p:nvPr/>
        </p:nvSpPr>
        <p:spPr>
          <a:xfrm>
            <a:off x="6281530" y="2692617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O</a:t>
            </a:r>
            <a:r>
              <a:rPr lang="pt-BR" baseline="-25000" dirty="0"/>
              <a:t>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BD582CC-0042-459D-A34A-D6BCC411E573}"/>
              </a:ext>
            </a:extLst>
          </p:cNvPr>
          <p:cNvSpPr/>
          <p:nvPr/>
        </p:nvSpPr>
        <p:spPr>
          <a:xfrm>
            <a:off x="7729330" y="2692617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O</a:t>
            </a:r>
            <a:r>
              <a:rPr lang="pt-BR" baseline="-25000" dirty="0"/>
              <a:t>4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1D5C63F-FEE9-42EC-856F-0DED6192F8AE}"/>
              </a:ext>
            </a:extLst>
          </p:cNvPr>
          <p:cNvSpPr/>
          <p:nvPr/>
        </p:nvSpPr>
        <p:spPr>
          <a:xfrm>
            <a:off x="1861930" y="2692617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O</a:t>
            </a:r>
            <a:r>
              <a:rPr lang="pt-BR" baseline="-25000" dirty="0"/>
              <a:t>0</a:t>
            </a:r>
          </a:p>
        </p:txBody>
      </p:sp>
      <p:cxnSp>
        <p:nvCxnSpPr>
          <p:cNvPr id="22" name="Conector angulado 15">
            <a:extLst>
              <a:ext uri="{FF2B5EF4-FFF2-40B4-BE49-F238E27FC236}">
                <a16:creationId xmlns:a16="http://schemas.microsoft.com/office/drawing/2014/main" id="{F21491E1-0EF4-4DC8-A2BE-B04921FB1489}"/>
              </a:ext>
            </a:extLst>
          </p:cNvPr>
          <p:cNvCxnSpPr/>
          <p:nvPr/>
        </p:nvCxnSpPr>
        <p:spPr>
          <a:xfrm flipV="1">
            <a:off x="2562018" y="2997417"/>
            <a:ext cx="609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32">
            <a:extLst>
              <a:ext uri="{FF2B5EF4-FFF2-40B4-BE49-F238E27FC236}">
                <a16:creationId xmlns:a16="http://schemas.microsoft.com/office/drawing/2014/main" id="{68413C23-D8D0-427F-BBA0-35E50AC990B7}"/>
              </a:ext>
            </a:extLst>
          </p:cNvPr>
          <p:cNvGrpSpPr>
            <a:grpSpLocks/>
          </p:cNvGrpSpPr>
          <p:nvPr/>
        </p:nvGrpSpPr>
        <p:grpSpPr bwMode="auto">
          <a:xfrm>
            <a:off x="4071730" y="2997417"/>
            <a:ext cx="2057400" cy="533400"/>
            <a:chOff x="3962400" y="2819400"/>
            <a:chExt cx="2057400" cy="533400"/>
          </a:xfrm>
        </p:grpSpPr>
        <p:cxnSp>
          <p:nvCxnSpPr>
            <p:cNvPr id="24" name="Conector angulado 17">
              <a:extLst>
                <a:ext uri="{FF2B5EF4-FFF2-40B4-BE49-F238E27FC236}">
                  <a16:creationId xmlns:a16="http://schemas.microsoft.com/office/drawing/2014/main" id="{E9A19E7F-D2EE-47B5-870A-A6CB99A8D7C4}"/>
                </a:ext>
              </a:extLst>
            </p:cNvPr>
            <p:cNvCxnSpPr/>
            <p:nvPr/>
          </p:nvCxnSpPr>
          <p:spPr>
            <a:xfrm flipV="1">
              <a:off x="3962400" y="2819400"/>
              <a:ext cx="6096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angulado 18">
              <a:extLst>
                <a:ext uri="{FF2B5EF4-FFF2-40B4-BE49-F238E27FC236}">
                  <a16:creationId xmlns:a16="http://schemas.microsoft.com/office/drawing/2014/main" id="{03118477-D6D9-48F2-BE14-2E88E60A8D66}"/>
                </a:ext>
              </a:extLst>
            </p:cNvPr>
            <p:cNvCxnSpPr/>
            <p:nvPr/>
          </p:nvCxnSpPr>
          <p:spPr>
            <a:xfrm flipV="1">
              <a:off x="5410200" y="2819400"/>
              <a:ext cx="6096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angulado 19">
            <a:extLst>
              <a:ext uri="{FF2B5EF4-FFF2-40B4-BE49-F238E27FC236}">
                <a16:creationId xmlns:a16="http://schemas.microsoft.com/office/drawing/2014/main" id="{1346301E-3054-4E30-A450-5831E213FFDB}"/>
              </a:ext>
            </a:extLst>
          </p:cNvPr>
          <p:cNvCxnSpPr/>
          <p:nvPr/>
        </p:nvCxnSpPr>
        <p:spPr>
          <a:xfrm flipV="1">
            <a:off x="6967330" y="2997417"/>
            <a:ext cx="609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o 32">
            <a:extLst>
              <a:ext uri="{FF2B5EF4-FFF2-40B4-BE49-F238E27FC236}">
                <a16:creationId xmlns:a16="http://schemas.microsoft.com/office/drawing/2014/main" id="{54BDB443-2CBB-45E5-96EE-3F5738D664AF}"/>
              </a:ext>
            </a:extLst>
          </p:cNvPr>
          <p:cNvGrpSpPr>
            <a:grpSpLocks/>
          </p:cNvGrpSpPr>
          <p:nvPr/>
        </p:nvGrpSpPr>
        <p:grpSpPr bwMode="auto">
          <a:xfrm>
            <a:off x="8415130" y="3302217"/>
            <a:ext cx="685800" cy="611187"/>
            <a:chOff x="8305800" y="2436812"/>
            <a:chExt cx="685800" cy="611188"/>
          </a:xfrm>
        </p:grpSpPr>
        <p:cxnSp>
          <p:nvCxnSpPr>
            <p:cNvPr id="28" name="Conector angulado 21">
              <a:extLst>
                <a:ext uri="{FF2B5EF4-FFF2-40B4-BE49-F238E27FC236}">
                  <a16:creationId xmlns:a16="http://schemas.microsoft.com/office/drawing/2014/main" id="{FCA0A543-2F3D-49B6-BCF5-CE50D1F93CF7}"/>
                </a:ext>
              </a:extLst>
            </p:cNvPr>
            <p:cNvCxnSpPr/>
            <p:nvPr/>
          </p:nvCxnSpPr>
          <p:spPr>
            <a:xfrm rot="16200000" flipH="1">
              <a:off x="8305800" y="2436812"/>
              <a:ext cx="457201" cy="457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483BFD1-2CD5-4F05-8C10-42448518E2A2}"/>
                </a:ext>
              </a:extLst>
            </p:cNvPr>
            <p:cNvCxnSpPr/>
            <p:nvPr/>
          </p:nvCxnSpPr>
          <p:spPr>
            <a:xfrm>
              <a:off x="8458200" y="2894013"/>
              <a:ext cx="533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1346BB14-7384-4BAA-929B-B7B8BA1160E1}"/>
                </a:ext>
              </a:extLst>
            </p:cNvPr>
            <p:cNvCxnSpPr/>
            <p:nvPr/>
          </p:nvCxnSpPr>
          <p:spPr>
            <a:xfrm>
              <a:off x="8610600" y="2982913"/>
              <a:ext cx="3048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54D23DBF-8F40-4684-B6BB-58387AE784E5}"/>
                </a:ext>
              </a:extLst>
            </p:cNvPr>
            <p:cNvCxnSpPr/>
            <p:nvPr/>
          </p:nvCxnSpPr>
          <p:spPr>
            <a:xfrm>
              <a:off x="8686800" y="3046413"/>
              <a:ext cx="152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D5ADFB9D-4EEC-492E-A713-ECE4E5A14A0C}"/>
              </a:ext>
            </a:extLst>
          </p:cNvPr>
          <p:cNvSpPr/>
          <p:nvPr/>
        </p:nvSpPr>
        <p:spPr>
          <a:xfrm>
            <a:off x="231568" y="2883117"/>
            <a:ext cx="71596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BR" dirty="0" err="1"/>
              <a:t>head</a:t>
            </a:r>
            <a:endParaRPr lang="pt-BR" dirty="0"/>
          </a:p>
        </p:txBody>
      </p:sp>
      <p:cxnSp>
        <p:nvCxnSpPr>
          <p:cNvPr id="40" name="Conector de seta reta 6">
            <a:extLst>
              <a:ext uri="{FF2B5EF4-FFF2-40B4-BE49-F238E27FC236}">
                <a16:creationId xmlns:a16="http://schemas.microsoft.com/office/drawing/2014/main" id="{A8E8DCCF-0806-46F9-9FCF-551CF52A93C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77693" y="3149817"/>
            <a:ext cx="731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3">
            <a:extLst>
              <a:ext uri="{FF2B5EF4-FFF2-40B4-BE49-F238E27FC236}">
                <a16:creationId xmlns:a16="http://schemas.microsoft.com/office/drawing/2014/main" id="{46331CA7-4372-457B-94A3-4E197EC0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15987"/>
            <a:ext cx="876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</a:rPr>
              <a:t>Lista com </a:t>
            </a:r>
            <a:r>
              <a:rPr lang="pt-BR" altLang="pt-BR" sz="2000" b="1" dirty="0" err="1">
                <a:latin typeface="Arial" panose="020B0604020202020204" pitchFamily="34" charset="0"/>
              </a:rPr>
              <a:t>Array</a:t>
            </a:r>
            <a:endParaRPr lang="pt-BR" altLang="pt-BR" sz="2000" b="1" dirty="0">
              <a:latin typeface="Arial" panose="020B0604020202020204" pitchFamily="34" charset="0"/>
            </a:endParaRPr>
          </a:p>
        </p:txBody>
      </p:sp>
      <p:sp>
        <p:nvSpPr>
          <p:cNvPr id="46" name="Retângulo 3">
            <a:extLst>
              <a:ext uri="{FF2B5EF4-FFF2-40B4-BE49-F238E27FC236}">
                <a16:creationId xmlns:a16="http://schemas.microsoft.com/office/drawing/2014/main" id="{552EF9D4-D6CE-41AD-B06A-52AD469F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0" y="2209800"/>
            <a:ext cx="876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</a:rPr>
              <a:t>Lista Encadeada</a:t>
            </a:r>
          </a:p>
        </p:txBody>
      </p:sp>
      <p:sp>
        <p:nvSpPr>
          <p:cNvPr id="4132" name="CaixaDeTexto 2">
            <a:extLst>
              <a:ext uri="{FF2B5EF4-FFF2-40B4-BE49-F238E27FC236}">
                <a16:creationId xmlns:a16="http://schemas.microsoft.com/office/drawing/2014/main" id="{3207816C-F8FD-4225-9C96-56F0A271C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9474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latin typeface="Arial" panose="020B0604020202020204" pitchFamily="34" charset="0"/>
              </a:rPr>
              <a:t>Busca nas Estruturas de Dados</a:t>
            </a:r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1E70755-128F-4CB8-9AE6-212D54F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0" y="4041791"/>
            <a:ext cx="876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</a:rPr>
              <a:t>Árvore de Busca Binária Balanceada</a:t>
            </a:r>
          </a:p>
        </p:txBody>
      </p:sp>
      <p:grpSp>
        <p:nvGrpSpPr>
          <p:cNvPr id="35" name="Grupo 77">
            <a:extLst>
              <a:ext uri="{FF2B5EF4-FFF2-40B4-BE49-F238E27FC236}">
                <a16:creationId xmlns:a16="http://schemas.microsoft.com/office/drawing/2014/main" id="{CE3493DE-B0D7-4526-85DC-EE965EBEE554}"/>
              </a:ext>
            </a:extLst>
          </p:cNvPr>
          <p:cNvGrpSpPr>
            <a:grpSpLocks/>
          </p:cNvGrpSpPr>
          <p:nvPr/>
        </p:nvGrpSpPr>
        <p:grpSpPr bwMode="auto">
          <a:xfrm>
            <a:off x="2990641" y="4528980"/>
            <a:ext cx="2971800" cy="1752600"/>
            <a:chOff x="5686692" y="2286000"/>
            <a:chExt cx="2971560" cy="17526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38F9A3D-6144-4F51-9EB7-131E03B8915F}"/>
                </a:ext>
              </a:extLst>
            </p:cNvPr>
            <p:cNvSpPr/>
            <p:nvPr/>
          </p:nvSpPr>
          <p:spPr bwMode="auto">
            <a:xfrm>
              <a:off x="7515344" y="28956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916EF33C-6F24-4D57-926B-6B336A39A375}"/>
                </a:ext>
              </a:extLst>
            </p:cNvPr>
            <p:cNvCxnSpPr>
              <a:stCxn id="36" idx="5"/>
              <a:endCxn id="43" idx="1"/>
            </p:cNvCxnSpPr>
            <p:nvPr/>
          </p:nvCxnSpPr>
          <p:spPr bwMode="auto">
            <a:xfrm rot="16200000" flipH="1">
              <a:off x="7970911" y="3351222"/>
              <a:ext cx="231775" cy="23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6DBEC04-9CFB-4A68-824C-F94BE9E467BF}"/>
                </a:ext>
              </a:extLst>
            </p:cNvPr>
            <p:cNvSpPr/>
            <p:nvPr/>
          </p:nvSpPr>
          <p:spPr bwMode="auto">
            <a:xfrm>
              <a:off x="6905794" y="22860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779C26B-8904-47B6-8C61-E4D56403B17A}"/>
                </a:ext>
              </a:extLst>
            </p:cNvPr>
            <p:cNvSpPr/>
            <p:nvPr/>
          </p:nvSpPr>
          <p:spPr bwMode="auto">
            <a:xfrm>
              <a:off x="6296243" y="28956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D2289BC-192E-4AAC-9EC8-D7BC2C4A522B}"/>
                </a:ext>
              </a:extLst>
            </p:cNvPr>
            <p:cNvCxnSpPr>
              <a:stCxn id="41" idx="7"/>
              <a:endCxn id="39" idx="3"/>
            </p:cNvCxnSpPr>
            <p:nvPr/>
          </p:nvCxnSpPr>
          <p:spPr bwMode="auto">
            <a:xfrm rot="5400000" flipH="1" flipV="1">
              <a:off x="6751810" y="2741622"/>
              <a:ext cx="231775" cy="23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E6DD401-91BF-46E1-8430-9FE4FE0B570E}"/>
                </a:ext>
              </a:extLst>
            </p:cNvPr>
            <p:cNvSpPr/>
            <p:nvPr/>
          </p:nvSpPr>
          <p:spPr bwMode="auto">
            <a:xfrm>
              <a:off x="8124895" y="35052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9337BDD-9014-4C2A-856D-E6BFDFD766F5}"/>
                </a:ext>
              </a:extLst>
            </p:cNvPr>
            <p:cNvSpPr/>
            <p:nvPr/>
          </p:nvSpPr>
          <p:spPr bwMode="auto">
            <a:xfrm>
              <a:off x="6981988" y="35052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A5F87F61-C3D9-49C3-9849-2D72CAE1EA9C}"/>
                </a:ext>
              </a:extLst>
            </p:cNvPr>
            <p:cNvCxnSpPr>
              <a:stCxn id="41" idx="5"/>
              <a:endCxn id="44" idx="1"/>
            </p:cNvCxnSpPr>
            <p:nvPr/>
          </p:nvCxnSpPr>
          <p:spPr bwMode="auto">
            <a:xfrm rot="16200000" flipH="1">
              <a:off x="6789907" y="3313125"/>
              <a:ext cx="231775" cy="307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F60611E0-39ED-442A-A5EB-1FA434DE07F5}"/>
                </a:ext>
              </a:extLst>
            </p:cNvPr>
            <p:cNvCxnSpPr>
              <a:stCxn id="39" idx="5"/>
              <a:endCxn id="36" idx="1"/>
            </p:cNvCxnSpPr>
            <p:nvPr/>
          </p:nvCxnSpPr>
          <p:spPr bwMode="auto">
            <a:xfrm rot="16200000" flipH="1">
              <a:off x="7361361" y="2741622"/>
              <a:ext cx="231775" cy="23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20365425-6F7D-4682-B2E0-EC6C6325A247}"/>
                </a:ext>
              </a:extLst>
            </p:cNvPr>
            <p:cNvSpPr/>
            <p:nvPr/>
          </p:nvSpPr>
          <p:spPr bwMode="auto">
            <a:xfrm>
              <a:off x="5686692" y="35052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36FC13FE-6AA9-48A8-99B3-9775CB41B360}"/>
                </a:ext>
              </a:extLst>
            </p:cNvPr>
            <p:cNvCxnSpPr>
              <a:stCxn id="41" idx="3"/>
              <a:endCxn id="49" idx="7"/>
            </p:cNvCxnSpPr>
            <p:nvPr/>
          </p:nvCxnSpPr>
          <p:spPr bwMode="auto">
            <a:xfrm rot="5400000">
              <a:off x="6142259" y="3351222"/>
              <a:ext cx="231775" cy="23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67">
              <a:extLst>
                <a:ext uri="{FF2B5EF4-FFF2-40B4-BE49-F238E27FC236}">
                  <a16:creationId xmlns:a16="http://schemas.microsoft.com/office/drawing/2014/main" id="{3B3B9F12-7EA8-4DB5-9B9B-01A17AB48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0159" y="29834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id="{9B542F33-28C4-446B-B9FF-B39B5BD40E10}"/>
              </a:ext>
            </a:extLst>
          </p:cNvPr>
          <p:cNvSpPr/>
          <p:nvPr/>
        </p:nvSpPr>
        <p:spPr>
          <a:xfrm>
            <a:off x="2730292" y="4495800"/>
            <a:ext cx="71596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BR" dirty="0"/>
              <a:t>root</a:t>
            </a:r>
          </a:p>
        </p:txBody>
      </p:sp>
      <p:cxnSp>
        <p:nvCxnSpPr>
          <p:cNvPr id="64" name="Conector de seta reta 6">
            <a:extLst>
              <a:ext uri="{FF2B5EF4-FFF2-40B4-BE49-F238E27FC236}">
                <a16:creationId xmlns:a16="http://schemas.microsoft.com/office/drawing/2014/main" id="{0B5A85B4-DD91-4097-A604-7F8B94FCC072}"/>
              </a:ext>
            </a:extLst>
          </p:cNvPr>
          <p:cNvCxnSpPr>
            <a:cxnSpLocks/>
          </p:cNvCxnSpPr>
          <p:nvPr/>
        </p:nvCxnSpPr>
        <p:spPr>
          <a:xfrm>
            <a:off x="3476417" y="4762500"/>
            <a:ext cx="731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3">
            <a:extLst>
              <a:ext uri="{FF2B5EF4-FFF2-40B4-BE49-F238E27FC236}">
                <a16:creationId xmlns:a16="http://schemas.microsoft.com/office/drawing/2014/main" id="{01471239-B2BD-4555-97DA-26EA7EBB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36" y="948888"/>
            <a:ext cx="25361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</a:rPr>
              <a:t>Busca O(n)</a:t>
            </a:r>
          </a:p>
        </p:txBody>
      </p:sp>
      <p:sp>
        <p:nvSpPr>
          <p:cNvPr id="66" name="Retângulo 3">
            <a:extLst>
              <a:ext uri="{FF2B5EF4-FFF2-40B4-BE49-F238E27FC236}">
                <a16:creationId xmlns:a16="http://schemas.microsoft.com/office/drawing/2014/main" id="{6A43B0DE-995F-4855-B165-B84C7CAF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167" y="2188556"/>
            <a:ext cx="25361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</a:rPr>
              <a:t>Busca O(n)</a:t>
            </a:r>
          </a:p>
        </p:txBody>
      </p:sp>
      <p:sp>
        <p:nvSpPr>
          <p:cNvPr id="67" name="Retângulo 3">
            <a:extLst>
              <a:ext uri="{FF2B5EF4-FFF2-40B4-BE49-F238E27FC236}">
                <a16:creationId xmlns:a16="http://schemas.microsoft.com/office/drawing/2014/main" id="{3B140669-EEB3-4BDC-9FDB-4E134BEF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230" y="4050961"/>
            <a:ext cx="25361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</a:rPr>
              <a:t>Busca O(log(n))</a:t>
            </a:r>
          </a:p>
        </p:txBody>
      </p:sp>
      <p:sp>
        <p:nvSpPr>
          <p:cNvPr id="68" name="Retângulo 3">
            <a:extLst>
              <a:ext uri="{FF2B5EF4-FFF2-40B4-BE49-F238E27FC236}">
                <a16:creationId xmlns:a16="http://schemas.microsoft.com/office/drawing/2014/main" id="{8DA766F7-1805-409E-BBF1-7D73A2261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390960"/>
            <a:ext cx="7119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</a:rPr>
              <a:t>O que se deseja é uma Busca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37" grpId="0" animBg="1"/>
      <p:bldP spid="45" grpId="0"/>
      <p:bldP spid="46" grpId="0"/>
      <p:bldP spid="34" grpId="0"/>
      <p:bldP spid="63" grpId="0" animBg="1"/>
      <p:bldP spid="65" grpId="0"/>
      <p:bldP spid="66" grpId="0"/>
      <p:bldP spid="67" grpId="0"/>
      <p:bldP spid="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3B35DCA7-6BA5-437C-80EA-F30E9C26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24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com Encadeamento Separado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2C1A53A9-E8E4-4B5A-A8D6-33155623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b="1" dirty="0"/>
              <a:t>#include "</a:t>
            </a:r>
            <a:r>
              <a:rPr lang="pt-BR" altLang="pt-BR" sz="1600" b="1" dirty="0" err="1"/>
              <a:t>LinkedList.h</a:t>
            </a:r>
            <a:r>
              <a:rPr lang="pt-BR" altLang="pt-BR" sz="1600" b="1" dirty="0"/>
              <a:t>"</a:t>
            </a:r>
          </a:p>
          <a:p>
            <a:pPr eaLnBrk="1" hangingPunct="1"/>
            <a:r>
              <a:rPr lang="pt-BR" altLang="pt-BR" sz="1600" b="1" dirty="0" err="1"/>
              <a:t>template</a:t>
            </a:r>
            <a:r>
              <a:rPr lang="pt-BR" altLang="pt-BR" sz="1600" b="1" dirty="0"/>
              <a:t> &lt;</a:t>
            </a:r>
            <a:r>
              <a:rPr lang="pt-BR" altLang="pt-BR" sz="1600" b="1" dirty="0" err="1"/>
              <a:t>class</a:t>
            </a:r>
            <a:r>
              <a:rPr lang="pt-BR" altLang="pt-BR" sz="1600" b="1" dirty="0"/>
              <a:t> T&gt; </a:t>
            </a:r>
            <a:r>
              <a:rPr lang="pt-BR" altLang="pt-BR" sz="1600" b="1" dirty="0" err="1"/>
              <a:t>class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SeparateChainingHashTable</a:t>
            </a:r>
            <a:r>
              <a:rPr lang="pt-BR" altLang="pt-BR" sz="1600" b="1" dirty="0"/>
              <a:t> {    </a:t>
            </a:r>
          </a:p>
          <a:p>
            <a:pPr eaLnBrk="1" hangingPunct="1"/>
            <a:r>
              <a:rPr lang="pt-BR" altLang="pt-BR" sz="1600" dirty="0"/>
              <a:t>    </a:t>
            </a:r>
            <a:r>
              <a:rPr lang="pt-BR" altLang="pt-BR" sz="1600" dirty="0" err="1"/>
              <a:t>private</a:t>
            </a:r>
            <a:r>
              <a:rPr lang="pt-BR" altLang="pt-BR" sz="1600" b="1" dirty="0"/>
              <a:t>:       </a:t>
            </a:r>
          </a:p>
          <a:p>
            <a:pPr eaLnBrk="1" hangingPunct="1"/>
            <a:r>
              <a:rPr lang="pt-BR" altLang="pt-BR" sz="1600" b="1" dirty="0"/>
              <a:t>        	</a:t>
            </a:r>
            <a:r>
              <a:rPr lang="pt-BR" altLang="pt-BR" sz="1600" b="1" dirty="0" err="1"/>
              <a:t>LinkedList</a:t>
            </a:r>
            <a:r>
              <a:rPr lang="pt-BR" altLang="pt-BR" sz="1600" b="1" dirty="0"/>
              <a:t>&lt;T&gt;* 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;   </a:t>
            </a:r>
          </a:p>
          <a:p>
            <a:pPr eaLnBrk="1" hangingPunct="1"/>
            <a:r>
              <a:rPr lang="pt-BR" altLang="pt-BR" sz="1600" b="1" dirty="0"/>
              <a:t>        	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tableSize</a:t>
            </a:r>
            <a:r>
              <a:rPr lang="pt-BR" altLang="pt-BR" sz="1600" dirty="0"/>
              <a:t>; </a:t>
            </a:r>
          </a:p>
          <a:p>
            <a:pPr eaLnBrk="1" hangingPunct="1"/>
            <a:endParaRPr lang="pt-BR" altLang="pt-BR" sz="1600" b="1" dirty="0"/>
          </a:p>
          <a:p>
            <a:pPr eaLnBrk="1" hangingPunct="1"/>
            <a:endParaRPr lang="pt-BR" altLang="pt-BR" sz="1600" b="1" dirty="0"/>
          </a:p>
          <a:p>
            <a:pPr eaLnBrk="1" hangingPunct="1"/>
            <a:endParaRPr lang="pt-BR" altLang="pt-BR" sz="1600" b="1" dirty="0"/>
          </a:p>
          <a:p>
            <a:pPr eaLnBrk="1" hangingPunct="1"/>
            <a:endParaRPr lang="pt-BR" altLang="pt-BR" sz="1600" b="1" dirty="0"/>
          </a:p>
          <a:p>
            <a:pPr eaLnBrk="1" hangingPunct="1"/>
            <a:endParaRPr lang="pt-BR" altLang="pt-BR" sz="1600" b="1" dirty="0"/>
          </a:p>
          <a:p>
            <a:pPr eaLnBrk="1" hangingPunct="1"/>
            <a:endParaRPr lang="pt-BR" altLang="pt-BR" sz="1600" b="1" dirty="0"/>
          </a:p>
          <a:p>
            <a:pPr eaLnBrk="1" hangingPunct="1"/>
            <a:endParaRPr lang="pt-BR" altLang="pt-BR" sz="1600" b="1" dirty="0"/>
          </a:p>
          <a:p>
            <a:pPr eaLnBrk="1" hangingPunct="1"/>
            <a:endParaRPr lang="pt-BR" altLang="pt-BR" sz="1600" b="1" dirty="0"/>
          </a:p>
          <a:p>
            <a:pPr eaLnBrk="1" hangingPunct="1"/>
            <a:endParaRPr lang="pt-BR" altLang="pt-BR" sz="1600" b="1" dirty="0"/>
          </a:p>
          <a:p>
            <a:pPr eaLnBrk="1" hangingPunct="1"/>
            <a:r>
              <a:rPr lang="pt-BR" altLang="pt-BR" sz="1600" b="1" dirty="0"/>
              <a:t>};</a:t>
            </a:r>
          </a:p>
          <a:p>
            <a:pPr eaLnBrk="1" hangingPunct="1"/>
            <a:endParaRPr lang="en-US" altLang="pt-BR" b="1" dirty="0"/>
          </a:p>
          <a:p>
            <a:pPr eaLnBrk="1" hangingPunct="1"/>
            <a:r>
              <a:rPr lang="en-US" altLang="pt-BR" b="1" dirty="0" err="1"/>
              <a:t>Obs</a:t>
            </a:r>
            <a:r>
              <a:rPr lang="en-US" altLang="pt-BR" b="1" dirty="0"/>
              <a:t>: </a:t>
            </a:r>
            <a:r>
              <a:rPr lang="en-US" altLang="pt-BR" dirty="0" err="1"/>
              <a:t>Qualquer</a:t>
            </a:r>
            <a:r>
              <a:rPr lang="en-US" altLang="pt-BR" dirty="0"/>
              <a:t> </a:t>
            </a:r>
            <a:r>
              <a:rPr lang="en-US" altLang="pt-BR" dirty="0" err="1"/>
              <a:t>estrutura</a:t>
            </a:r>
            <a:r>
              <a:rPr lang="en-US" altLang="pt-BR" dirty="0"/>
              <a:t> </a:t>
            </a:r>
            <a:r>
              <a:rPr lang="en-US" altLang="pt-BR" dirty="0" err="1"/>
              <a:t>pode</a:t>
            </a:r>
            <a:r>
              <a:rPr lang="en-US" altLang="pt-BR" dirty="0"/>
              <a:t> ser </a:t>
            </a:r>
            <a:r>
              <a:rPr lang="en-US" altLang="pt-BR" dirty="0" err="1"/>
              <a:t>utilizada</a:t>
            </a:r>
            <a:r>
              <a:rPr lang="en-US" altLang="pt-BR" dirty="0"/>
              <a:t> no </a:t>
            </a:r>
            <a:r>
              <a:rPr lang="en-US" altLang="pt-BR" dirty="0" err="1"/>
              <a:t>lugar</a:t>
            </a:r>
            <a:r>
              <a:rPr lang="en-US" altLang="pt-BR" dirty="0"/>
              <a:t> de </a:t>
            </a:r>
            <a:r>
              <a:rPr lang="en-US" altLang="pt-BR" dirty="0" err="1"/>
              <a:t>listas</a:t>
            </a:r>
            <a:r>
              <a:rPr lang="en-US" altLang="pt-BR" dirty="0"/>
              <a:t> </a:t>
            </a:r>
            <a:r>
              <a:rPr lang="en-US" altLang="pt-BR" dirty="0" err="1"/>
              <a:t>encadeadas</a:t>
            </a:r>
            <a:r>
              <a:rPr lang="en-US" altLang="pt-BR" dirty="0"/>
              <a:t> para a resolver a </a:t>
            </a:r>
            <a:r>
              <a:rPr lang="en-US" altLang="pt-BR" dirty="0" err="1"/>
              <a:t>colisão</a:t>
            </a:r>
            <a:r>
              <a:rPr lang="en-US" altLang="pt-BR" dirty="0"/>
              <a:t> (e.g.,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árvore</a:t>
            </a:r>
            <a:r>
              <a:rPr lang="en-US" altLang="pt-BR" dirty="0"/>
              <a:t> </a:t>
            </a:r>
            <a:r>
              <a:rPr lang="en-US" altLang="pt-BR" dirty="0" err="1"/>
              <a:t>binária</a:t>
            </a:r>
            <a:r>
              <a:rPr lang="en-US" altLang="pt-BR" dirty="0"/>
              <a:t> de </a:t>
            </a:r>
            <a:r>
              <a:rPr lang="en-US" altLang="pt-BR" dirty="0" err="1"/>
              <a:t>busca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outra</a:t>
            </a:r>
            <a:r>
              <a:rPr lang="en-US" altLang="pt-BR" dirty="0"/>
              <a:t> </a:t>
            </a:r>
            <a:r>
              <a:rPr lang="en-US" altLang="pt-BR" dirty="0" err="1"/>
              <a:t>tabela</a:t>
            </a:r>
            <a:r>
              <a:rPr lang="en-US" altLang="pt-BR" dirty="0"/>
              <a:t> hash). </a:t>
            </a:r>
            <a:r>
              <a:rPr lang="en-US" altLang="pt-BR" dirty="0" err="1"/>
              <a:t>Espera</a:t>
            </a:r>
            <a:r>
              <a:rPr lang="en-US" altLang="pt-BR" dirty="0"/>
              <a:t>-se, </a:t>
            </a:r>
            <a:r>
              <a:rPr lang="en-US" altLang="pt-BR" dirty="0" err="1"/>
              <a:t>entretanto</a:t>
            </a:r>
            <a:r>
              <a:rPr lang="en-US" altLang="pt-BR" dirty="0"/>
              <a:t>, que se a </a:t>
            </a:r>
            <a:r>
              <a:rPr lang="en-US" altLang="pt-BR" dirty="0" err="1"/>
              <a:t>função</a:t>
            </a:r>
            <a:r>
              <a:rPr lang="en-US" altLang="pt-BR" dirty="0"/>
              <a:t> hash e o </a:t>
            </a:r>
            <a:r>
              <a:rPr lang="en-US" altLang="pt-BR" dirty="0" err="1"/>
              <a:t>tamanho</a:t>
            </a:r>
            <a:r>
              <a:rPr lang="en-US" altLang="pt-BR" dirty="0"/>
              <a:t> da </a:t>
            </a:r>
            <a:r>
              <a:rPr lang="en-US" altLang="pt-BR" dirty="0" err="1"/>
              <a:t>tabela</a:t>
            </a:r>
            <a:r>
              <a:rPr lang="en-US" altLang="pt-BR" dirty="0"/>
              <a:t> </a:t>
            </a:r>
            <a:r>
              <a:rPr lang="en-US" altLang="pt-BR" dirty="0" err="1"/>
              <a:t>são</a:t>
            </a:r>
            <a:r>
              <a:rPr lang="en-US" altLang="pt-BR" dirty="0"/>
              <a:t> </a:t>
            </a:r>
            <a:r>
              <a:rPr lang="en-US" altLang="pt-BR" dirty="0" err="1"/>
              <a:t>adequados</a:t>
            </a:r>
            <a:r>
              <a:rPr lang="en-US" altLang="pt-BR" dirty="0"/>
              <a:t>, </a:t>
            </a:r>
            <a:r>
              <a:rPr lang="en-US" altLang="pt-BR" dirty="0" err="1"/>
              <a:t>existirão</a:t>
            </a:r>
            <a:r>
              <a:rPr lang="en-US" altLang="pt-BR" dirty="0"/>
              <a:t> </a:t>
            </a:r>
            <a:r>
              <a:rPr lang="en-US" altLang="pt-BR" dirty="0" err="1"/>
              <a:t>poucas</a:t>
            </a:r>
            <a:r>
              <a:rPr lang="en-US" altLang="pt-BR" dirty="0"/>
              <a:t> </a:t>
            </a:r>
            <a:r>
              <a:rPr lang="en-US" altLang="pt-BR" dirty="0" err="1"/>
              <a:t>colisões</a:t>
            </a:r>
            <a:r>
              <a:rPr lang="en-US" altLang="pt-BR" dirty="0"/>
              <a:t> e as </a:t>
            </a:r>
            <a:r>
              <a:rPr lang="en-US" altLang="pt-BR" dirty="0" err="1"/>
              <a:t>listas</a:t>
            </a:r>
            <a:r>
              <a:rPr lang="en-US" altLang="pt-BR" dirty="0"/>
              <a:t> </a:t>
            </a:r>
            <a:r>
              <a:rPr lang="en-US" altLang="pt-BR" dirty="0" err="1"/>
              <a:t>terão</a:t>
            </a:r>
            <a:r>
              <a:rPr lang="en-US" altLang="pt-BR" dirty="0"/>
              <a:t> </a:t>
            </a:r>
            <a:r>
              <a:rPr lang="en-US" altLang="pt-BR" dirty="0" err="1"/>
              <a:t>poucos</a:t>
            </a:r>
            <a:r>
              <a:rPr lang="en-US" altLang="pt-BR" dirty="0"/>
              <a:t> </a:t>
            </a:r>
            <a:r>
              <a:rPr lang="en-US" altLang="pt-BR" dirty="0" err="1"/>
              <a:t>elementos</a:t>
            </a:r>
            <a:r>
              <a:rPr lang="en-US" altLang="pt-BR" dirty="0"/>
              <a:t>. Desta forma, </a:t>
            </a:r>
            <a:r>
              <a:rPr lang="en-US" altLang="pt-BR" dirty="0" err="1"/>
              <a:t>não</a:t>
            </a:r>
            <a:r>
              <a:rPr lang="en-US" altLang="pt-BR" dirty="0"/>
              <a:t> é </a:t>
            </a:r>
            <a:r>
              <a:rPr lang="en-US" altLang="pt-BR" dirty="0" err="1"/>
              <a:t>necessário</a:t>
            </a:r>
            <a:r>
              <a:rPr lang="en-US" altLang="pt-BR" dirty="0"/>
              <a:t> </a:t>
            </a:r>
            <a:r>
              <a:rPr lang="en-US" altLang="pt-BR" dirty="0" err="1"/>
              <a:t>utilizar</a:t>
            </a:r>
            <a:r>
              <a:rPr lang="en-US" altLang="pt-BR" dirty="0"/>
              <a:t> nada </a:t>
            </a:r>
            <a:r>
              <a:rPr lang="en-US" altLang="pt-BR" dirty="0" err="1"/>
              <a:t>muito</a:t>
            </a:r>
            <a:r>
              <a:rPr lang="en-US" altLang="pt-BR" dirty="0"/>
              <a:t> </a:t>
            </a:r>
            <a:r>
              <a:rPr lang="en-US" altLang="pt-BR" dirty="0" err="1"/>
              <a:t>complicado</a:t>
            </a:r>
            <a:r>
              <a:rPr lang="en-US" altLang="pt-B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3B35DCA7-6BA5-437C-80EA-F30E9C26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24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com Encadeamento Separado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2C1A53A9-E8E4-4B5A-A8D6-33155623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89916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dirty="0" err="1"/>
              <a:t>template</a:t>
            </a:r>
            <a:r>
              <a:rPr lang="pt-BR" altLang="pt-BR" sz="1600" dirty="0"/>
              <a:t> &lt;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T&gt; 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SeparateChainingHashTable</a:t>
            </a:r>
            <a:r>
              <a:rPr lang="pt-BR" altLang="pt-BR" sz="1600" dirty="0"/>
              <a:t> {    </a:t>
            </a:r>
          </a:p>
          <a:p>
            <a:pPr eaLnBrk="1" hangingPunct="1"/>
            <a:r>
              <a:rPr lang="pt-BR" altLang="pt-BR" sz="1600" dirty="0"/>
              <a:t>    </a:t>
            </a:r>
            <a:r>
              <a:rPr lang="pt-BR" altLang="pt-BR" sz="1600" dirty="0" err="1"/>
              <a:t>private</a:t>
            </a:r>
            <a:r>
              <a:rPr lang="pt-BR" altLang="pt-BR" sz="1600" dirty="0"/>
              <a:t>:       </a:t>
            </a:r>
          </a:p>
          <a:p>
            <a:pPr eaLnBrk="1" hangingPunct="1"/>
            <a:r>
              <a:rPr lang="pt-BR" altLang="pt-BR" sz="1600" dirty="0"/>
              <a:t>        	</a:t>
            </a:r>
            <a:r>
              <a:rPr lang="pt-BR" altLang="pt-BR" sz="1600" dirty="0" err="1"/>
              <a:t>LinkedList</a:t>
            </a:r>
            <a:r>
              <a:rPr lang="pt-BR" altLang="pt-BR" sz="1600" dirty="0"/>
              <a:t>&lt;T&gt;* </a:t>
            </a:r>
            <a:r>
              <a:rPr lang="pt-BR" altLang="pt-BR" sz="1600" dirty="0" err="1"/>
              <a:t>theLists</a:t>
            </a:r>
            <a:r>
              <a:rPr lang="pt-BR" altLang="pt-BR" sz="1600" dirty="0"/>
              <a:t>;   </a:t>
            </a:r>
          </a:p>
          <a:p>
            <a:pPr eaLnBrk="1" hangingPunct="1"/>
            <a:r>
              <a:rPr lang="pt-BR" altLang="pt-BR" sz="1600" dirty="0"/>
              <a:t>        	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tableSize</a:t>
            </a:r>
            <a:r>
              <a:rPr lang="pt-BR" altLang="pt-BR" sz="1600" dirty="0"/>
              <a:t>; </a:t>
            </a:r>
          </a:p>
          <a:p>
            <a:pPr eaLnBrk="1" hangingPunct="1"/>
            <a:r>
              <a:rPr lang="pt-BR" altLang="pt-BR" sz="1600" b="1" dirty="0"/>
              <a:t> 	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nextPrime</a:t>
            </a:r>
            <a:r>
              <a:rPr lang="pt-BR" altLang="pt-BR" sz="1600" b="1" dirty="0"/>
              <a:t>(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n) {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if</a:t>
            </a:r>
            <a:r>
              <a:rPr lang="pt-BR" altLang="pt-BR" sz="1600" b="1" dirty="0"/>
              <a:t>( n%2==0)</a:t>
            </a:r>
          </a:p>
          <a:p>
            <a:pPr eaLnBrk="1" hangingPunct="1"/>
            <a:r>
              <a:rPr lang="pt-BR" altLang="pt-BR" sz="1600" b="1" dirty="0"/>
              <a:t>                		n++;</a:t>
            </a:r>
          </a:p>
          <a:p>
            <a:pPr eaLnBrk="1" hangingPunct="1"/>
            <a:r>
              <a:rPr lang="pt-BR" altLang="pt-BR" sz="1600" b="1" dirty="0"/>
              <a:t>            		for( ; !</a:t>
            </a:r>
            <a:r>
              <a:rPr lang="pt-BR" altLang="pt-BR" sz="1600" b="1" dirty="0" err="1"/>
              <a:t>isPrime</a:t>
            </a:r>
            <a:r>
              <a:rPr lang="pt-BR" altLang="pt-BR" sz="1600" b="1" dirty="0"/>
              <a:t>(n); n+=2)</a:t>
            </a:r>
          </a:p>
          <a:p>
            <a:pPr eaLnBrk="1" hangingPunct="1"/>
            <a:r>
              <a:rPr lang="pt-BR" altLang="pt-BR" sz="1600" b="1" dirty="0"/>
              <a:t>                		;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return</a:t>
            </a:r>
            <a:r>
              <a:rPr lang="pt-BR" altLang="pt-BR" sz="1600" b="1" dirty="0"/>
              <a:t> n;</a:t>
            </a:r>
          </a:p>
          <a:p>
            <a:pPr eaLnBrk="1" hangingPunct="1"/>
            <a:r>
              <a:rPr lang="pt-BR" altLang="pt-BR" sz="1600" b="1" dirty="0"/>
              <a:t>        	}</a:t>
            </a:r>
          </a:p>
          <a:p>
            <a:pPr eaLnBrk="1" hangingPunct="1"/>
            <a:r>
              <a:rPr lang="pt-BR" altLang="pt-BR" sz="1600" b="1" dirty="0"/>
              <a:t>        	</a:t>
            </a:r>
            <a:r>
              <a:rPr lang="pt-BR" altLang="pt-BR" sz="1600" b="1" dirty="0" err="1"/>
              <a:t>bool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isPrime</a:t>
            </a:r>
            <a:r>
              <a:rPr lang="pt-BR" altLang="pt-BR" sz="1600" b="1" dirty="0"/>
              <a:t>(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n) {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if</a:t>
            </a:r>
            <a:r>
              <a:rPr lang="pt-BR" altLang="pt-BR" sz="1600" b="1" dirty="0"/>
              <a:t>( n == 2 || n == 3 )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return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true</a:t>
            </a:r>
            <a:r>
              <a:rPr lang="pt-BR" altLang="pt-BR" sz="1600" b="1" dirty="0"/>
              <a:t>;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if</a:t>
            </a:r>
            <a:r>
              <a:rPr lang="pt-BR" altLang="pt-BR" sz="1600" b="1" dirty="0"/>
              <a:t>( n == 1 || n % 2 == 0 )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return</a:t>
            </a:r>
            <a:r>
              <a:rPr lang="pt-BR" altLang="pt-BR" sz="1600" b="1" dirty="0"/>
              <a:t> false;</a:t>
            </a:r>
          </a:p>
          <a:p>
            <a:pPr eaLnBrk="1" hangingPunct="1"/>
            <a:r>
              <a:rPr lang="pt-BR" altLang="pt-BR" sz="1600" b="1" dirty="0"/>
              <a:t>            		for( 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i = 3; i * i &lt;= n; i+=2)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if</a:t>
            </a:r>
            <a:r>
              <a:rPr lang="pt-BR" altLang="pt-BR" sz="1600" b="1" dirty="0"/>
              <a:t>(</a:t>
            </a:r>
            <a:r>
              <a:rPr lang="pt-BR" altLang="pt-BR" sz="1600" b="1" dirty="0" err="1"/>
              <a:t>n%i</a:t>
            </a:r>
            <a:r>
              <a:rPr lang="pt-BR" altLang="pt-BR" sz="1600" b="1" dirty="0"/>
              <a:t>==0)</a:t>
            </a:r>
          </a:p>
          <a:p>
            <a:pPr eaLnBrk="1" hangingPunct="1"/>
            <a:r>
              <a:rPr lang="pt-BR" altLang="pt-BR" sz="1600" b="1" dirty="0"/>
              <a:t>                    			</a:t>
            </a:r>
            <a:r>
              <a:rPr lang="pt-BR" altLang="pt-BR" sz="1600" b="1" dirty="0" err="1"/>
              <a:t>return</a:t>
            </a:r>
            <a:r>
              <a:rPr lang="pt-BR" altLang="pt-BR" sz="1600" b="1" dirty="0"/>
              <a:t> false;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return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true</a:t>
            </a:r>
            <a:r>
              <a:rPr lang="pt-BR" altLang="pt-BR" sz="1600" b="1" dirty="0"/>
              <a:t>;</a:t>
            </a:r>
          </a:p>
          <a:p>
            <a:pPr eaLnBrk="1" hangingPunct="1"/>
            <a:r>
              <a:rPr lang="pt-BR" altLang="pt-BR" sz="1600" b="1" dirty="0"/>
              <a:t>        	}</a:t>
            </a:r>
          </a:p>
          <a:p>
            <a:pPr eaLnBrk="1" hangingPunct="1"/>
            <a:r>
              <a:rPr lang="pt-BR" altLang="pt-BR" sz="1600" b="1" dirty="0"/>
              <a:t>        	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hash</a:t>
            </a:r>
            <a:r>
              <a:rPr lang="pt-BR" altLang="pt-BR" sz="1600" b="1" dirty="0"/>
              <a:t>(T x) {  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return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x.hashCode</a:t>
            </a:r>
            <a:r>
              <a:rPr lang="pt-BR" altLang="pt-BR" sz="1600" b="1" dirty="0"/>
              <a:t>()%</a:t>
            </a:r>
            <a:r>
              <a:rPr lang="pt-BR" altLang="pt-BR" sz="1600" b="1" dirty="0" err="1"/>
              <a:t>tableSize</a:t>
            </a:r>
            <a:r>
              <a:rPr lang="pt-BR" altLang="pt-BR" sz="1600" b="1" dirty="0"/>
              <a:t>;</a:t>
            </a:r>
          </a:p>
          <a:p>
            <a:pPr eaLnBrk="1" hangingPunct="1"/>
            <a:r>
              <a:rPr lang="pt-BR" altLang="pt-BR" sz="1600" b="1" dirty="0"/>
              <a:t>       	 }</a:t>
            </a:r>
          </a:p>
          <a:p>
            <a:pPr eaLnBrk="1" hangingPunct="1"/>
            <a:r>
              <a:rPr lang="pt-BR" altLang="pt-BR" sz="1600" b="1" dirty="0"/>
              <a:t>...};</a:t>
            </a:r>
          </a:p>
        </p:txBody>
      </p:sp>
    </p:spTree>
    <p:extLst>
      <p:ext uri="{BB962C8B-B14F-4D97-AF65-F5344CB8AC3E}">
        <p14:creationId xmlns:p14="http://schemas.microsoft.com/office/powerpoint/2010/main" val="131811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3B35DCA7-6BA5-437C-80EA-F30E9C26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24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com Encadeamento Separado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2C1A53A9-E8E4-4B5A-A8D6-33155623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dirty="0" err="1"/>
              <a:t>template</a:t>
            </a:r>
            <a:r>
              <a:rPr lang="pt-BR" altLang="pt-BR" sz="1600" dirty="0"/>
              <a:t> &lt;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T&gt; 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SeparateChainingHashTable</a:t>
            </a:r>
            <a:r>
              <a:rPr lang="pt-BR" altLang="pt-BR" sz="1600" dirty="0"/>
              <a:t> {    </a:t>
            </a:r>
          </a:p>
          <a:p>
            <a:pPr eaLnBrk="1" hangingPunct="1"/>
            <a:r>
              <a:rPr lang="pt-BR" altLang="pt-BR" sz="1600" dirty="0"/>
              <a:t>     ...</a:t>
            </a:r>
          </a:p>
          <a:p>
            <a:pPr eaLnBrk="1" hangingPunct="1"/>
            <a:r>
              <a:rPr lang="pt-BR" altLang="pt-BR" sz="1600" dirty="0"/>
              <a:t>     </a:t>
            </a:r>
            <a:r>
              <a:rPr lang="pt-BR" altLang="pt-BR" sz="1600" dirty="0" err="1"/>
              <a:t>public</a:t>
            </a:r>
            <a:r>
              <a:rPr lang="pt-BR" altLang="pt-BR" sz="1600" b="1" dirty="0"/>
              <a:t>:       </a:t>
            </a:r>
          </a:p>
          <a:p>
            <a:pPr eaLnBrk="1" hangingPunct="1"/>
            <a:r>
              <a:rPr lang="pt-BR" altLang="pt-BR" sz="1600" b="1" dirty="0"/>
              <a:t> 	</a:t>
            </a:r>
            <a:r>
              <a:rPr lang="pt-BR" altLang="pt-BR" sz="1600" b="1" dirty="0" err="1"/>
              <a:t>SeparateChainingHashTable</a:t>
            </a:r>
            <a:r>
              <a:rPr lang="pt-BR" altLang="pt-BR" sz="1600" b="1" dirty="0"/>
              <a:t>() {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this</a:t>
            </a:r>
            <a:r>
              <a:rPr lang="pt-BR" altLang="pt-BR" sz="1600" b="1" dirty="0"/>
              <a:t>(11);</a:t>
            </a:r>
          </a:p>
          <a:p>
            <a:pPr eaLnBrk="1" hangingPunct="1"/>
            <a:r>
              <a:rPr lang="pt-BR" altLang="pt-BR" sz="1600" b="1" dirty="0"/>
              <a:t>        	}</a:t>
            </a:r>
          </a:p>
          <a:p>
            <a:pPr eaLnBrk="1" hangingPunct="1"/>
            <a:r>
              <a:rPr lang="pt-BR" altLang="pt-BR" sz="1600" b="1" dirty="0"/>
              <a:t>        	</a:t>
            </a:r>
            <a:r>
              <a:rPr lang="pt-BR" altLang="pt-BR" sz="1600" b="1" dirty="0" err="1"/>
              <a:t>SeparateChainingHashTable</a:t>
            </a:r>
            <a:r>
              <a:rPr lang="pt-BR" altLang="pt-BR" sz="1600" b="1" dirty="0"/>
              <a:t>(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size</a:t>
            </a:r>
            <a:r>
              <a:rPr lang="pt-BR" altLang="pt-BR" sz="1600" b="1" dirty="0"/>
              <a:t>) {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tableSize</a:t>
            </a:r>
            <a:r>
              <a:rPr lang="pt-BR" altLang="pt-BR" sz="1600" b="1" dirty="0"/>
              <a:t>=</a:t>
            </a:r>
            <a:r>
              <a:rPr lang="pt-BR" altLang="pt-BR" sz="1600" b="1" dirty="0" err="1"/>
              <a:t>nextPrime</a:t>
            </a:r>
            <a:r>
              <a:rPr lang="pt-BR" altLang="pt-BR" sz="1600" b="1" dirty="0"/>
              <a:t>(</a:t>
            </a:r>
            <a:r>
              <a:rPr lang="pt-BR" altLang="pt-BR" sz="1600" b="1" dirty="0" err="1"/>
              <a:t>size</a:t>
            </a:r>
            <a:r>
              <a:rPr lang="pt-BR" altLang="pt-BR" sz="1600" b="1" dirty="0"/>
              <a:t>); // Garante que o tamanho é primo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 = new </a:t>
            </a:r>
            <a:r>
              <a:rPr lang="pt-BR" altLang="pt-BR" sz="1600" b="1" dirty="0" err="1"/>
              <a:t>LinkedList</a:t>
            </a:r>
            <a:r>
              <a:rPr lang="pt-BR" altLang="pt-BR" sz="1600" b="1" dirty="0"/>
              <a:t>&lt;T&gt;[</a:t>
            </a:r>
            <a:r>
              <a:rPr lang="pt-BR" altLang="pt-BR" sz="1600" b="1" dirty="0" err="1"/>
              <a:t>tableSize</a:t>
            </a:r>
            <a:r>
              <a:rPr lang="pt-BR" altLang="pt-BR" sz="1600" b="1" dirty="0"/>
              <a:t>]; </a:t>
            </a:r>
          </a:p>
          <a:p>
            <a:pPr eaLnBrk="1" hangingPunct="1"/>
            <a:r>
              <a:rPr lang="pt-BR" altLang="pt-BR" sz="1600" b="1" dirty="0"/>
              <a:t>            		for(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i=0; i&lt;</a:t>
            </a:r>
            <a:r>
              <a:rPr lang="pt-BR" altLang="pt-BR" sz="1600" b="1" dirty="0" err="1"/>
              <a:t>tableSize;i</a:t>
            </a:r>
            <a:r>
              <a:rPr lang="pt-BR" altLang="pt-BR" sz="1600" b="1" dirty="0"/>
              <a:t>++) {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[i]=</a:t>
            </a:r>
            <a:r>
              <a:rPr lang="pt-BR" altLang="pt-BR" sz="1600" b="1" dirty="0" err="1"/>
              <a:t>LinkedList</a:t>
            </a:r>
            <a:r>
              <a:rPr lang="pt-BR" altLang="pt-BR" sz="1600" b="1" dirty="0"/>
              <a:t>&lt;T&gt;();</a:t>
            </a:r>
          </a:p>
          <a:p>
            <a:pPr eaLnBrk="1" hangingPunct="1"/>
            <a:r>
              <a:rPr lang="pt-BR" altLang="pt-BR" sz="1600" b="1" dirty="0"/>
              <a:t>            		}  </a:t>
            </a:r>
          </a:p>
          <a:p>
            <a:pPr eaLnBrk="1" hangingPunct="1"/>
            <a:r>
              <a:rPr lang="pt-BR" altLang="pt-BR" sz="1600" b="1" dirty="0"/>
              <a:t>        	}</a:t>
            </a:r>
          </a:p>
          <a:p>
            <a:pPr eaLnBrk="1" hangingPunct="1"/>
            <a:r>
              <a:rPr lang="pt-BR" altLang="pt-BR" sz="1600" b="1" dirty="0"/>
              <a:t>...</a:t>
            </a:r>
          </a:p>
          <a:p>
            <a:pPr eaLnBrk="1" hangingPunct="1"/>
            <a:endParaRPr lang="pt-BR" altLang="pt-BR" sz="1600" b="1" dirty="0"/>
          </a:p>
          <a:p>
            <a:pPr eaLnBrk="1" hangingPunct="1"/>
            <a:endParaRPr lang="pt-BR" altLang="pt-BR" sz="1600" b="1" dirty="0"/>
          </a:p>
          <a:p>
            <a:pPr eaLnBrk="1" hangingPunct="1"/>
            <a:r>
              <a:rPr lang="pt-BR" altLang="pt-BR" sz="1600" b="1" dirty="0"/>
              <a:t>};</a:t>
            </a:r>
          </a:p>
          <a:p>
            <a:pPr eaLnBrk="1" hangingPunct="1"/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84788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3B35DCA7-6BA5-437C-80EA-F30E9C26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24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com Encadeamento Separado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2C1A53A9-E8E4-4B5A-A8D6-33155623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dirty="0" err="1"/>
              <a:t>template</a:t>
            </a:r>
            <a:r>
              <a:rPr lang="pt-BR" altLang="pt-BR" sz="1600" dirty="0"/>
              <a:t> &lt;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T&gt; 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SeparateChainingHashTable</a:t>
            </a:r>
            <a:r>
              <a:rPr lang="pt-BR" altLang="pt-BR" sz="1600" dirty="0"/>
              <a:t> {    </a:t>
            </a:r>
          </a:p>
          <a:p>
            <a:pPr eaLnBrk="1" hangingPunct="1"/>
            <a:r>
              <a:rPr lang="pt-BR" altLang="pt-BR" sz="1600" dirty="0"/>
              <a:t>     ...</a:t>
            </a:r>
          </a:p>
          <a:p>
            <a:pPr eaLnBrk="1" hangingPunct="1"/>
            <a:r>
              <a:rPr lang="pt-BR" altLang="pt-BR" sz="1600" dirty="0"/>
              <a:t>     </a:t>
            </a:r>
            <a:r>
              <a:rPr lang="pt-BR" altLang="pt-BR" sz="1600" dirty="0" err="1"/>
              <a:t>public</a:t>
            </a:r>
            <a:r>
              <a:rPr lang="pt-BR" altLang="pt-BR" sz="1600" b="1" dirty="0"/>
              <a:t>:       </a:t>
            </a:r>
          </a:p>
          <a:p>
            <a:pPr eaLnBrk="1" hangingPunct="1"/>
            <a:r>
              <a:rPr lang="pt-BR" altLang="pt-BR" sz="1600" b="1" dirty="0"/>
              <a:t>	...</a:t>
            </a:r>
          </a:p>
          <a:p>
            <a:pPr eaLnBrk="1" hangingPunct="1"/>
            <a:r>
              <a:rPr lang="pt-BR" altLang="pt-BR" sz="1600" b="1" dirty="0"/>
              <a:t> 	</a:t>
            </a:r>
            <a:r>
              <a:rPr lang="pt-BR" altLang="pt-BR" sz="1600" b="1" dirty="0" err="1"/>
              <a:t>void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insert</a:t>
            </a:r>
            <a:r>
              <a:rPr lang="pt-BR" altLang="pt-BR" sz="1600" b="1" dirty="0"/>
              <a:t>(T x) {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index=</a:t>
            </a:r>
            <a:r>
              <a:rPr lang="pt-BR" altLang="pt-BR" sz="1600" b="1" dirty="0" err="1"/>
              <a:t>hash</a:t>
            </a:r>
            <a:r>
              <a:rPr lang="pt-BR" altLang="pt-BR" sz="1600" b="1" dirty="0"/>
              <a:t>(x);         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if</a:t>
            </a:r>
            <a:r>
              <a:rPr lang="pt-BR" altLang="pt-BR" sz="1600" b="1" dirty="0"/>
              <a:t> (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[index].</a:t>
            </a:r>
            <a:r>
              <a:rPr lang="pt-BR" altLang="pt-BR" sz="1600" b="1" dirty="0" err="1"/>
              <a:t>indexOf</a:t>
            </a:r>
            <a:r>
              <a:rPr lang="pt-BR" altLang="pt-BR" sz="1600" b="1" dirty="0"/>
              <a:t>(x)==-1)  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[index].</a:t>
            </a:r>
            <a:r>
              <a:rPr lang="pt-BR" altLang="pt-BR" sz="1600" b="1" dirty="0" err="1"/>
              <a:t>add</a:t>
            </a:r>
            <a:r>
              <a:rPr lang="pt-BR" altLang="pt-BR" sz="1600" b="1" dirty="0"/>
              <a:t>(x,0);</a:t>
            </a:r>
          </a:p>
          <a:p>
            <a:pPr eaLnBrk="1" hangingPunct="1"/>
            <a:r>
              <a:rPr lang="pt-BR" altLang="pt-BR" sz="1600" b="1" dirty="0"/>
              <a:t>        	}       </a:t>
            </a:r>
          </a:p>
          <a:p>
            <a:pPr eaLnBrk="1" hangingPunct="1"/>
            <a:r>
              <a:rPr lang="pt-BR" altLang="pt-BR" sz="1600" b="1" dirty="0"/>
              <a:t>        	</a:t>
            </a:r>
            <a:r>
              <a:rPr lang="pt-BR" altLang="pt-BR" sz="1600" b="1" dirty="0" err="1"/>
              <a:t>void</a:t>
            </a:r>
            <a:r>
              <a:rPr lang="pt-BR" altLang="pt-BR" sz="1600" b="1" dirty="0"/>
              <a:t> remove(T x) {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</a:t>
            </a:r>
            <a:r>
              <a:rPr lang="pt-BR" altLang="pt-BR" sz="1600" b="1" dirty="0" err="1"/>
              <a:t>hash</a:t>
            </a:r>
            <a:r>
              <a:rPr lang="pt-BR" altLang="pt-BR" sz="1600" b="1" dirty="0"/>
              <a:t>(x)].remove(x);</a:t>
            </a:r>
          </a:p>
          <a:p>
            <a:pPr eaLnBrk="1" hangingPunct="1"/>
            <a:r>
              <a:rPr lang="pt-BR" altLang="pt-BR" sz="1600" b="1" dirty="0"/>
              <a:t>        	}</a:t>
            </a:r>
          </a:p>
          <a:p>
            <a:pPr eaLnBrk="1" hangingPunct="1"/>
            <a:r>
              <a:rPr lang="pt-BR" altLang="pt-BR" sz="1600" b="1" dirty="0"/>
              <a:t>	...</a:t>
            </a:r>
          </a:p>
          <a:p>
            <a:pPr eaLnBrk="1" hangingPunct="1"/>
            <a:r>
              <a:rPr lang="pt-BR" altLang="pt-BR" sz="1600" b="1" dirty="0"/>
              <a:t>};</a:t>
            </a:r>
          </a:p>
          <a:p>
            <a:pPr eaLnBrk="1" hangingPunct="1"/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133719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3B35DCA7-6BA5-437C-80EA-F30E9C26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24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com Encadeamento Separado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2C1A53A9-E8E4-4B5A-A8D6-33155623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dirty="0" err="1"/>
              <a:t>template</a:t>
            </a:r>
            <a:r>
              <a:rPr lang="pt-BR" altLang="pt-BR" sz="1600" dirty="0"/>
              <a:t> &lt;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T&gt; 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SeparateChainingHashTable</a:t>
            </a:r>
            <a:r>
              <a:rPr lang="pt-BR" altLang="pt-BR" sz="1600" dirty="0"/>
              <a:t> {    </a:t>
            </a:r>
          </a:p>
          <a:p>
            <a:pPr eaLnBrk="1" hangingPunct="1"/>
            <a:r>
              <a:rPr lang="pt-BR" altLang="pt-BR" sz="1600" dirty="0"/>
              <a:t>     ...</a:t>
            </a:r>
          </a:p>
          <a:p>
            <a:pPr eaLnBrk="1" hangingPunct="1"/>
            <a:r>
              <a:rPr lang="pt-BR" altLang="pt-BR" sz="1600" dirty="0"/>
              <a:t>     </a:t>
            </a:r>
            <a:r>
              <a:rPr lang="pt-BR" altLang="pt-BR" sz="1600" dirty="0" err="1"/>
              <a:t>public</a:t>
            </a:r>
            <a:r>
              <a:rPr lang="pt-BR" altLang="pt-BR" sz="1600" b="1" dirty="0"/>
              <a:t>:       </a:t>
            </a:r>
          </a:p>
          <a:p>
            <a:pPr eaLnBrk="1" hangingPunct="1"/>
            <a:r>
              <a:rPr lang="pt-BR" altLang="pt-BR" sz="1600" b="1" dirty="0"/>
              <a:t>	...</a:t>
            </a:r>
          </a:p>
          <a:p>
            <a:pPr eaLnBrk="1" hangingPunct="1"/>
            <a:r>
              <a:rPr lang="pt-BR" altLang="pt-BR" sz="1600" b="1" dirty="0"/>
              <a:t> 	</a:t>
            </a:r>
            <a:r>
              <a:rPr lang="pt-BR" altLang="pt-BR" sz="1600" b="1" dirty="0" err="1"/>
              <a:t>void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insert</a:t>
            </a:r>
            <a:r>
              <a:rPr lang="pt-BR" altLang="pt-BR" sz="1600" b="1" dirty="0"/>
              <a:t>(T x) {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index=</a:t>
            </a:r>
            <a:r>
              <a:rPr lang="pt-BR" altLang="pt-BR" sz="1600" b="1" dirty="0" err="1"/>
              <a:t>hash</a:t>
            </a:r>
            <a:r>
              <a:rPr lang="pt-BR" altLang="pt-BR" sz="1600" b="1" dirty="0"/>
              <a:t>(x);         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if</a:t>
            </a:r>
            <a:r>
              <a:rPr lang="pt-BR" altLang="pt-BR" sz="1600" b="1" dirty="0"/>
              <a:t> (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[index].</a:t>
            </a:r>
            <a:r>
              <a:rPr lang="pt-BR" altLang="pt-BR" sz="1600" b="1" dirty="0" err="1"/>
              <a:t>indexOf</a:t>
            </a:r>
            <a:r>
              <a:rPr lang="pt-BR" altLang="pt-BR" sz="1600" b="1" dirty="0"/>
              <a:t>(x)==-1)  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[index].</a:t>
            </a:r>
            <a:r>
              <a:rPr lang="pt-BR" altLang="pt-BR" sz="1600" b="1" dirty="0" err="1"/>
              <a:t>add</a:t>
            </a:r>
            <a:r>
              <a:rPr lang="pt-BR" altLang="pt-BR" sz="1600" b="1" dirty="0"/>
              <a:t>(x,0);</a:t>
            </a:r>
          </a:p>
          <a:p>
            <a:pPr eaLnBrk="1" hangingPunct="1"/>
            <a:r>
              <a:rPr lang="pt-BR" altLang="pt-BR" sz="1600" b="1" dirty="0"/>
              <a:t>        	}       </a:t>
            </a:r>
          </a:p>
          <a:p>
            <a:pPr eaLnBrk="1" hangingPunct="1"/>
            <a:r>
              <a:rPr lang="pt-BR" altLang="pt-BR" sz="1600" b="1" dirty="0"/>
              <a:t>        	</a:t>
            </a:r>
            <a:r>
              <a:rPr lang="pt-BR" altLang="pt-BR" sz="1600" b="1" dirty="0" err="1"/>
              <a:t>void</a:t>
            </a:r>
            <a:r>
              <a:rPr lang="pt-BR" altLang="pt-BR" sz="1600" b="1" dirty="0"/>
              <a:t> remove(T x) {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</a:t>
            </a:r>
            <a:r>
              <a:rPr lang="pt-BR" altLang="pt-BR" sz="1600" b="1" dirty="0" err="1"/>
              <a:t>hash</a:t>
            </a:r>
            <a:r>
              <a:rPr lang="pt-BR" altLang="pt-BR" sz="1600" b="1" dirty="0"/>
              <a:t>(x)].remove(x);</a:t>
            </a:r>
          </a:p>
          <a:p>
            <a:pPr eaLnBrk="1" hangingPunct="1"/>
            <a:r>
              <a:rPr lang="pt-BR" altLang="pt-BR" sz="1600" b="1" dirty="0"/>
              <a:t>        	}</a:t>
            </a:r>
          </a:p>
          <a:p>
            <a:pPr eaLnBrk="1" hangingPunct="1"/>
            <a:r>
              <a:rPr lang="pt-BR" altLang="pt-BR" sz="1600" b="1" dirty="0"/>
              <a:t> 	T </a:t>
            </a:r>
            <a:r>
              <a:rPr lang="pt-BR" altLang="pt-BR" sz="1600" b="1" dirty="0" err="1"/>
              <a:t>find</a:t>
            </a:r>
            <a:r>
              <a:rPr lang="pt-BR" altLang="pt-BR" sz="1600" b="1" dirty="0"/>
              <a:t>(T x) {    </a:t>
            </a:r>
          </a:p>
          <a:p>
            <a:pPr eaLnBrk="1" hangingPunct="1"/>
            <a:r>
              <a:rPr lang="pt-BR" altLang="pt-BR" sz="1600" b="1" dirty="0"/>
              <a:t>            		</a:t>
            </a:r>
            <a:r>
              <a:rPr lang="pt-BR" altLang="pt-BR" sz="1600" b="1" dirty="0" err="1"/>
              <a:t>try</a:t>
            </a:r>
            <a:r>
              <a:rPr lang="pt-BR" altLang="pt-BR" sz="1600" b="1" dirty="0"/>
              <a:t> {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LinkedList</a:t>
            </a:r>
            <a:r>
              <a:rPr lang="pt-BR" altLang="pt-BR" sz="1600" b="1" dirty="0"/>
              <a:t>&lt;T&gt; </a:t>
            </a:r>
            <a:r>
              <a:rPr lang="pt-BR" altLang="pt-BR" sz="1600" b="1" dirty="0" err="1"/>
              <a:t>whichList</a:t>
            </a:r>
            <a:r>
              <a:rPr lang="pt-BR" altLang="pt-BR" sz="1600" b="1" dirty="0"/>
              <a:t> = 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</a:t>
            </a:r>
            <a:r>
              <a:rPr lang="pt-BR" altLang="pt-BR" sz="1600" b="1" dirty="0" err="1"/>
              <a:t>hash</a:t>
            </a:r>
            <a:r>
              <a:rPr lang="pt-BR" altLang="pt-BR" sz="1600" b="1" dirty="0"/>
              <a:t>(x)];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return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whichList.get</a:t>
            </a:r>
            <a:r>
              <a:rPr lang="pt-BR" altLang="pt-BR" sz="1600" b="1" dirty="0"/>
              <a:t>(</a:t>
            </a:r>
            <a:r>
              <a:rPr lang="pt-BR" altLang="pt-BR" sz="1600" b="1" dirty="0" err="1"/>
              <a:t>whichList.indexOf</a:t>
            </a:r>
            <a:r>
              <a:rPr lang="pt-BR" altLang="pt-BR" sz="1600" b="1" dirty="0"/>
              <a:t>(x));                 </a:t>
            </a:r>
          </a:p>
          <a:p>
            <a:pPr eaLnBrk="1" hangingPunct="1"/>
            <a:r>
              <a:rPr lang="pt-BR" altLang="pt-BR" sz="1600" b="1" dirty="0"/>
              <a:t>            		}</a:t>
            </a:r>
          </a:p>
          <a:p>
            <a:pPr eaLnBrk="1" hangingPunct="1"/>
            <a:r>
              <a:rPr lang="pt-BR" altLang="pt-BR" sz="1600" b="1" dirty="0"/>
              <a:t>            		catch (</a:t>
            </a:r>
            <a:r>
              <a:rPr lang="pt-BR" altLang="pt-BR" sz="1600" b="1" dirty="0" err="1"/>
              <a:t>const</a:t>
            </a:r>
            <a:r>
              <a:rPr lang="pt-BR" altLang="pt-BR" sz="1600" b="1" dirty="0"/>
              <a:t> char* e) {          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throw</a:t>
            </a:r>
            <a:r>
              <a:rPr lang="pt-BR" altLang="pt-BR" sz="1600" b="1" dirty="0"/>
              <a:t> "Elemento não está na tabela!";</a:t>
            </a:r>
          </a:p>
          <a:p>
            <a:pPr eaLnBrk="1" hangingPunct="1"/>
            <a:r>
              <a:rPr lang="pt-BR" altLang="pt-BR" sz="1600" b="1" dirty="0"/>
              <a:t>            		}</a:t>
            </a:r>
          </a:p>
          <a:p>
            <a:pPr eaLnBrk="1" hangingPunct="1"/>
            <a:r>
              <a:rPr lang="pt-BR" altLang="pt-BR" sz="1600" b="1" dirty="0"/>
              <a:t>       	 }</a:t>
            </a:r>
          </a:p>
          <a:p>
            <a:pPr eaLnBrk="1" hangingPunct="1"/>
            <a:r>
              <a:rPr lang="pt-BR" altLang="pt-BR" sz="1600" b="1" dirty="0"/>
              <a:t>	...</a:t>
            </a:r>
          </a:p>
          <a:p>
            <a:pPr eaLnBrk="1" hangingPunct="1"/>
            <a:r>
              <a:rPr lang="pt-BR" altLang="pt-BR" sz="1600" b="1" dirty="0"/>
              <a:t>};</a:t>
            </a:r>
          </a:p>
          <a:p>
            <a:pPr eaLnBrk="1" hangingPunct="1"/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70593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3B35DCA7-6BA5-437C-80EA-F30E9C26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24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com Encadeamento Separado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2C1A53A9-E8E4-4B5A-A8D6-33155623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dirty="0" err="1"/>
              <a:t>template</a:t>
            </a:r>
            <a:r>
              <a:rPr lang="pt-BR" altLang="pt-BR" sz="1600" dirty="0"/>
              <a:t> &lt;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T&gt; </a:t>
            </a:r>
            <a:r>
              <a:rPr lang="pt-BR" altLang="pt-BR" sz="1600" dirty="0" err="1"/>
              <a:t>class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SeparateChainingHashTable</a:t>
            </a:r>
            <a:r>
              <a:rPr lang="pt-BR" altLang="pt-BR" sz="1600" dirty="0"/>
              <a:t> {    </a:t>
            </a:r>
          </a:p>
          <a:p>
            <a:pPr eaLnBrk="1" hangingPunct="1"/>
            <a:r>
              <a:rPr lang="pt-BR" altLang="pt-BR" sz="1600" dirty="0"/>
              <a:t>     ...</a:t>
            </a:r>
          </a:p>
          <a:p>
            <a:pPr eaLnBrk="1" hangingPunct="1"/>
            <a:r>
              <a:rPr lang="pt-BR" altLang="pt-BR" sz="1600" dirty="0"/>
              <a:t>     </a:t>
            </a:r>
            <a:r>
              <a:rPr lang="pt-BR" altLang="pt-BR" sz="1600" dirty="0" err="1"/>
              <a:t>public</a:t>
            </a:r>
            <a:r>
              <a:rPr lang="pt-BR" altLang="pt-BR" sz="1600" b="1" dirty="0"/>
              <a:t>:       </a:t>
            </a:r>
          </a:p>
          <a:p>
            <a:pPr eaLnBrk="1" hangingPunct="1"/>
            <a:r>
              <a:rPr lang="pt-BR" altLang="pt-BR" sz="1600" b="1" dirty="0"/>
              <a:t>	...</a:t>
            </a:r>
          </a:p>
          <a:p>
            <a:pPr eaLnBrk="1" hangingPunct="1"/>
            <a:r>
              <a:rPr lang="pt-BR" altLang="pt-BR" sz="1600" b="1" dirty="0"/>
              <a:t> 	</a:t>
            </a:r>
            <a:r>
              <a:rPr lang="pt-BR" altLang="pt-BR" sz="1600" b="1" dirty="0" err="1"/>
              <a:t>void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clear</a:t>
            </a:r>
            <a:r>
              <a:rPr lang="pt-BR" altLang="pt-BR" sz="1600" b="1" dirty="0"/>
              <a:t>() {</a:t>
            </a:r>
          </a:p>
          <a:p>
            <a:pPr eaLnBrk="1" hangingPunct="1"/>
            <a:r>
              <a:rPr lang="pt-BR" altLang="pt-BR" sz="1600" b="1" dirty="0"/>
              <a:t>            		for (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i=0; i&lt;</a:t>
            </a:r>
            <a:r>
              <a:rPr lang="pt-BR" altLang="pt-BR" sz="1600" b="1" dirty="0" err="1"/>
              <a:t>tableSize;i</a:t>
            </a:r>
            <a:r>
              <a:rPr lang="pt-BR" altLang="pt-BR" sz="1600" b="1" dirty="0"/>
              <a:t>++) {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[i].</a:t>
            </a:r>
            <a:r>
              <a:rPr lang="pt-BR" altLang="pt-BR" sz="1600" b="1" dirty="0" err="1"/>
              <a:t>clear</a:t>
            </a:r>
            <a:r>
              <a:rPr lang="pt-BR" altLang="pt-BR" sz="1600" b="1" dirty="0"/>
              <a:t>;</a:t>
            </a:r>
          </a:p>
          <a:p>
            <a:pPr eaLnBrk="1" hangingPunct="1"/>
            <a:r>
              <a:rPr lang="pt-BR" altLang="pt-BR" sz="1600" b="1" dirty="0"/>
              <a:t>            		} </a:t>
            </a:r>
          </a:p>
          <a:p>
            <a:pPr eaLnBrk="1" hangingPunct="1"/>
            <a:r>
              <a:rPr lang="pt-BR" altLang="pt-BR" sz="1600" b="1" dirty="0"/>
              <a:t>       	 }</a:t>
            </a:r>
          </a:p>
          <a:p>
            <a:pPr eaLnBrk="1" hangingPunct="1"/>
            <a:r>
              <a:rPr lang="pt-BR" altLang="pt-BR" sz="1600" b="1" dirty="0"/>
              <a:t>        	</a:t>
            </a:r>
            <a:r>
              <a:rPr lang="pt-BR" altLang="pt-BR" sz="1600" b="1" dirty="0" err="1"/>
              <a:t>void</a:t>
            </a:r>
            <a:r>
              <a:rPr lang="pt-BR" altLang="pt-BR" sz="1600" b="1" dirty="0"/>
              <a:t> print() {</a:t>
            </a:r>
          </a:p>
          <a:p>
            <a:pPr eaLnBrk="1" hangingPunct="1"/>
            <a:r>
              <a:rPr lang="pt-BR" altLang="pt-BR" sz="1600" b="1" dirty="0"/>
              <a:t>            		for( 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i=0; i&lt;</a:t>
            </a:r>
            <a:r>
              <a:rPr lang="pt-BR" altLang="pt-BR" sz="1600" b="1" dirty="0" err="1"/>
              <a:t>tableSize</a:t>
            </a:r>
            <a:r>
              <a:rPr lang="pt-BR" altLang="pt-BR" sz="1600" b="1" dirty="0"/>
              <a:t>; i++ ) {                </a:t>
            </a:r>
          </a:p>
          <a:p>
            <a:pPr eaLnBrk="1" hangingPunct="1"/>
            <a:r>
              <a:rPr lang="pt-BR" altLang="pt-BR" sz="1600" b="1" dirty="0"/>
              <a:t>                		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[i].print(); </a:t>
            </a:r>
          </a:p>
          <a:p>
            <a:pPr eaLnBrk="1" hangingPunct="1"/>
            <a:r>
              <a:rPr lang="pt-BR" altLang="pt-BR" sz="1600" b="1" dirty="0"/>
              <a:t>            		}</a:t>
            </a:r>
          </a:p>
          <a:p>
            <a:pPr eaLnBrk="1" hangingPunct="1"/>
            <a:r>
              <a:rPr lang="pt-BR" altLang="pt-BR" sz="1600" b="1" dirty="0"/>
              <a:t>        	}	</a:t>
            </a:r>
          </a:p>
          <a:p>
            <a:pPr eaLnBrk="1" hangingPunct="1"/>
            <a:r>
              <a:rPr lang="pt-BR" altLang="pt-BR" sz="1600" b="1" dirty="0"/>
              <a:t> 	~</a:t>
            </a:r>
            <a:r>
              <a:rPr lang="pt-BR" altLang="pt-BR" sz="1600" b="1" dirty="0" err="1"/>
              <a:t>SeparateChainingHashTable</a:t>
            </a:r>
            <a:r>
              <a:rPr lang="pt-BR" altLang="pt-BR" sz="1600" b="1" dirty="0"/>
              <a:t>() {</a:t>
            </a:r>
          </a:p>
          <a:p>
            <a:pPr eaLnBrk="1" hangingPunct="1"/>
            <a:r>
              <a:rPr lang="pt-BR" altLang="pt-BR" sz="1600" b="1" dirty="0"/>
              <a:t>            		delete[] </a:t>
            </a:r>
            <a:r>
              <a:rPr lang="pt-BR" altLang="pt-BR" sz="1600" b="1" dirty="0" err="1"/>
              <a:t>theLists</a:t>
            </a:r>
            <a:r>
              <a:rPr lang="pt-BR" altLang="pt-BR" sz="1600" b="1" dirty="0"/>
              <a:t>;</a:t>
            </a:r>
          </a:p>
          <a:p>
            <a:pPr eaLnBrk="1" hangingPunct="1"/>
            <a:r>
              <a:rPr lang="pt-BR" altLang="pt-BR" sz="1600" b="1" dirty="0"/>
              <a:t>        	}</a:t>
            </a:r>
          </a:p>
          <a:p>
            <a:pPr eaLnBrk="1" hangingPunct="1"/>
            <a:endParaRPr lang="pt-BR" altLang="pt-BR" sz="1600" b="1" dirty="0"/>
          </a:p>
          <a:p>
            <a:pPr eaLnBrk="1" hangingPunct="1"/>
            <a:r>
              <a:rPr lang="pt-BR" altLang="pt-BR" sz="1600" b="1" dirty="0"/>
              <a:t>};</a:t>
            </a:r>
          </a:p>
          <a:p>
            <a:pPr eaLnBrk="1" hangingPunct="1"/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380074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aixaDeTexto 2">
            <a:extLst>
              <a:ext uri="{FF2B5EF4-FFF2-40B4-BE49-F238E27FC236}">
                <a16:creationId xmlns:a16="http://schemas.microsoft.com/office/drawing/2014/main" id="{427B3823-FF30-4FA0-A157-20E8A00A7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do Encadeamento Separado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D7CB55D-518B-4C97-9B5F-FB688C2D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891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Considere o armazenamento de 100 elementos (N) em uma tabela com 10 listas encadeadas (M). Neste caso </a:t>
            </a:r>
            <a:r>
              <a:rPr lang="pt-BR" altLang="pt-BR">
                <a:sym typeface="Symbol" panose="05050102010706020507" pitchFamily="18" charset="2"/>
              </a:rPr>
              <a:t>=10.</a:t>
            </a:r>
          </a:p>
          <a:p>
            <a:pPr eaLnBrk="1" hangingPunct="1"/>
            <a:r>
              <a:rPr lang="pt-BR" altLang="pt-BR">
                <a:sym typeface="Symbol" panose="05050102010706020507" pitchFamily="18" charset="2"/>
              </a:rPr>
              <a:t>Considerando o melhor caso, os elementos serão uniformemente distribuídos ao longo da tabela. Logo, o número de elementos em cada lista será igual a</a:t>
            </a: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.</a:t>
            </a:r>
            <a:endParaRPr lang="pt-BR" alt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66DFD48-97B9-4790-98FA-F3E45A945AE6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1924050"/>
          <a:ext cx="457200" cy="48466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30">
                <a:tc>
                  <a:txBody>
                    <a:bodyPr/>
                    <a:lstStyle/>
                    <a:p>
                      <a:r>
                        <a:rPr lang="pt-BR" sz="1300" dirty="0"/>
                        <a:t>[0]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/>
                        <a:t>[1]</a:t>
                      </a:r>
                    </a:p>
                    <a:p>
                      <a:endParaRPr lang="pt-BR" sz="13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/>
                        <a:t>[2]</a:t>
                      </a:r>
                    </a:p>
                    <a:p>
                      <a:endParaRPr lang="pt-BR" sz="13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/>
                        <a:t>[3]</a:t>
                      </a:r>
                    </a:p>
                    <a:p>
                      <a:endParaRPr lang="pt-BR" sz="13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/>
                        <a:t>[4]</a:t>
                      </a:r>
                    </a:p>
                    <a:p>
                      <a:endParaRPr lang="pt-BR" sz="13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/>
                        <a:t>[5]</a:t>
                      </a:r>
                    </a:p>
                    <a:p>
                      <a:endParaRPr lang="pt-BR" sz="13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/>
                        <a:t>[6]</a:t>
                      </a:r>
                    </a:p>
                    <a:p>
                      <a:endParaRPr lang="pt-BR" sz="13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/>
                        <a:t>[7]</a:t>
                      </a:r>
                    </a:p>
                    <a:p>
                      <a:endParaRPr lang="pt-BR" sz="13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/>
                        <a:t>[8]</a:t>
                      </a:r>
                    </a:p>
                    <a:p>
                      <a:endParaRPr lang="pt-BR" sz="13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/>
                        <a:t>[9]</a:t>
                      </a:r>
                    </a:p>
                    <a:p>
                      <a:endParaRPr lang="pt-BR" sz="13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557">
            <a:extLst>
              <a:ext uri="{FF2B5EF4-FFF2-40B4-BE49-F238E27FC236}">
                <a16:creationId xmlns:a16="http://schemas.microsoft.com/office/drawing/2014/main" id="{40F42E6A-744A-4A75-9230-A95732E0E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05000"/>
            <a:ext cx="8408988" cy="4895850"/>
            <a:chOff x="533400" y="1905000"/>
            <a:chExt cx="8409600" cy="4896136"/>
          </a:xfrm>
        </p:grpSpPr>
        <p:grpSp>
          <p:nvGrpSpPr>
            <p:cNvPr id="29725" name="Grupo 142">
              <a:extLst>
                <a:ext uri="{FF2B5EF4-FFF2-40B4-BE49-F238E27FC236}">
                  <a16:creationId xmlns:a16="http://schemas.microsoft.com/office/drawing/2014/main" id="{DE84B509-919A-41FD-A51B-394E01468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905000"/>
              <a:ext cx="8409600" cy="449240"/>
              <a:chOff x="609600" y="2258704"/>
              <a:chExt cx="8409600" cy="449240"/>
            </a:xfrm>
          </p:grpSpPr>
          <p:grpSp>
            <p:nvGrpSpPr>
              <p:cNvPr id="30140" name="Grupo 66">
                <a:extLst>
                  <a:ext uri="{FF2B5EF4-FFF2-40B4-BE49-F238E27FC236}">
                    <a16:creationId xmlns:a16="http://schemas.microsoft.com/office/drawing/2014/main" id="{4A2EF2A3-7DCD-4D75-9D9C-C4C4E80CC9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139" name="Retângulo 138">
                  <a:extLst>
                    <a:ext uri="{FF2B5EF4-FFF2-40B4-BE49-F238E27FC236}">
                      <a16:creationId xmlns:a16="http://schemas.microsoft.com/office/drawing/2014/main" id="{0E78F971-5D5D-4D58-A5B7-BC1084BBF4AE}"/>
                    </a:ext>
                  </a:extLst>
                </p:cNvPr>
                <p:cNvSpPr/>
                <p:nvPr/>
              </p:nvSpPr>
              <p:spPr>
                <a:xfrm>
                  <a:off x="2896143" y="297180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40" name="Retângulo 139">
                  <a:extLst>
                    <a:ext uri="{FF2B5EF4-FFF2-40B4-BE49-F238E27FC236}">
                      <a16:creationId xmlns:a16="http://schemas.microsoft.com/office/drawing/2014/main" id="{5D51BBE2-9C87-4387-8D55-846601E39662}"/>
                    </a:ext>
                  </a:extLst>
                </p:cNvPr>
                <p:cNvSpPr/>
                <p:nvPr/>
              </p:nvSpPr>
              <p:spPr>
                <a:xfrm>
                  <a:off x="3326602" y="2971800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30141" name="Grupo 66">
                <a:extLst>
                  <a:ext uri="{FF2B5EF4-FFF2-40B4-BE49-F238E27FC236}">
                    <a16:creationId xmlns:a16="http://schemas.microsoft.com/office/drawing/2014/main" id="{D540B80C-ECD0-4727-814E-EA7FAC737A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17F28D70-5D19-4A0E-B0E9-4A583AD097F5}"/>
                    </a:ext>
                  </a:extLst>
                </p:cNvPr>
                <p:cNvSpPr/>
                <p:nvPr/>
              </p:nvSpPr>
              <p:spPr>
                <a:xfrm>
                  <a:off x="2895924" y="2972441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5373BA65-632E-4EAE-8A0A-F73AE2A920F1}"/>
                    </a:ext>
                  </a:extLst>
                </p:cNvPr>
                <p:cNvSpPr/>
                <p:nvPr/>
              </p:nvSpPr>
              <p:spPr>
                <a:xfrm>
                  <a:off x="3326382" y="2972441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30142" name="Grupo 141">
                <a:extLst>
                  <a:ext uri="{FF2B5EF4-FFF2-40B4-BE49-F238E27FC236}">
                    <a16:creationId xmlns:a16="http://schemas.microsoft.com/office/drawing/2014/main" id="{7E7D7F80-F1D1-4607-8DA5-ECAAFCAB94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95" name="Conector reto 94">
                  <a:extLst>
                    <a:ext uri="{FF2B5EF4-FFF2-40B4-BE49-F238E27FC236}">
                      <a16:creationId xmlns:a16="http://schemas.microsoft.com/office/drawing/2014/main" id="{329D8840-3EE6-44CC-AC1F-CB59B383F828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9102"/>
                  <a:ext cx="179401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de seta reta 95">
                  <a:extLst>
                    <a:ext uri="{FF2B5EF4-FFF2-40B4-BE49-F238E27FC236}">
                      <a16:creationId xmlns:a16="http://schemas.microsoft.com/office/drawing/2014/main" id="{F48C8305-56C6-4BA8-91C0-0F1AC99A2D9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305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to 96">
                  <a:extLst>
                    <a:ext uri="{FF2B5EF4-FFF2-40B4-BE49-F238E27FC236}">
                      <a16:creationId xmlns:a16="http://schemas.microsoft.com/office/drawing/2014/main" id="{A87CBDEE-42A0-436D-8886-6B82787E6345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511"/>
                  <a:ext cx="304822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to 97">
                  <a:extLst>
                    <a:ext uri="{FF2B5EF4-FFF2-40B4-BE49-F238E27FC236}">
                      <a16:creationId xmlns:a16="http://schemas.microsoft.com/office/drawing/2014/main" id="{791AEAE2-E315-413E-996D-9DED5F9936A3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6127"/>
                  <a:ext cx="179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Conector de seta reta 101">
                <a:extLst>
                  <a:ext uri="{FF2B5EF4-FFF2-40B4-BE49-F238E27FC236}">
                    <a16:creationId xmlns:a16="http://schemas.microsoft.com/office/drawing/2014/main" id="{BA96D24C-5F1B-471C-AABD-3B3AC915DA1B}"/>
                  </a:ext>
                </a:extLst>
              </p:cNvPr>
              <p:cNvCxnSpPr/>
              <p:nvPr/>
            </p:nvCxnSpPr>
            <p:spPr>
              <a:xfrm>
                <a:off x="609600" y="2506368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44" name="Grupo 66">
                <a:extLst>
                  <a:ext uri="{FF2B5EF4-FFF2-40B4-BE49-F238E27FC236}">
                    <a16:creationId xmlns:a16="http://schemas.microsoft.com/office/drawing/2014/main" id="{AD08561C-F803-4894-9ED0-39F7BECDC9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107" name="Retângulo 106">
                  <a:extLst>
                    <a:ext uri="{FF2B5EF4-FFF2-40B4-BE49-F238E27FC236}">
                      <a16:creationId xmlns:a16="http://schemas.microsoft.com/office/drawing/2014/main" id="{4E55AC7C-B79B-4F1C-83E3-7206F735A6DD}"/>
                    </a:ext>
                  </a:extLst>
                </p:cNvPr>
                <p:cNvSpPr/>
                <p:nvPr/>
              </p:nvSpPr>
              <p:spPr>
                <a:xfrm>
                  <a:off x="2895344" y="297116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08" name="Retângulo 107">
                  <a:extLst>
                    <a:ext uri="{FF2B5EF4-FFF2-40B4-BE49-F238E27FC236}">
                      <a16:creationId xmlns:a16="http://schemas.microsoft.com/office/drawing/2014/main" id="{64816420-373D-4D24-A549-ED3CA5C19AD3}"/>
                    </a:ext>
                  </a:extLst>
                </p:cNvPr>
                <p:cNvSpPr/>
                <p:nvPr/>
              </p:nvSpPr>
              <p:spPr>
                <a:xfrm>
                  <a:off x="3325802" y="2971162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86323010-0F4C-4D48-A65D-9A6C180FB4C1}"/>
                  </a:ext>
                </a:extLst>
              </p:cNvPr>
              <p:cNvCxnSpPr/>
              <p:nvPr/>
            </p:nvCxnSpPr>
            <p:spPr>
              <a:xfrm>
                <a:off x="1447861" y="2504781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46" name="Grupo 66">
                <a:extLst>
                  <a:ext uri="{FF2B5EF4-FFF2-40B4-BE49-F238E27FC236}">
                    <a16:creationId xmlns:a16="http://schemas.microsoft.com/office/drawing/2014/main" id="{31222CCB-9994-4F79-8C41-36958256BE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111" name="Retângulo 110">
                  <a:extLst>
                    <a:ext uri="{FF2B5EF4-FFF2-40B4-BE49-F238E27FC236}">
                      <a16:creationId xmlns:a16="http://schemas.microsoft.com/office/drawing/2014/main" id="{93557734-C96D-478F-A982-AB0E2BD2C441}"/>
                    </a:ext>
                  </a:extLst>
                </p:cNvPr>
                <p:cNvSpPr/>
                <p:nvPr/>
              </p:nvSpPr>
              <p:spPr>
                <a:xfrm>
                  <a:off x="2895733" y="297116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12" name="Retângulo 111">
                  <a:extLst>
                    <a:ext uri="{FF2B5EF4-FFF2-40B4-BE49-F238E27FC236}">
                      <a16:creationId xmlns:a16="http://schemas.microsoft.com/office/drawing/2014/main" id="{8F801612-84AD-4160-9FE8-5074D76C2F3F}"/>
                    </a:ext>
                  </a:extLst>
                </p:cNvPr>
                <p:cNvSpPr/>
                <p:nvPr/>
              </p:nvSpPr>
              <p:spPr>
                <a:xfrm>
                  <a:off x="3326192" y="2971162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13" name="Conector de seta reta 112">
                <a:extLst>
                  <a:ext uri="{FF2B5EF4-FFF2-40B4-BE49-F238E27FC236}">
                    <a16:creationId xmlns:a16="http://schemas.microsoft.com/office/drawing/2014/main" id="{3B29409F-7F46-4ADF-996A-FF01C865C06F}"/>
                  </a:ext>
                </a:extLst>
              </p:cNvPr>
              <p:cNvCxnSpPr/>
              <p:nvPr/>
            </p:nvCxnSpPr>
            <p:spPr>
              <a:xfrm>
                <a:off x="2251194" y="2504781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48" name="Grupo 66">
                <a:extLst>
                  <a:ext uri="{FF2B5EF4-FFF2-40B4-BE49-F238E27FC236}">
                    <a16:creationId xmlns:a16="http://schemas.microsoft.com/office/drawing/2014/main" id="{0316C45A-C1BB-4FD7-AEDC-5030060BE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115" name="Retângulo 114">
                  <a:extLst>
                    <a:ext uri="{FF2B5EF4-FFF2-40B4-BE49-F238E27FC236}">
                      <a16:creationId xmlns:a16="http://schemas.microsoft.com/office/drawing/2014/main" id="{5F68DBDA-AF45-497B-A33E-27DDC0A77A76}"/>
                    </a:ext>
                  </a:extLst>
                </p:cNvPr>
                <p:cNvSpPr/>
                <p:nvPr/>
              </p:nvSpPr>
              <p:spPr>
                <a:xfrm>
                  <a:off x="2895483" y="297147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16" name="Retângulo 115">
                  <a:extLst>
                    <a:ext uri="{FF2B5EF4-FFF2-40B4-BE49-F238E27FC236}">
                      <a16:creationId xmlns:a16="http://schemas.microsoft.com/office/drawing/2014/main" id="{AB8B0420-7776-45C0-9422-10C3AD86866C}"/>
                    </a:ext>
                  </a:extLst>
                </p:cNvPr>
                <p:cNvSpPr/>
                <p:nvPr/>
              </p:nvSpPr>
              <p:spPr>
                <a:xfrm>
                  <a:off x="3325941" y="2971470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E51FB594-4825-4779-9C14-41DD7EF2CEC2}"/>
                  </a:ext>
                </a:extLst>
              </p:cNvPr>
              <p:cNvCxnSpPr/>
              <p:nvPr/>
            </p:nvCxnSpPr>
            <p:spPr>
              <a:xfrm>
                <a:off x="3048177" y="2503193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50" name="Grupo 66">
                <a:extLst>
                  <a:ext uri="{FF2B5EF4-FFF2-40B4-BE49-F238E27FC236}">
                    <a16:creationId xmlns:a16="http://schemas.microsoft.com/office/drawing/2014/main" id="{491ADC85-4983-445B-B0E2-FF187166A8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119" name="Retângulo 118">
                  <a:extLst>
                    <a:ext uri="{FF2B5EF4-FFF2-40B4-BE49-F238E27FC236}">
                      <a16:creationId xmlns:a16="http://schemas.microsoft.com/office/drawing/2014/main" id="{1322FF88-1C06-471C-97D0-EDB4708B66CD}"/>
                    </a:ext>
                  </a:extLst>
                </p:cNvPr>
                <p:cNvSpPr/>
                <p:nvPr/>
              </p:nvSpPr>
              <p:spPr>
                <a:xfrm>
                  <a:off x="2894881" y="297182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20" name="Retângulo 119">
                  <a:extLst>
                    <a:ext uri="{FF2B5EF4-FFF2-40B4-BE49-F238E27FC236}">
                      <a16:creationId xmlns:a16="http://schemas.microsoft.com/office/drawing/2014/main" id="{BF491243-92D6-452F-A71B-DF405E887C81}"/>
                    </a:ext>
                  </a:extLst>
                </p:cNvPr>
                <p:cNvSpPr/>
                <p:nvPr/>
              </p:nvSpPr>
              <p:spPr>
                <a:xfrm>
                  <a:off x="3325338" y="2971824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21" name="Conector de seta reta 120">
                <a:extLst>
                  <a:ext uri="{FF2B5EF4-FFF2-40B4-BE49-F238E27FC236}">
                    <a16:creationId xmlns:a16="http://schemas.microsoft.com/office/drawing/2014/main" id="{59BD0EDA-CB74-48CA-983B-CDDB35DFEB72}"/>
                  </a:ext>
                </a:extLst>
              </p:cNvPr>
              <p:cNvCxnSpPr/>
              <p:nvPr/>
            </p:nvCxnSpPr>
            <p:spPr>
              <a:xfrm>
                <a:off x="3859450" y="2511132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52" name="Grupo 66">
                <a:extLst>
                  <a:ext uri="{FF2B5EF4-FFF2-40B4-BE49-F238E27FC236}">
                    <a16:creationId xmlns:a16="http://schemas.microsoft.com/office/drawing/2014/main" id="{23CB39C2-9CA5-4854-8502-24120876E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123" name="Retângulo 122">
                  <a:extLst>
                    <a:ext uri="{FF2B5EF4-FFF2-40B4-BE49-F238E27FC236}">
                      <a16:creationId xmlns:a16="http://schemas.microsoft.com/office/drawing/2014/main" id="{DBF5A588-BA21-4FBA-8799-5267345D67F9}"/>
                    </a:ext>
                  </a:extLst>
                </p:cNvPr>
                <p:cNvSpPr/>
                <p:nvPr/>
              </p:nvSpPr>
              <p:spPr>
                <a:xfrm>
                  <a:off x="2895889" y="297213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A7B12D30-13F3-43D6-BBE4-B09611F1E9B9}"/>
                    </a:ext>
                  </a:extLst>
                </p:cNvPr>
                <p:cNvSpPr/>
                <p:nvPr/>
              </p:nvSpPr>
              <p:spPr>
                <a:xfrm>
                  <a:off x="3326347" y="2972132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25" name="Conector de seta reta 124">
                <a:extLst>
                  <a:ext uri="{FF2B5EF4-FFF2-40B4-BE49-F238E27FC236}">
                    <a16:creationId xmlns:a16="http://schemas.microsoft.com/office/drawing/2014/main" id="{EF749563-CA98-47C7-9900-C950A5E7F85A}"/>
                  </a:ext>
                </a:extLst>
              </p:cNvPr>
              <p:cNvCxnSpPr/>
              <p:nvPr/>
            </p:nvCxnSpPr>
            <p:spPr>
              <a:xfrm>
                <a:off x="4697711" y="2507956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54" name="Grupo 66">
                <a:extLst>
                  <a:ext uri="{FF2B5EF4-FFF2-40B4-BE49-F238E27FC236}">
                    <a16:creationId xmlns:a16="http://schemas.microsoft.com/office/drawing/2014/main" id="{F026FC36-2CEE-4FE4-98BD-FC584D7C9E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127" name="Retângulo 126">
                  <a:extLst>
                    <a:ext uri="{FF2B5EF4-FFF2-40B4-BE49-F238E27FC236}">
                      <a16:creationId xmlns:a16="http://schemas.microsoft.com/office/drawing/2014/main" id="{EEC7F33F-C809-4542-94E2-C08DF035D157}"/>
                    </a:ext>
                  </a:extLst>
                </p:cNvPr>
                <p:cNvSpPr/>
                <p:nvPr/>
              </p:nvSpPr>
              <p:spPr>
                <a:xfrm>
                  <a:off x="2896279" y="297213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28" name="Retângulo 127">
                  <a:extLst>
                    <a:ext uri="{FF2B5EF4-FFF2-40B4-BE49-F238E27FC236}">
                      <a16:creationId xmlns:a16="http://schemas.microsoft.com/office/drawing/2014/main" id="{48B9E2DE-B052-4DAB-9947-8459E2CC2945}"/>
                    </a:ext>
                  </a:extLst>
                </p:cNvPr>
                <p:cNvSpPr/>
                <p:nvPr/>
              </p:nvSpPr>
              <p:spPr>
                <a:xfrm>
                  <a:off x="3326737" y="2972132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29" name="Conector de seta reta 128">
                <a:extLst>
                  <a:ext uri="{FF2B5EF4-FFF2-40B4-BE49-F238E27FC236}">
                    <a16:creationId xmlns:a16="http://schemas.microsoft.com/office/drawing/2014/main" id="{ACC47F44-E2E3-4257-91F6-43C825B060B5}"/>
                  </a:ext>
                </a:extLst>
              </p:cNvPr>
              <p:cNvCxnSpPr/>
              <p:nvPr/>
            </p:nvCxnSpPr>
            <p:spPr>
              <a:xfrm>
                <a:off x="5499456" y="2507956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56" name="Grupo 66">
                <a:extLst>
                  <a:ext uri="{FF2B5EF4-FFF2-40B4-BE49-F238E27FC236}">
                    <a16:creationId xmlns:a16="http://schemas.microsoft.com/office/drawing/2014/main" id="{DA667956-097D-47C6-9A5F-E9A3E7D22F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131" name="Retângulo 130">
                  <a:extLst>
                    <a:ext uri="{FF2B5EF4-FFF2-40B4-BE49-F238E27FC236}">
                      <a16:creationId xmlns:a16="http://schemas.microsoft.com/office/drawing/2014/main" id="{C5D39C7A-7B69-4278-AEF4-D7EFA22AEB71}"/>
                    </a:ext>
                  </a:extLst>
                </p:cNvPr>
                <p:cNvSpPr/>
                <p:nvPr/>
              </p:nvSpPr>
              <p:spPr>
                <a:xfrm>
                  <a:off x="2896027" y="2972441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97BF7DE3-0673-4626-8752-AAF49A8B9B60}"/>
                    </a:ext>
                  </a:extLst>
                </p:cNvPr>
                <p:cNvSpPr/>
                <p:nvPr/>
              </p:nvSpPr>
              <p:spPr>
                <a:xfrm>
                  <a:off x="3326486" y="2972441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33" name="Conector de seta reta 132">
                <a:extLst>
                  <a:ext uri="{FF2B5EF4-FFF2-40B4-BE49-F238E27FC236}">
                    <a16:creationId xmlns:a16="http://schemas.microsoft.com/office/drawing/2014/main" id="{5BFD4B85-608F-4604-9E61-A41FE6DC1C70}"/>
                  </a:ext>
                </a:extLst>
              </p:cNvPr>
              <p:cNvCxnSpPr/>
              <p:nvPr/>
            </p:nvCxnSpPr>
            <p:spPr>
              <a:xfrm>
                <a:off x="6298027" y="2506368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58" name="Grupo 66">
                <a:extLst>
                  <a:ext uri="{FF2B5EF4-FFF2-40B4-BE49-F238E27FC236}">
                    <a16:creationId xmlns:a16="http://schemas.microsoft.com/office/drawing/2014/main" id="{70E4A90C-DA2E-4B5B-AB11-0C402ECEC1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135" name="Retângulo 134">
                  <a:extLst>
                    <a:ext uri="{FF2B5EF4-FFF2-40B4-BE49-F238E27FC236}">
                      <a16:creationId xmlns:a16="http://schemas.microsoft.com/office/drawing/2014/main" id="{1727120C-3E53-4B50-9144-F87813980E45}"/>
                    </a:ext>
                  </a:extLst>
                </p:cNvPr>
                <p:cNvSpPr/>
                <p:nvPr/>
              </p:nvSpPr>
              <p:spPr>
                <a:xfrm>
                  <a:off x="2895135" y="297149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36" name="Retângulo 135">
                  <a:extLst>
                    <a:ext uri="{FF2B5EF4-FFF2-40B4-BE49-F238E27FC236}">
                      <a16:creationId xmlns:a16="http://schemas.microsoft.com/office/drawing/2014/main" id="{8024C457-56E8-4849-9133-0AA16E46DEE2}"/>
                    </a:ext>
                  </a:extLst>
                </p:cNvPr>
                <p:cNvSpPr/>
                <p:nvPr/>
              </p:nvSpPr>
              <p:spPr>
                <a:xfrm>
                  <a:off x="3325593" y="2971492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37" name="Conector de seta reta 136">
                <a:extLst>
                  <a:ext uri="{FF2B5EF4-FFF2-40B4-BE49-F238E27FC236}">
                    <a16:creationId xmlns:a16="http://schemas.microsoft.com/office/drawing/2014/main" id="{11642BB4-A3D3-47EC-B15F-3C9A5B692FBF}"/>
                  </a:ext>
                </a:extLst>
              </p:cNvPr>
              <p:cNvCxnSpPr/>
              <p:nvPr/>
            </p:nvCxnSpPr>
            <p:spPr>
              <a:xfrm>
                <a:off x="7107711" y="2495256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de seta reta 140">
                <a:extLst>
                  <a:ext uri="{FF2B5EF4-FFF2-40B4-BE49-F238E27FC236}">
                    <a16:creationId xmlns:a16="http://schemas.microsoft.com/office/drawing/2014/main" id="{A79EA4C6-9C12-47FA-A38A-EF5630B24AFB}"/>
                  </a:ext>
                </a:extLst>
              </p:cNvPr>
              <p:cNvCxnSpPr/>
              <p:nvPr/>
            </p:nvCxnSpPr>
            <p:spPr>
              <a:xfrm>
                <a:off x="7888818" y="2493668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26" name="Grupo 143">
              <a:extLst>
                <a:ext uri="{FF2B5EF4-FFF2-40B4-BE49-F238E27FC236}">
                  <a16:creationId xmlns:a16="http://schemas.microsoft.com/office/drawing/2014/main" id="{B56D52DE-0E61-46B6-9DF9-2CFBDE396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397456"/>
              <a:ext cx="8409600" cy="449240"/>
              <a:chOff x="609600" y="2258704"/>
              <a:chExt cx="8409600" cy="449240"/>
            </a:xfrm>
          </p:grpSpPr>
          <p:grpSp>
            <p:nvGrpSpPr>
              <p:cNvPr id="30095" name="Grupo 66">
                <a:extLst>
                  <a:ext uri="{FF2B5EF4-FFF2-40B4-BE49-F238E27FC236}">
                    <a16:creationId xmlns:a16="http://schemas.microsoft.com/office/drawing/2014/main" id="{7A05CC8C-71ED-467F-B605-937A67713F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id="{D5EBD2AA-2BC3-4212-BCC7-FE32C1A5227E}"/>
                    </a:ext>
                  </a:extLst>
                </p:cNvPr>
                <p:cNvSpPr/>
                <p:nvPr/>
              </p:nvSpPr>
              <p:spPr>
                <a:xfrm>
                  <a:off x="2896143" y="297149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id="{8E20A47B-F7CD-47EC-9C8C-B47DAA8EBBCF}"/>
                    </a:ext>
                  </a:extLst>
                </p:cNvPr>
                <p:cNvSpPr/>
                <p:nvPr/>
              </p:nvSpPr>
              <p:spPr>
                <a:xfrm>
                  <a:off x="3326602" y="2971498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30096" name="Grupo 66">
                <a:extLst>
                  <a:ext uri="{FF2B5EF4-FFF2-40B4-BE49-F238E27FC236}">
                    <a16:creationId xmlns:a16="http://schemas.microsoft.com/office/drawing/2014/main" id="{7B661010-056B-4224-A8AF-8902C0B80E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186" name="Retângulo 185">
                  <a:extLst>
                    <a:ext uri="{FF2B5EF4-FFF2-40B4-BE49-F238E27FC236}">
                      <a16:creationId xmlns:a16="http://schemas.microsoft.com/office/drawing/2014/main" id="{7011FCC1-BAA4-408B-B1F4-E14D30AEBF0C}"/>
                    </a:ext>
                  </a:extLst>
                </p:cNvPr>
                <p:cNvSpPr/>
                <p:nvPr/>
              </p:nvSpPr>
              <p:spPr>
                <a:xfrm>
                  <a:off x="2895924" y="2972139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87" name="Retângulo 186">
                  <a:extLst>
                    <a:ext uri="{FF2B5EF4-FFF2-40B4-BE49-F238E27FC236}">
                      <a16:creationId xmlns:a16="http://schemas.microsoft.com/office/drawing/2014/main" id="{44436F86-3056-4AA3-962D-CDCD3440C1E8}"/>
                    </a:ext>
                  </a:extLst>
                </p:cNvPr>
                <p:cNvSpPr/>
                <p:nvPr/>
              </p:nvSpPr>
              <p:spPr>
                <a:xfrm>
                  <a:off x="3326382" y="2972139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30097" name="Grupo 141">
                <a:extLst>
                  <a:ext uri="{FF2B5EF4-FFF2-40B4-BE49-F238E27FC236}">
                    <a16:creationId xmlns:a16="http://schemas.microsoft.com/office/drawing/2014/main" id="{833419AA-004B-4453-9262-EF2923A92D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182" name="Conector reto 181">
                  <a:extLst>
                    <a:ext uri="{FF2B5EF4-FFF2-40B4-BE49-F238E27FC236}">
                      <a16:creationId xmlns:a16="http://schemas.microsoft.com/office/drawing/2014/main" id="{0010E3BF-F6A1-49DD-9532-5CE225A5A756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8800"/>
                  <a:ext cx="179401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ector de seta reta 182">
                  <a:extLst>
                    <a:ext uri="{FF2B5EF4-FFF2-40B4-BE49-F238E27FC236}">
                      <a16:creationId xmlns:a16="http://schemas.microsoft.com/office/drawing/2014/main" id="{3E2D6F78-32BB-4671-8AB5-5479DB20B45F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003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ector reto 183">
                  <a:extLst>
                    <a:ext uri="{FF2B5EF4-FFF2-40B4-BE49-F238E27FC236}">
                      <a16:creationId xmlns:a16="http://schemas.microsoft.com/office/drawing/2014/main" id="{3C18382C-897C-436E-9BA8-7854F89F7A6C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209"/>
                  <a:ext cx="304822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ector reto 184">
                  <a:extLst>
                    <a:ext uri="{FF2B5EF4-FFF2-40B4-BE49-F238E27FC236}">
                      <a16:creationId xmlns:a16="http://schemas.microsoft.com/office/drawing/2014/main" id="{346DED5B-9967-4DFB-BB78-53398D6C4654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5825"/>
                  <a:ext cx="179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Conector de seta reta 147">
                <a:extLst>
                  <a:ext uri="{FF2B5EF4-FFF2-40B4-BE49-F238E27FC236}">
                    <a16:creationId xmlns:a16="http://schemas.microsoft.com/office/drawing/2014/main" id="{6BE79EBF-459C-49C6-BF73-25A4878960F2}"/>
                  </a:ext>
                </a:extLst>
              </p:cNvPr>
              <p:cNvCxnSpPr/>
              <p:nvPr/>
            </p:nvCxnSpPr>
            <p:spPr>
              <a:xfrm>
                <a:off x="609600" y="2506066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99" name="Grupo 66">
                <a:extLst>
                  <a:ext uri="{FF2B5EF4-FFF2-40B4-BE49-F238E27FC236}">
                    <a16:creationId xmlns:a16="http://schemas.microsoft.com/office/drawing/2014/main" id="{E31FCBB0-781B-4ED4-B940-DD4EA7463E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180" name="Retângulo 179">
                  <a:extLst>
                    <a:ext uri="{FF2B5EF4-FFF2-40B4-BE49-F238E27FC236}">
                      <a16:creationId xmlns:a16="http://schemas.microsoft.com/office/drawing/2014/main" id="{2B7BDBBE-FFF3-41A6-A5B2-952AF865B987}"/>
                    </a:ext>
                  </a:extLst>
                </p:cNvPr>
                <p:cNvSpPr/>
                <p:nvPr/>
              </p:nvSpPr>
              <p:spPr>
                <a:xfrm>
                  <a:off x="2895344" y="292797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81" name="Retângulo 180">
                  <a:extLst>
                    <a:ext uri="{FF2B5EF4-FFF2-40B4-BE49-F238E27FC236}">
                      <a16:creationId xmlns:a16="http://schemas.microsoft.com/office/drawing/2014/main" id="{5EDF66C2-34B0-4C1E-9B92-4F166BF0AF58}"/>
                    </a:ext>
                  </a:extLst>
                </p:cNvPr>
                <p:cNvSpPr/>
                <p:nvPr/>
              </p:nvSpPr>
              <p:spPr>
                <a:xfrm>
                  <a:off x="3325802" y="2927974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50" name="Conector de seta reta 149">
                <a:extLst>
                  <a:ext uri="{FF2B5EF4-FFF2-40B4-BE49-F238E27FC236}">
                    <a16:creationId xmlns:a16="http://schemas.microsoft.com/office/drawing/2014/main" id="{DDECA331-F79A-4BFF-95B1-30669EE13C7F}"/>
                  </a:ext>
                </a:extLst>
              </p:cNvPr>
              <p:cNvCxnSpPr/>
              <p:nvPr/>
            </p:nvCxnSpPr>
            <p:spPr>
              <a:xfrm>
                <a:off x="1447861" y="2504479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01" name="Grupo 66">
                <a:extLst>
                  <a:ext uri="{FF2B5EF4-FFF2-40B4-BE49-F238E27FC236}">
                    <a16:creationId xmlns:a16="http://schemas.microsoft.com/office/drawing/2014/main" id="{C4C766E2-E3F0-4B6D-B399-7F0E75DF38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178" name="Retângulo 177">
                  <a:extLst>
                    <a:ext uri="{FF2B5EF4-FFF2-40B4-BE49-F238E27FC236}">
                      <a16:creationId xmlns:a16="http://schemas.microsoft.com/office/drawing/2014/main" id="{A7CCAFE7-0CD9-4B72-85DA-68B9D2845677}"/>
                    </a:ext>
                  </a:extLst>
                </p:cNvPr>
                <p:cNvSpPr/>
                <p:nvPr/>
              </p:nvSpPr>
              <p:spPr>
                <a:xfrm>
                  <a:off x="2895733" y="292797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79" name="Retângulo 178">
                  <a:extLst>
                    <a:ext uri="{FF2B5EF4-FFF2-40B4-BE49-F238E27FC236}">
                      <a16:creationId xmlns:a16="http://schemas.microsoft.com/office/drawing/2014/main" id="{5C9BE95A-41B3-445C-B8D3-EEBC8FFC6B54}"/>
                    </a:ext>
                  </a:extLst>
                </p:cNvPr>
                <p:cNvSpPr/>
                <p:nvPr/>
              </p:nvSpPr>
              <p:spPr>
                <a:xfrm>
                  <a:off x="3326192" y="2927974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021E52BA-0EB6-4C42-A42A-7AB837D5FEFE}"/>
                  </a:ext>
                </a:extLst>
              </p:cNvPr>
              <p:cNvCxnSpPr/>
              <p:nvPr/>
            </p:nvCxnSpPr>
            <p:spPr>
              <a:xfrm>
                <a:off x="2251194" y="2504479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03" name="Grupo 66">
                <a:extLst>
                  <a:ext uri="{FF2B5EF4-FFF2-40B4-BE49-F238E27FC236}">
                    <a16:creationId xmlns:a16="http://schemas.microsoft.com/office/drawing/2014/main" id="{ACC4FFFA-64A4-437B-9636-8E627C051D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176" name="Retângulo 175">
                  <a:extLst>
                    <a:ext uri="{FF2B5EF4-FFF2-40B4-BE49-F238E27FC236}">
                      <a16:creationId xmlns:a16="http://schemas.microsoft.com/office/drawing/2014/main" id="{37D6958A-9B0C-4369-B0D9-A8188A9A8341}"/>
                    </a:ext>
                  </a:extLst>
                </p:cNvPr>
                <p:cNvSpPr/>
                <p:nvPr/>
              </p:nvSpPr>
              <p:spPr>
                <a:xfrm>
                  <a:off x="2895483" y="297116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77" name="Retângulo 176">
                  <a:extLst>
                    <a:ext uri="{FF2B5EF4-FFF2-40B4-BE49-F238E27FC236}">
                      <a16:creationId xmlns:a16="http://schemas.microsoft.com/office/drawing/2014/main" id="{FF4F5C0B-0486-41D4-9159-E30BEE9B43B4}"/>
                    </a:ext>
                  </a:extLst>
                </p:cNvPr>
                <p:cNvSpPr/>
                <p:nvPr/>
              </p:nvSpPr>
              <p:spPr>
                <a:xfrm>
                  <a:off x="3325941" y="2971168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54" name="Conector de seta reta 153">
                <a:extLst>
                  <a:ext uri="{FF2B5EF4-FFF2-40B4-BE49-F238E27FC236}">
                    <a16:creationId xmlns:a16="http://schemas.microsoft.com/office/drawing/2014/main" id="{B46F1361-F048-4FF5-ADE6-FE67134C36D7}"/>
                  </a:ext>
                </a:extLst>
              </p:cNvPr>
              <p:cNvCxnSpPr/>
              <p:nvPr/>
            </p:nvCxnSpPr>
            <p:spPr>
              <a:xfrm>
                <a:off x="3048177" y="2502891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05" name="Grupo 66">
                <a:extLst>
                  <a:ext uri="{FF2B5EF4-FFF2-40B4-BE49-F238E27FC236}">
                    <a16:creationId xmlns:a16="http://schemas.microsoft.com/office/drawing/2014/main" id="{80459119-BDEB-4A7E-B28F-8614411D8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174" name="Retângulo 173">
                  <a:extLst>
                    <a:ext uri="{FF2B5EF4-FFF2-40B4-BE49-F238E27FC236}">
                      <a16:creationId xmlns:a16="http://schemas.microsoft.com/office/drawing/2014/main" id="{6EF8FA63-E95C-4748-803A-2E0F8D3927CA}"/>
                    </a:ext>
                  </a:extLst>
                </p:cNvPr>
                <p:cNvSpPr/>
                <p:nvPr/>
              </p:nvSpPr>
              <p:spPr>
                <a:xfrm>
                  <a:off x="2894881" y="297152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75" name="Retângulo 174">
                  <a:extLst>
                    <a:ext uri="{FF2B5EF4-FFF2-40B4-BE49-F238E27FC236}">
                      <a16:creationId xmlns:a16="http://schemas.microsoft.com/office/drawing/2014/main" id="{819BB544-78A8-4BE2-9E98-129D0540FB35}"/>
                    </a:ext>
                  </a:extLst>
                </p:cNvPr>
                <p:cNvSpPr/>
                <p:nvPr/>
              </p:nvSpPr>
              <p:spPr>
                <a:xfrm>
                  <a:off x="3325338" y="2971522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56" name="Conector de seta reta 155">
                <a:extLst>
                  <a:ext uri="{FF2B5EF4-FFF2-40B4-BE49-F238E27FC236}">
                    <a16:creationId xmlns:a16="http://schemas.microsoft.com/office/drawing/2014/main" id="{B16726DE-991C-4BEB-9430-6E5293608982}"/>
                  </a:ext>
                </a:extLst>
              </p:cNvPr>
              <p:cNvCxnSpPr/>
              <p:nvPr/>
            </p:nvCxnSpPr>
            <p:spPr>
              <a:xfrm>
                <a:off x="3859450" y="2510830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07" name="Grupo 66">
                <a:extLst>
                  <a:ext uri="{FF2B5EF4-FFF2-40B4-BE49-F238E27FC236}">
                    <a16:creationId xmlns:a16="http://schemas.microsoft.com/office/drawing/2014/main" id="{841F9BCD-B661-419B-A3F0-CA611003F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172" name="Retângulo 171">
                  <a:extLst>
                    <a:ext uri="{FF2B5EF4-FFF2-40B4-BE49-F238E27FC236}">
                      <a16:creationId xmlns:a16="http://schemas.microsoft.com/office/drawing/2014/main" id="{4F3E6F62-6301-42C2-9124-0B2FCB99B234}"/>
                    </a:ext>
                  </a:extLst>
                </p:cNvPr>
                <p:cNvSpPr/>
                <p:nvPr/>
              </p:nvSpPr>
              <p:spPr>
                <a:xfrm>
                  <a:off x="2895889" y="297183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73" name="Retângulo 172">
                  <a:extLst>
                    <a:ext uri="{FF2B5EF4-FFF2-40B4-BE49-F238E27FC236}">
                      <a16:creationId xmlns:a16="http://schemas.microsoft.com/office/drawing/2014/main" id="{7D3EDD15-BD95-409E-AB89-41FAE309E76A}"/>
                    </a:ext>
                  </a:extLst>
                </p:cNvPr>
                <p:cNvSpPr/>
                <p:nvPr/>
              </p:nvSpPr>
              <p:spPr>
                <a:xfrm>
                  <a:off x="3326347" y="2971830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58" name="Conector de seta reta 157">
                <a:extLst>
                  <a:ext uri="{FF2B5EF4-FFF2-40B4-BE49-F238E27FC236}">
                    <a16:creationId xmlns:a16="http://schemas.microsoft.com/office/drawing/2014/main" id="{21C666FF-FE91-4154-9B0B-7BA23B933157}"/>
                  </a:ext>
                </a:extLst>
              </p:cNvPr>
              <p:cNvCxnSpPr/>
              <p:nvPr/>
            </p:nvCxnSpPr>
            <p:spPr>
              <a:xfrm>
                <a:off x="4697711" y="2507654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09" name="Grupo 66">
                <a:extLst>
                  <a:ext uri="{FF2B5EF4-FFF2-40B4-BE49-F238E27FC236}">
                    <a16:creationId xmlns:a16="http://schemas.microsoft.com/office/drawing/2014/main" id="{44882E34-9179-4DAB-A302-09E74BBE6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170" name="Retângulo 169">
                  <a:extLst>
                    <a:ext uri="{FF2B5EF4-FFF2-40B4-BE49-F238E27FC236}">
                      <a16:creationId xmlns:a16="http://schemas.microsoft.com/office/drawing/2014/main" id="{3760A622-1E10-4AFB-9B77-407705E16B60}"/>
                    </a:ext>
                  </a:extLst>
                </p:cNvPr>
                <p:cNvSpPr/>
                <p:nvPr/>
              </p:nvSpPr>
              <p:spPr>
                <a:xfrm>
                  <a:off x="2896279" y="297183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71" name="Retângulo 170">
                  <a:extLst>
                    <a:ext uri="{FF2B5EF4-FFF2-40B4-BE49-F238E27FC236}">
                      <a16:creationId xmlns:a16="http://schemas.microsoft.com/office/drawing/2014/main" id="{9ABA009D-A56B-4E3B-8344-1E28CD9F3FDE}"/>
                    </a:ext>
                  </a:extLst>
                </p:cNvPr>
                <p:cNvSpPr/>
                <p:nvPr/>
              </p:nvSpPr>
              <p:spPr>
                <a:xfrm>
                  <a:off x="3326737" y="2971830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60" name="Conector de seta reta 159">
                <a:extLst>
                  <a:ext uri="{FF2B5EF4-FFF2-40B4-BE49-F238E27FC236}">
                    <a16:creationId xmlns:a16="http://schemas.microsoft.com/office/drawing/2014/main" id="{BFA987D3-0408-4503-B2C0-91A605009B85}"/>
                  </a:ext>
                </a:extLst>
              </p:cNvPr>
              <p:cNvCxnSpPr/>
              <p:nvPr/>
            </p:nvCxnSpPr>
            <p:spPr>
              <a:xfrm>
                <a:off x="5499456" y="2507654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11" name="Grupo 66">
                <a:extLst>
                  <a:ext uri="{FF2B5EF4-FFF2-40B4-BE49-F238E27FC236}">
                    <a16:creationId xmlns:a16="http://schemas.microsoft.com/office/drawing/2014/main" id="{65DDEBAD-0BCD-483B-8385-B20561EC54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D0A4C8A6-7678-4801-B51D-2CD2299AC8AE}"/>
                    </a:ext>
                  </a:extLst>
                </p:cNvPr>
                <p:cNvSpPr/>
                <p:nvPr/>
              </p:nvSpPr>
              <p:spPr>
                <a:xfrm>
                  <a:off x="2896027" y="2972139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69" name="Retângulo 168">
                  <a:extLst>
                    <a:ext uri="{FF2B5EF4-FFF2-40B4-BE49-F238E27FC236}">
                      <a16:creationId xmlns:a16="http://schemas.microsoft.com/office/drawing/2014/main" id="{18F8FBEF-1EAF-4A63-A6B4-7D5D513DCFCF}"/>
                    </a:ext>
                  </a:extLst>
                </p:cNvPr>
                <p:cNvSpPr/>
                <p:nvPr/>
              </p:nvSpPr>
              <p:spPr>
                <a:xfrm>
                  <a:off x="3326486" y="2972139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62" name="Conector de seta reta 161">
                <a:extLst>
                  <a:ext uri="{FF2B5EF4-FFF2-40B4-BE49-F238E27FC236}">
                    <a16:creationId xmlns:a16="http://schemas.microsoft.com/office/drawing/2014/main" id="{0D9658CF-93F7-44FC-A947-78992A2B4E48}"/>
                  </a:ext>
                </a:extLst>
              </p:cNvPr>
              <p:cNvCxnSpPr/>
              <p:nvPr/>
            </p:nvCxnSpPr>
            <p:spPr>
              <a:xfrm>
                <a:off x="6298027" y="2506066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13" name="Grupo 66">
                <a:extLst>
                  <a:ext uri="{FF2B5EF4-FFF2-40B4-BE49-F238E27FC236}">
                    <a16:creationId xmlns:a16="http://schemas.microsoft.com/office/drawing/2014/main" id="{2DF66DE6-02D3-4A42-80E7-43EC6A1172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79F023BA-771D-4ED8-A497-4DC41CB160D4}"/>
                    </a:ext>
                  </a:extLst>
                </p:cNvPr>
                <p:cNvSpPr/>
                <p:nvPr/>
              </p:nvSpPr>
              <p:spPr>
                <a:xfrm>
                  <a:off x="2895135" y="297119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167" name="Retângulo 166">
                  <a:extLst>
                    <a:ext uri="{FF2B5EF4-FFF2-40B4-BE49-F238E27FC236}">
                      <a16:creationId xmlns:a16="http://schemas.microsoft.com/office/drawing/2014/main" id="{13838E12-7EA8-450F-9D83-E978FBA37ADD}"/>
                    </a:ext>
                  </a:extLst>
                </p:cNvPr>
                <p:cNvSpPr/>
                <p:nvPr/>
              </p:nvSpPr>
              <p:spPr>
                <a:xfrm>
                  <a:off x="3325593" y="2971190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64" name="Conector de seta reta 163">
                <a:extLst>
                  <a:ext uri="{FF2B5EF4-FFF2-40B4-BE49-F238E27FC236}">
                    <a16:creationId xmlns:a16="http://schemas.microsoft.com/office/drawing/2014/main" id="{4270BAFC-EDC7-4C42-B891-2DB178112B91}"/>
                  </a:ext>
                </a:extLst>
              </p:cNvPr>
              <p:cNvCxnSpPr/>
              <p:nvPr/>
            </p:nvCxnSpPr>
            <p:spPr>
              <a:xfrm>
                <a:off x="7107711" y="2494954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de seta reta 164">
                <a:extLst>
                  <a:ext uri="{FF2B5EF4-FFF2-40B4-BE49-F238E27FC236}">
                    <a16:creationId xmlns:a16="http://schemas.microsoft.com/office/drawing/2014/main" id="{6ADB7CFA-77FA-4376-B9F2-F89094AD575D}"/>
                  </a:ext>
                </a:extLst>
              </p:cNvPr>
              <p:cNvCxnSpPr/>
              <p:nvPr/>
            </p:nvCxnSpPr>
            <p:spPr>
              <a:xfrm>
                <a:off x="7888818" y="2493366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27" name="Grupo 189">
              <a:extLst>
                <a:ext uri="{FF2B5EF4-FFF2-40B4-BE49-F238E27FC236}">
                  <a16:creationId xmlns:a16="http://schemas.microsoft.com/office/drawing/2014/main" id="{4CE73CAC-9008-4D88-857D-5C569F5CD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895600"/>
              <a:ext cx="8409600" cy="449240"/>
              <a:chOff x="609600" y="2258704"/>
              <a:chExt cx="8409600" cy="449240"/>
            </a:xfrm>
          </p:grpSpPr>
          <p:grpSp>
            <p:nvGrpSpPr>
              <p:cNvPr id="30050" name="Grupo 66">
                <a:extLst>
                  <a:ext uri="{FF2B5EF4-FFF2-40B4-BE49-F238E27FC236}">
                    <a16:creationId xmlns:a16="http://schemas.microsoft.com/office/drawing/2014/main" id="{9F91CECA-0498-402B-B60D-CA0CBCD46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id="{581F9F88-1417-4F70-B716-1916197C585C}"/>
                    </a:ext>
                  </a:extLst>
                </p:cNvPr>
                <p:cNvSpPr/>
                <p:nvPr/>
              </p:nvSpPr>
              <p:spPr>
                <a:xfrm>
                  <a:off x="2896143" y="297185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35" name="Retângulo 234">
                  <a:extLst>
                    <a:ext uri="{FF2B5EF4-FFF2-40B4-BE49-F238E27FC236}">
                      <a16:creationId xmlns:a16="http://schemas.microsoft.com/office/drawing/2014/main" id="{5209722D-A32B-40AD-A70D-8ECCF2AD38A4}"/>
                    </a:ext>
                  </a:extLst>
                </p:cNvPr>
                <p:cNvSpPr/>
                <p:nvPr/>
              </p:nvSpPr>
              <p:spPr>
                <a:xfrm>
                  <a:off x="3326602" y="2971858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30051" name="Grupo 66">
                <a:extLst>
                  <a:ext uri="{FF2B5EF4-FFF2-40B4-BE49-F238E27FC236}">
                    <a16:creationId xmlns:a16="http://schemas.microsoft.com/office/drawing/2014/main" id="{0EED5820-168A-4A75-9E4E-945ED36E88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232" name="Retângulo 231">
                  <a:extLst>
                    <a:ext uri="{FF2B5EF4-FFF2-40B4-BE49-F238E27FC236}">
                      <a16:creationId xmlns:a16="http://schemas.microsoft.com/office/drawing/2014/main" id="{67DF638A-FA4D-4716-A624-C290F919FA80}"/>
                    </a:ext>
                  </a:extLst>
                </p:cNvPr>
                <p:cNvSpPr/>
                <p:nvPr/>
              </p:nvSpPr>
              <p:spPr>
                <a:xfrm>
                  <a:off x="2895924" y="2972499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33" name="Retângulo 232">
                  <a:extLst>
                    <a:ext uri="{FF2B5EF4-FFF2-40B4-BE49-F238E27FC236}">
                      <a16:creationId xmlns:a16="http://schemas.microsoft.com/office/drawing/2014/main" id="{363B9E86-EED3-49AF-8491-36EA64BE5413}"/>
                    </a:ext>
                  </a:extLst>
                </p:cNvPr>
                <p:cNvSpPr/>
                <p:nvPr/>
              </p:nvSpPr>
              <p:spPr>
                <a:xfrm>
                  <a:off x="3326382" y="2972499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30052" name="Grupo 141">
                <a:extLst>
                  <a:ext uri="{FF2B5EF4-FFF2-40B4-BE49-F238E27FC236}">
                    <a16:creationId xmlns:a16="http://schemas.microsoft.com/office/drawing/2014/main" id="{C7C051BA-FE56-40AA-9FB4-DF4DBCA07D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228" name="Conector reto 227">
                  <a:extLst>
                    <a:ext uri="{FF2B5EF4-FFF2-40B4-BE49-F238E27FC236}">
                      <a16:creationId xmlns:a16="http://schemas.microsoft.com/office/drawing/2014/main" id="{7B8213C0-BA45-41EF-AFB4-482311629A6A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9160"/>
                  <a:ext cx="179401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ector de seta reta 228">
                  <a:extLst>
                    <a:ext uri="{FF2B5EF4-FFF2-40B4-BE49-F238E27FC236}">
                      <a16:creationId xmlns:a16="http://schemas.microsoft.com/office/drawing/2014/main" id="{0973A65F-3170-4F61-92EA-C9A214B5A910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363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ector reto 229">
                  <a:extLst>
                    <a:ext uri="{FF2B5EF4-FFF2-40B4-BE49-F238E27FC236}">
                      <a16:creationId xmlns:a16="http://schemas.microsoft.com/office/drawing/2014/main" id="{40D995D6-E4DD-418E-9E15-957ECBEADF86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569"/>
                  <a:ext cx="304822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onector reto 230">
                  <a:extLst>
                    <a:ext uri="{FF2B5EF4-FFF2-40B4-BE49-F238E27FC236}">
                      <a16:creationId xmlns:a16="http://schemas.microsoft.com/office/drawing/2014/main" id="{535CA1B4-5833-4E16-A203-ACFF30C6CB83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6185"/>
                  <a:ext cx="179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Conector de seta reta 193">
                <a:extLst>
                  <a:ext uri="{FF2B5EF4-FFF2-40B4-BE49-F238E27FC236}">
                    <a16:creationId xmlns:a16="http://schemas.microsoft.com/office/drawing/2014/main" id="{1D2E9029-5409-45C4-BDC7-F2336912CBDC}"/>
                  </a:ext>
                </a:extLst>
              </p:cNvPr>
              <p:cNvCxnSpPr/>
              <p:nvPr/>
            </p:nvCxnSpPr>
            <p:spPr>
              <a:xfrm>
                <a:off x="609600" y="2506426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54" name="Grupo 66">
                <a:extLst>
                  <a:ext uri="{FF2B5EF4-FFF2-40B4-BE49-F238E27FC236}">
                    <a16:creationId xmlns:a16="http://schemas.microsoft.com/office/drawing/2014/main" id="{46916878-BF19-472E-9417-D08E0411A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226" name="Retângulo 225">
                  <a:extLst>
                    <a:ext uri="{FF2B5EF4-FFF2-40B4-BE49-F238E27FC236}">
                      <a16:creationId xmlns:a16="http://schemas.microsoft.com/office/drawing/2014/main" id="{CE39B179-87FF-4A52-9FD9-3E4D21F268F0}"/>
                    </a:ext>
                  </a:extLst>
                </p:cNvPr>
                <p:cNvSpPr/>
                <p:nvPr/>
              </p:nvSpPr>
              <p:spPr>
                <a:xfrm>
                  <a:off x="2895344" y="297122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27" name="Retângulo 226">
                  <a:extLst>
                    <a:ext uri="{FF2B5EF4-FFF2-40B4-BE49-F238E27FC236}">
                      <a16:creationId xmlns:a16="http://schemas.microsoft.com/office/drawing/2014/main" id="{49741AB5-0A61-4056-8725-A42BC47BE8CD}"/>
                    </a:ext>
                  </a:extLst>
                </p:cNvPr>
                <p:cNvSpPr/>
                <p:nvPr/>
              </p:nvSpPr>
              <p:spPr>
                <a:xfrm>
                  <a:off x="3325802" y="2971220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96" name="Conector de seta reta 195">
                <a:extLst>
                  <a:ext uri="{FF2B5EF4-FFF2-40B4-BE49-F238E27FC236}">
                    <a16:creationId xmlns:a16="http://schemas.microsoft.com/office/drawing/2014/main" id="{9246B65C-E9DA-41F3-B97C-218550C88172}"/>
                  </a:ext>
                </a:extLst>
              </p:cNvPr>
              <p:cNvCxnSpPr/>
              <p:nvPr/>
            </p:nvCxnSpPr>
            <p:spPr>
              <a:xfrm>
                <a:off x="1447861" y="2504839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56" name="Grupo 66">
                <a:extLst>
                  <a:ext uri="{FF2B5EF4-FFF2-40B4-BE49-F238E27FC236}">
                    <a16:creationId xmlns:a16="http://schemas.microsoft.com/office/drawing/2014/main" id="{30619F61-454D-45B0-9C05-F9B4CA16E0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25F0A76F-084B-4B92-BD18-052365168700}"/>
                    </a:ext>
                  </a:extLst>
                </p:cNvPr>
                <p:cNvSpPr/>
                <p:nvPr/>
              </p:nvSpPr>
              <p:spPr>
                <a:xfrm>
                  <a:off x="2895733" y="297122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25" name="Retângulo 224">
                  <a:extLst>
                    <a:ext uri="{FF2B5EF4-FFF2-40B4-BE49-F238E27FC236}">
                      <a16:creationId xmlns:a16="http://schemas.microsoft.com/office/drawing/2014/main" id="{D8E0FE03-AE82-4CD8-AEFA-A6F08A3C041F}"/>
                    </a:ext>
                  </a:extLst>
                </p:cNvPr>
                <p:cNvSpPr/>
                <p:nvPr/>
              </p:nvSpPr>
              <p:spPr>
                <a:xfrm>
                  <a:off x="3326192" y="2971220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198" name="Conector de seta reta 197">
                <a:extLst>
                  <a:ext uri="{FF2B5EF4-FFF2-40B4-BE49-F238E27FC236}">
                    <a16:creationId xmlns:a16="http://schemas.microsoft.com/office/drawing/2014/main" id="{F2C539E6-9217-49FC-8B2A-5CE79036B154}"/>
                  </a:ext>
                </a:extLst>
              </p:cNvPr>
              <p:cNvCxnSpPr/>
              <p:nvPr/>
            </p:nvCxnSpPr>
            <p:spPr>
              <a:xfrm>
                <a:off x="2251194" y="2504839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58" name="Grupo 66">
                <a:extLst>
                  <a:ext uri="{FF2B5EF4-FFF2-40B4-BE49-F238E27FC236}">
                    <a16:creationId xmlns:a16="http://schemas.microsoft.com/office/drawing/2014/main" id="{2731A25D-7655-46F6-B419-8C764492EB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95772F79-F41F-4EAE-A7DA-5BE405ABAB79}"/>
                    </a:ext>
                  </a:extLst>
                </p:cNvPr>
                <p:cNvSpPr/>
                <p:nvPr/>
              </p:nvSpPr>
              <p:spPr>
                <a:xfrm>
                  <a:off x="2895483" y="297152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23" name="Retângulo 222">
                  <a:extLst>
                    <a:ext uri="{FF2B5EF4-FFF2-40B4-BE49-F238E27FC236}">
                      <a16:creationId xmlns:a16="http://schemas.microsoft.com/office/drawing/2014/main" id="{ED50819C-D607-42A5-ADB6-049151C480D1}"/>
                    </a:ext>
                  </a:extLst>
                </p:cNvPr>
                <p:cNvSpPr/>
                <p:nvPr/>
              </p:nvSpPr>
              <p:spPr>
                <a:xfrm>
                  <a:off x="3325941" y="2971528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00" name="Conector de seta reta 199">
                <a:extLst>
                  <a:ext uri="{FF2B5EF4-FFF2-40B4-BE49-F238E27FC236}">
                    <a16:creationId xmlns:a16="http://schemas.microsoft.com/office/drawing/2014/main" id="{627A765F-2E79-4F73-9C7D-A6B3C01DFA90}"/>
                  </a:ext>
                </a:extLst>
              </p:cNvPr>
              <p:cNvCxnSpPr/>
              <p:nvPr/>
            </p:nvCxnSpPr>
            <p:spPr>
              <a:xfrm>
                <a:off x="3048177" y="2503251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60" name="Grupo 66">
                <a:extLst>
                  <a:ext uri="{FF2B5EF4-FFF2-40B4-BE49-F238E27FC236}">
                    <a16:creationId xmlns:a16="http://schemas.microsoft.com/office/drawing/2014/main" id="{42020BF9-E26A-4B4A-B633-6353E3CA0D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220" name="Retângulo 219">
                  <a:extLst>
                    <a:ext uri="{FF2B5EF4-FFF2-40B4-BE49-F238E27FC236}">
                      <a16:creationId xmlns:a16="http://schemas.microsoft.com/office/drawing/2014/main" id="{D525D0A5-4060-492F-B132-41F3344579DD}"/>
                    </a:ext>
                  </a:extLst>
                </p:cNvPr>
                <p:cNvSpPr/>
                <p:nvPr/>
              </p:nvSpPr>
              <p:spPr>
                <a:xfrm>
                  <a:off x="2894881" y="297188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id="{FF29F72C-B879-44E4-992F-86A542E39B74}"/>
                    </a:ext>
                  </a:extLst>
                </p:cNvPr>
                <p:cNvSpPr/>
                <p:nvPr/>
              </p:nvSpPr>
              <p:spPr>
                <a:xfrm>
                  <a:off x="3325338" y="2971882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02" name="Conector de seta reta 201">
                <a:extLst>
                  <a:ext uri="{FF2B5EF4-FFF2-40B4-BE49-F238E27FC236}">
                    <a16:creationId xmlns:a16="http://schemas.microsoft.com/office/drawing/2014/main" id="{A104E1F5-08BB-4366-982A-8B69831B687B}"/>
                  </a:ext>
                </a:extLst>
              </p:cNvPr>
              <p:cNvCxnSpPr/>
              <p:nvPr/>
            </p:nvCxnSpPr>
            <p:spPr>
              <a:xfrm>
                <a:off x="3859450" y="2511190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62" name="Grupo 66">
                <a:extLst>
                  <a:ext uri="{FF2B5EF4-FFF2-40B4-BE49-F238E27FC236}">
                    <a16:creationId xmlns:a16="http://schemas.microsoft.com/office/drawing/2014/main" id="{D06F87C4-C7C8-4AE6-9074-82BF7AD72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218" name="Retângulo 217">
                  <a:extLst>
                    <a:ext uri="{FF2B5EF4-FFF2-40B4-BE49-F238E27FC236}">
                      <a16:creationId xmlns:a16="http://schemas.microsoft.com/office/drawing/2014/main" id="{5A50320A-487C-4D04-8130-45D154046AAD}"/>
                    </a:ext>
                  </a:extLst>
                </p:cNvPr>
                <p:cNvSpPr/>
                <p:nvPr/>
              </p:nvSpPr>
              <p:spPr>
                <a:xfrm>
                  <a:off x="2895889" y="297219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19" name="Retângulo 218">
                  <a:extLst>
                    <a:ext uri="{FF2B5EF4-FFF2-40B4-BE49-F238E27FC236}">
                      <a16:creationId xmlns:a16="http://schemas.microsoft.com/office/drawing/2014/main" id="{99ABC5D9-552D-4A00-852D-29BFC003931C}"/>
                    </a:ext>
                  </a:extLst>
                </p:cNvPr>
                <p:cNvSpPr/>
                <p:nvPr/>
              </p:nvSpPr>
              <p:spPr>
                <a:xfrm>
                  <a:off x="3326347" y="2972190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04" name="Conector de seta reta 203">
                <a:extLst>
                  <a:ext uri="{FF2B5EF4-FFF2-40B4-BE49-F238E27FC236}">
                    <a16:creationId xmlns:a16="http://schemas.microsoft.com/office/drawing/2014/main" id="{0E86AEAE-4453-4602-8B8A-3EF80036CE69}"/>
                  </a:ext>
                </a:extLst>
              </p:cNvPr>
              <p:cNvCxnSpPr/>
              <p:nvPr/>
            </p:nvCxnSpPr>
            <p:spPr>
              <a:xfrm>
                <a:off x="4697711" y="2508014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64" name="Grupo 66">
                <a:extLst>
                  <a:ext uri="{FF2B5EF4-FFF2-40B4-BE49-F238E27FC236}">
                    <a16:creationId xmlns:a16="http://schemas.microsoft.com/office/drawing/2014/main" id="{4CAB62A6-2566-48BF-9CF1-83EDB050DF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216" name="Retângulo 215">
                  <a:extLst>
                    <a:ext uri="{FF2B5EF4-FFF2-40B4-BE49-F238E27FC236}">
                      <a16:creationId xmlns:a16="http://schemas.microsoft.com/office/drawing/2014/main" id="{822B63F4-1F3B-4FBE-9EB2-2FAA6AE92182}"/>
                    </a:ext>
                  </a:extLst>
                </p:cNvPr>
                <p:cNvSpPr/>
                <p:nvPr/>
              </p:nvSpPr>
              <p:spPr>
                <a:xfrm>
                  <a:off x="2896279" y="297219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17" name="Retângulo 216">
                  <a:extLst>
                    <a:ext uri="{FF2B5EF4-FFF2-40B4-BE49-F238E27FC236}">
                      <a16:creationId xmlns:a16="http://schemas.microsoft.com/office/drawing/2014/main" id="{8CE49252-887A-4A67-B8FC-C76E542A5814}"/>
                    </a:ext>
                  </a:extLst>
                </p:cNvPr>
                <p:cNvSpPr/>
                <p:nvPr/>
              </p:nvSpPr>
              <p:spPr>
                <a:xfrm>
                  <a:off x="3326737" y="2972190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06" name="Conector de seta reta 205">
                <a:extLst>
                  <a:ext uri="{FF2B5EF4-FFF2-40B4-BE49-F238E27FC236}">
                    <a16:creationId xmlns:a16="http://schemas.microsoft.com/office/drawing/2014/main" id="{C649F7CF-2043-4257-BC35-28066ADED4CA}"/>
                  </a:ext>
                </a:extLst>
              </p:cNvPr>
              <p:cNvCxnSpPr/>
              <p:nvPr/>
            </p:nvCxnSpPr>
            <p:spPr>
              <a:xfrm>
                <a:off x="5499456" y="2508014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66" name="Grupo 66">
                <a:extLst>
                  <a:ext uri="{FF2B5EF4-FFF2-40B4-BE49-F238E27FC236}">
                    <a16:creationId xmlns:a16="http://schemas.microsoft.com/office/drawing/2014/main" id="{39575CB0-9C61-42D5-99FF-42CB21785F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214" name="Retângulo 213">
                  <a:extLst>
                    <a:ext uri="{FF2B5EF4-FFF2-40B4-BE49-F238E27FC236}">
                      <a16:creationId xmlns:a16="http://schemas.microsoft.com/office/drawing/2014/main" id="{774CD545-6977-4A30-846E-876C1B3323E5}"/>
                    </a:ext>
                  </a:extLst>
                </p:cNvPr>
                <p:cNvSpPr/>
                <p:nvPr/>
              </p:nvSpPr>
              <p:spPr>
                <a:xfrm>
                  <a:off x="2896027" y="2972499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15" name="Retângulo 214">
                  <a:extLst>
                    <a:ext uri="{FF2B5EF4-FFF2-40B4-BE49-F238E27FC236}">
                      <a16:creationId xmlns:a16="http://schemas.microsoft.com/office/drawing/2014/main" id="{52FF5EEE-1CCB-43DE-8CB7-F4B93F12E218}"/>
                    </a:ext>
                  </a:extLst>
                </p:cNvPr>
                <p:cNvSpPr/>
                <p:nvPr/>
              </p:nvSpPr>
              <p:spPr>
                <a:xfrm>
                  <a:off x="3326486" y="2972499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08" name="Conector de seta reta 207">
                <a:extLst>
                  <a:ext uri="{FF2B5EF4-FFF2-40B4-BE49-F238E27FC236}">
                    <a16:creationId xmlns:a16="http://schemas.microsoft.com/office/drawing/2014/main" id="{7AA2CE16-8146-4E8C-B3F4-720FFACFE225}"/>
                  </a:ext>
                </a:extLst>
              </p:cNvPr>
              <p:cNvCxnSpPr/>
              <p:nvPr/>
            </p:nvCxnSpPr>
            <p:spPr>
              <a:xfrm>
                <a:off x="6298027" y="2506426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68" name="Grupo 66">
                <a:extLst>
                  <a:ext uri="{FF2B5EF4-FFF2-40B4-BE49-F238E27FC236}">
                    <a16:creationId xmlns:a16="http://schemas.microsoft.com/office/drawing/2014/main" id="{37FD1A8A-FBA7-47B9-80B8-0E7B8C8C7E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212" name="Retângulo 211">
                  <a:extLst>
                    <a:ext uri="{FF2B5EF4-FFF2-40B4-BE49-F238E27FC236}">
                      <a16:creationId xmlns:a16="http://schemas.microsoft.com/office/drawing/2014/main" id="{4F4F2AB8-208D-4751-BFC6-94BD60AED8F1}"/>
                    </a:ext>
                  </a:extLst>
                </p:cNvPr>
                <p:cNvSpPr/>
                <p:nvPr/>
              </p:nvSpPr>
              <p:spPr>
                <a:xfrm>
                  <a:off x="2895135" y="297155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13" name="Retângulo 212">
                  <a:extLst>
                    <a:ext uri="{FF2B5EF4-FFF2-40B4-BE49-F238E27FC236}">
                      <a16:creationId xmlns:a16="http://schemas.microsoft.com/office/drawing/2014/main" id="{D107AC47-B354-4B2C-A0DD-4A48D25E9E86}"/>
                    </a:ext>
                  </a:extLst>
                </p:cNvPr>
                <p:cNvSpPr/>
                <p:nvPr/>
              </p:nvSpPr>
              <p:spPr>
                <a:xfrm>
                  <a:off x="3325593" y="2971550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10" name="Conector de seta reta 209">
                <a:extLst>
                  <a:ext uri="{FF2B5EF4-FFF2-40B4-BE49-F238E27FC236}">
                    <a16:creationId xmlns:a16="http://schemas.microsoft.com/office/drawing/2014/main" id="{E1BF37D5-AC6F-48F0-931E-FDF7A642339B}"/>
                  </a:ext>
                </a:extLst>
              </p:cNvPr>
              <p:cNvCxnSpPr/>
              <p:nvPr/>
            </p:nvCxnSpPr>
            <p:spPr>
              <a:xfrm>
                <a:off x="7107711" y="2495314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de seta reta 210">
                <a:extLst>
                  <a:ext uri="{FF2B5EF4-FFF2-40B4-BE49-F238E27FC236}">
                    <a16:creationId xmlns:a16="http://schemas.microsoft.com/office/drawing/2014/main" id="{70A03692-E56B-430F-B8EE-952AC5763821}"/>
                  </a:ext>
                </a:extLst>
              </p:cNvPr>
              <p:cNvCxnSpPr/>
              <p:nvPr/>
            </p:nvCxnSpPr>
            <p:spPr>
              <a:xfrm>
                <a:off x="7888818" y="2493726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28" name="Grupo 235">
              <a:extLst>
                <a:ext uri="{FF2B5EF4-FFF2-40B4-BE49-F238E27FC236}">
                  <a16:creationId xmlns:a16="http://schemas.microsoft.com/office/drawing/2014/main" id="{74E43B5A-0363-4DB9-A7BF-5541E1AFA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3388056"/>
              <a:ext cx="8409600" cy="449240"/>
              <a:chOff x="609600" y="2258704"/>
              <a:chExt cx="8409600" cy="449240"/>
            </a:xfrm>
          </p:grpSpPr>
          <p:grpSp>
            <p:nvGrpSpPr>
              <p:cNvPr id="30005" name="Grupo 66">
                <a:extLst>
                  <a:ext uri="{FF2B5EF4-FFF2-40B4-BE49-F238E27FC236}">
                    <a16:creationId xmlns:a16="http://schemas.microsoft.com/office/drawing/2014/main" id="{DA8EFA9A-8D28-4B2F-994A-3EF4415FF6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280" name="Retângulo 279">
                  <a:extLst>
                    <a:ext uri="{FF2B5EF4-FFF2-40B4-BE49-F238E27FC236}">
                      <a16:creationId xmlns:a16="http://schemas.microsoft.com/office/drawing/2014/main" id="{DF707B7E-A898-41AE-B999-8A69AC3D51AD}"/>
                    </a:ext>
                  </a:extLst>
                </p:cNvPr>
                <p:cNvSpPr/>
                <p:nvPr/>
              </p:nvSpPr>
              <p:spPr>
                <a:xfrm>
                  <a:off x="2896143" y="297155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81" name="Retângulo 280">
                  <a:extLst>
                    <a:ext uri="{FF2B5EF4-FFF2-40B4-BE49-F238E27FC236}">
                      <a16:creationId xmlns:a16="http://schemas.microsoft.com/office/drawing/2014/main" id="{77E71AB9-74B6-41DA-8AC2-4372AE0E4D70}"/>
                    </a:ext>
                  </a:extLst>
                </p:cNvPr>
                <p:cNvSpPr/>
                <p:nvPr/>
              </p:nvSpPr>
              <p:spPr>
                <a:xfrm>
                  <a:off x="3326602" y="2971556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30006" name="Grupo 66">
                <a:extLst>
                  <a:ext uri="{FF2B5EF4-FFF2-40B4-BE49-F238E27FC236}">
                    <a16:creationId xmlns:a16="http://schemas.microsoft.com/office/drawing/2014/main" id="{624BA6CB-B728-45D0-814E-49E2DB695C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278" name="Retângulo 277">
                  <a:extLst>
                    <a:ext uri="{FF2B5EF4-FFF2-40B4-BE49-F238E27FC236}">
                      <a16:creationId xmlns:a16="http://schemas.microsoft.com/office/drawing/2014/main" id="{2E5D3C8C-E5FE-4D33-80D0-823D6170A697}"/>
                    </a:ext>
                  </a:extLst>
                </p:cNvPr>
                <p:cNvSpPr/>
                <p:nvPr/>
              </p:nvSpPr>
              <p:spPr>
                <a:xfrm>
                  <a:off x="2895924" y="2972197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79" name="Retângulo 278">
                  <a:extLst>
                    <a:ext uri="{FF2B5EF4-FFF2-40B4-BE49-F238E27FC236}">
                      <a16:creationId xmlns:a16="http://schemas.microsoft.com/office/drawing/2014/main" id="{63CB8FD8-9F8B-4E9B-80F1-08968B8A0FCE}"/>
                    </a:ext>
                  </a:extLst>
                </p:cNvPr>
                <p:cNvSpPr/>
                <p:nvPr/>
              </p:nvSpPr>
              <p:spPr>
                <a:xfrm>
                  <a:off x="3326382" y="2972197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30007" name="Grupo 141">
                <a:extLst>
                  <a:ext uri="{FF2B5EF4-FFF2-40B4-BE49-F238E27FC236}">
                    <a16:creationId xmlns:a16="http://schemas.microsoft.com/office/drawing/2014/main" id="{ECE69FDE-3AE1-4481-BD07-28D3C6ED64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274" name="Conector reto 273">
                  <a:extLst>
                    <a:ext uri="{FF2B5EF4-FFF2-40B4-BE49-F238E27FC236}">
                      <a16:creationId xmlns:a16="http://schemas.microsoft.com/office/drawing/2014/main" id="{E8142BA3-1C03-4B80-9654-2D06743E031B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8858"/>
                  <a:ext cx="179401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Conector de seta reta 274">
                  <a:extLst>
                    <a:ext uri="{FF2B5EF4-FFF2-40B4-BE49-F238E27FC236}">
                      <a16:creationId xmlns:a16="http://schemas.microsoft.com/office/drawing/2014/main" id="{F2D8701F-A5BE-48FE-94CC-42FEF651F512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061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onector reto 275">
                  <a:extLst>
                    <a:ext uri="{FF2B5EF4-FFF2-40B4-BE49-F238E27FC236}">
                      <a16:creationId xmlns:a16="http://schemas.microsoft.com/office/drawing/2014/main" id="{0EFD2B38-D6BD-4AFE-A316-551C18F09CE2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267"/>
                  <a:ext cx="304822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Conector reto 276">
                  <a:extLst>
                    <a:ext uri="{FF2B5EF4-FFF2-40B4-BE49-F238E27FC236}">
                      <a16:creationId xmlns:a16="http://schemas.microsoft.com/office/drawing/2014/main" id="{ADBE2A28-4FD8-4DB7-B05D-B06E80FD4277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5883"/>
                  <a:ext cx="179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0" name="Conector de seta reta 239">
                <a:extLst>
                  <a:ext uri="{FF2B5EF4-FFF2-40B4-BE49-F238E27FC236}">
                    <a16:creationId xmlns:a16="http://schemas.microsoft.com/office/drawing/2014/main" id="{D139E93C-2D7F-41D9-90CA-A15E187B2882}"/>
                  </a:ext>
                </a:extLst>
              </p:cNvPr>
              <p:cNvCxnSpPr/>
              <p:nvPr/>
            </p:nvCxnSpPr>
            <p:spPr>
              <a:xfrm>
                <a:off x="609600" y="2506124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09" name="Grupo 66">
                <a:extLst>
                  <a:ext uri="{FF2B5EF4-FFF2-40B4-BE49-F238E27FC236}">
                    <a16:creationId xmlns:a16="http://schemas.microsoft.com/office/drawing/2014/main" id="{F71B4E8E-4409-41C6-A2BC-70964E26C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272" name="Retângulo 271">
                  <a:extLst>
                    <a:ext uri="{FF2B5EF4-FFF2-40B4-BE49-F238E27FC236}">
                      <a16:creationId xmlns:a16="http://schemas.microsoft.com/office/drawing/2014/main" id="{45927FCD-9F77-46F1-87D6-21AA42D1CAC3}"/>
                    </a:ext>
                  </a:extLst>
                </p:cNvPr>
                <p:cNvSpPr/>
                <p:nvPr/>
              </p:nvSpPr>
              <p:spPr>
                <a:xfrm>
                  <a:off x="2895344" y="292803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73" name="Retângulo 272">
                  <a:extLst>
                    <a:ext uri="{FF2B5EF4-FFF2-40B4-BE49-F238E27FC236}">
                      <a16:creationId xmlns:a16="http://schemas.microsoft.com/office/drawing/2014/main" id="{48FDCC36-3D50-4DC1-819E-25B098946992}"/>
                    </a:ext>
                  </a:extLst>
                </p:cNvPr>
                <p:cNvSpPr/>
                <p:nvPr/>
              </p:nvSpPr>
              <p:spPr>
                <a:xfrm>
                  <a:off x="3325802" y="2928032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42" name="Conector de seta reta 241">
                <a:extLst>
                  <a:ext uri="{FF2B5EF4-FFF2-40B4-BE49-F238E27FC236}">
                    <a16:creationId xmlns:a16="http://schemas.microsoft.com/office/drawing/2014/main" id="{0E391777-9DA5-4B65-8526-A40318D7A105}"/>
                  </a:ext>
                </a:extLst>
              </p:cNvPr>
              <p:cNvCxnSpPr/>
              <p:nvPr/>
            </p:nvCxnSpPr>
            <p:spPr>
              <a:xfrm>
                <a:off x="1447861" y="2504537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11" name="Grupo 66">
                <a:extLst>
                  <a:ext uri="{FF2B5EF4-FFF2-40B4-BE49-F238E27FC236}">
                    <a16:creationId xmlns:a16="http://schemas.microsoft.com/office/drawing/2014/main" id="{29ACDE55-1C47-41D6-9736-E417CB53F0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270" name="Retângulo 269">
                  <a:extLst>
                    <a:ext uri="{FF2B5EF4-FFF2-40B4-BE49-F238E27FC236}">
                      <a16:creationId xmlns:a16="http://schemas.microsoft.com/office/drawing/2014/main" id="{7E8AFC12-7D4F-4FC4-811D-3B0268D1D0D4}"/>
                    </a:ext>
                  </a:extLst>
                </p:cNvPr>
                <p:cNvSpPr/>
                <p:nvPr/>
              </p:nvSpPr>
              <p:spPr>
                <a:xfrm>
                  <a:off x="2895733" y="292803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71" name="Retângulo 270">
                  <a:extLst>
                    <a:ext uri="{FF2B5EF4-FFF2-40B4-BE49-F238E27FC236}">
                      <a16:creationId xmlns:a16="http://schemas.microsoft.com/office/drawing/2014/main" id="{894655E0-C278-40C9-AA23-11FA90EF4312}"/>
                    </a:ext>
                  </a:extLst>
                </p:cNvPr>
                <p:cNvSpPr/>
                <p:nvPr/>
              </p:nvSpPr>
              <p:spPr>
                <a:xfrm>
                  <a:off x="3326192" y="2928032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44" name="Conector de seta reta 243">
                <a:extLst>
                  <a:ext uri="{FF2B5EF4-FFF2-40B4-BE49-F238E27FC236}">
                    <a16:creationId xmlns:a16="http://schemas.microsoft.com/office/drawing/2014/main" id="{2B3A1DD6-3F2C-4E53-9B9E-D4264FE753C5}"/>
                  </a:ext>
                </a:extLst>
              </p:cNvPr>
              <p:cNvCxnSpPr/>
              <p:nvPr/>
            </p:nvCxnSpPr>
            <p:spPr>
              <a:xfrm>
                <a:off x="2251194" y="2504537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13" name="Grupo 66">
                <a:extLst>
                  <a:ext uri="{FF2B5EF4-FFF2-40B4-BE49-F238E27FC236}">
                    <a16:creationId xmlns:a16="http://schemas.microsoft.com/office/drawing/2014/main" id="{FBF077A2-ECAE-4FA1-92B6-42493113F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268" name="Retângulo 267">
                  <a:extLst>
                    <a:ext uri="{FF2B5EF4-FFF2-40B4-BE49-F238E27FC236}">
                      <a16:creationId xmlns:a16="http://schemas.microsoft.com/office/drawing/2014/main" id="{530D3377-221D-40FF-A05B-D12591FCDF55}"/>
                    </a:ext>
                  </a:extLst>
                </p:cNvPr>
                <p:cNvSpPr/>
                <p:nvPr/>
              </p:nvSpPr>
              <p:spPr>
                <a:xfrm>
                  <a:off x="2895483" y="297122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69" name="Retângulo 268">
                  <a:extLst>
                    <a:ext uri="{FF2B5EF4-FFF2-40B4-BE49-F238E27FC236}">
                      <a16:creationId xmlns:a16="http://schemas.microsoft.com/office/drawing/2014/main" id="{42545A20-715A-4009-B673-2882F79419D1}"/>
                    </a:ext>
                  </a:extLst>
                </p:cNvPr>
                <p:cNvSpPr/>
                <p:nvPr/>
              </p:nvSpPr>
              <p:spPr>
                <a:xfrm>
                  <a:off x="3325941" y="2971226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46" name="Conector de seta reta 245">
                <a:extLst>
                  <a:ext uri="{FF2B5EF4-FFF2-40B4-BE49-F238E27FC236}">
                    <a16:creationId xmlns:a16="http://schemas.microsoft.com/office/drawing/2014/main" id="{2663BE2F-8486-4FBE-873E-EEBFE568CB20}"/>
                  </a:ext>
                </a:extLst>
              </p:cNvPr>
              <p:cNvCxnSpPr/>
              <p:nvPr/>
            </p:nvCxnSpPr>
            <p:spPr>
              <a:xfrm>
                <a:off x="3048177" y="2502949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15" name="Grupo 66">
                <a:extLst>
                  <a:ext uri="{FF2B5EF4-FFF2-40B4-BE49-F238E27FC236}">
                    <a16:creationId xmlns:a16="http://schemas.microsoft.com/office/drawing/2014/main" id="{84EC645C-0C1F-418D-B8CC-C4DCCD6A72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266" name="Retângulo 265">
                  <a:extLst>
                    <a:ext uri="{FF2B5EF4-FFF2-40B4-BE49-F238E27FC236}">
                      <a16:creationId xmlns:a16="http://schemas.microsoft.com/office/drawing/2014/main" id="{2D60B7F9-2B52-441E-BE10-E9B67283D87D}"/>
                    </a:ext>
                  </a:extLst>
                </p:cNvPr>
                <p:cNvSpPr/>
                <p:nvPr/>
              </p:nvSpPr>
              <p:spPr>
                <a:xfrm>
                  <a:off x="2894881" y="297158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67" name="Retângulo 266">
                  <a:extLst>
                    <a:ext uri="{FF2B5EF4-FFF2-40B4-BE49-F238E27FC236}">
                      <a16:creationId xmlns:a16="http://schemas.microsoft.com/office/drawing/2014/main" id="{0381CE04-8812-4D49-8609-0C7139443B85}"/>
                    </a:ext>
                  </a:extLst>
                </p:cNvPr>
                <p:cNvSpPr/>
                <p:nvPr/>
              </p:nvSpPr>
              <p:spPr>
                <a:xfrm>
                  <a:off x="3325338" y="2971580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48" name="Conector de seta reta 247">
                <a:extLst>
                  <a:ext uri="{FF2B5EF4-FFF2-40B4-BE49-F238E27FC236}">
                    <a16:creationId xmlns:a16="http://schemas.microsoft.com/office/drawing/2014/main" id="{7139B08E-2D11-430C-906F-E5A575A00661}"/>
                  </a:ext>
                </a:extLst>
              </p:cNvPr>
              <p:cNvCxnSpPr/>
              <p:nvPr/>
            </p:nvCxnSpPr>
            <p:spPr>
              <a:xfrm>
                <a:off x="3859450" y="2510888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17" name="Grupo 66">
                <a:extLst>
                  <a:ext uri="{FF2B5EF4-FFF2-40B4-BE49-F238E27FC236}">
                    <a16:creationId xmlns:a16="http://schemas.microsoft.com/office/drawing/2014/main" id="{D0DCB788-B66D-45CA-8256-B7494703DD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264" name="Retângulo 263">
                  <a:extLst>
                    <a:ext uri="{FF2B5EF4-FFF2-40B4-BE49-F238E27FC236}">
                      <a16:creationId xmlns:a16="http://schemas.microsoft.com/office/drawing/2014/main" id="{81CF295D-9E53-4A94-B40A-1C37E41A46E3}"/>
                    </a:ext>
                  </a:extLst>
                </p:cNvPr>
                <p:cNvSpPr/>
                <p:nvPr/>
              </p:nvSpPr>
              <p:spPr>
                <a:xfrm>
                  <a:off x="2895889" y="297188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65" name="Retângulo 264">
                  <a:extLst>
                    <a:ext uri="{FF2B5EF4-FFF2-40B4-BE49-F238E27FC236}">
                      <a16:creationId xmlns:a16="http://schemas.microsoft.com/office/drawing/2014/main" id="{5858EA4C-A607-4B33-908D-1670BF47FFAE}"/>
                    </a:ext>
                  </a:extLst>
                </p:cNvPr>
                <p:cNvSpPr/>
                <p:nvPr/>
              </p:nvSpPr>
              <p:spPr>
                <a:xfrm>
                  <a:off x="3326347" y="2971888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50" name="Conector de seta reta 249">
                <a:extLst>
                  <a:ext uri="{FF2B5EF4-FFF2-40B4-BE49-F238E27FC236}">
                    <a16:creationId xmlns:a16="http://schemas.microsoft.com/office/drawing/2014/main" id="{02C1B205-D22D-4428-9D77-14DB13C4DED3}"/>
                  </a:ext>
                </a:extLst>
              </p:cNvPr>
              <p:cNvCxnSpPr/>
              <p:nvPr/>
            </p:nvCxnSpPr>
            <p:spPr>
              <a:xfrm>
                <a:off x="4697711" y="2507712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19" name="Grupo 66">
                <a:extLst>
                  <a:ext uri="{FF2B5EF4-FFF2-40B4-BE49-F238E27FC236}">
                    <a16:creationId xmlns:a16="http://schemas.microsoft.com/office/drawing/2014/main" id="{6F772529-25B8-4F69-B29A-841C95849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262" name="Retângulo 261">
                  <a:extLst>
                    <a:ext uri="{FF2B5EF4-FFF2-40B4-BE49-F238E27FC236}">
                      <a16:creationId xmlns:a16="http://schemas.microsoft.com/office/drawing/2014/main" id="{98EDB2B9-C101-4178-82BC-2BDF7531DC2E}"/>
                    </a:ext>
                  </a:extLst>
                </p:cNvPr>
                <p:cNvSpPr/>
                <p:nvPr/>
              </p:nvSpPr>
              <p:spPr>
                <a:xfrm>
                  <a:off x="2896279" y="297188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63" name="Retângulo 262">
                  <a:extLst>
                    <a:ext uri="{FF2B5EF4-FFF2-40B4-BE49-F238E27FC236}">
                      <a16:creationId xmlns:a16="http://schemas.microsoft.com/office/drawing/2014/main" id="{4FAC10FD-C444-4D8B-ABA7-3C19A29002C0}"/>
                    </a:ext>
                  </a:extLst>
                </p:cNvPr>
                <p:cNvSpPr/>
                <p:nvPr/>
              </p:nvSpPr>
              <p:spPr>
                <a:xfrm>
                  <a:off x="3326737" y="2971888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52" name="Conector de seta reta 251">
                <a:extLst>
                  <a:ext uri="{FF2B5EF4-FFF2-40B4-BE49-F238E27FC236}">
                    <a16:creationId xmlns:a16="http://schemas.microsoft.com/office/drawing/2014/main" id="{5193F173-8005-4F7C-8739-26EDDB180F01}"/>
                  </a:ext>
                </a:extLst>
              </p:cNvPr>
              <p:cNvCxnSpPr/>
              <p:nvPr/>
            </p:nvCxnSpPr>
            <p:spPr>
              <a:xfrm>
                <a:off x="5499456" y="2507712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21" name="Grupo 66">
                <a:extLst>
                  <a:ext uri="{FF2B5EF4-FFF2-40B4-BE49-F238E27FC236}">
                    <a16:creationId xmlns:a16="http://schemas.microsoft.com/office/drawing/2014/main" id="{58977783-F13C-4382-A4FD-DC92BDC448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9F39B20C-31A1-44C2-A518-657DE2927633}"/>
                    </a:ext>
                  </a:extLst>
                </p:cNvPr>
                <p:cNvSpPr/>
                <p:nvPr/>
              </p:nvSpPr>
              <p:spPr>
                <a:xfrm>
                  <a:off x="2896027" y="2972197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BB3F3FF8-D3F0-495F-9900-24A84AA836A5}"/>
                    </a:ext>
                  </a:extLst>
                </p:cNvPr>
                <p:cNvSpPr/>
                <p:nvPr/>
              </p:nvSpPr>
              <p:spPr>
                <a:xfrm>
                  <a:off x="3326486" y="2972197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54" name="Conector de seta reta 253">
                <a:extLst>
                  <a:ext uri="{FF2B5EF4-FFF2-40B4-BE49-F238E27FC236}">
                    <a16:creationId xmlns:a16="http://schemas.microsoft.com/office/drawing/2014/main" id="{B3076055-6DB8-44FE-BD64-C6A52C581790}"/>
                  </a:ext>
                </a:extLst>
              </p:cNvPr>
              <p:cNvCxnSpPr/>
              <p:nvPr/>
            </p:nvCxnSpPr>
            <p:spPr>
              <a:xfrm>
                <a:off x="6298027" y="2506124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23" name="Grupo 254">
                <a:extLst>
                  <a:ext uri="{FF2B5EF4-FFF2-40B4-BE49-F238E27FC236}">
                    <a16:creationId xmlns:a16="http://schemas.microsoft.com/office/drawing/2014/main" id="{DCCF4F1F-B27F-47A8-9ADA-432406DC1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258" name="Retângulo 257">
                  <a:extLst>
                    <a:ext uri="{FF2B5EF4-FFF2-40B4-BE49-F238E27FC236}">
                      <a16:creationId xmlns:a16="http://schemas.microsoft.com/office/drawing/2014/main" id="{084B546D-9FCF-4879-92CF-B282A88E8D69}"/>
                    </a:ext>
                  </a:extLst>
                </p:cNvPr>
                <p:cNvSpPr/>
                <p:nvPr/>
              </p:nvSpPr>
              <p:spPr>
                <a:xfrm>
                  <a:off x="2895135" y="297124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id="{16E2DA44-F045-4E1C-890D-2F6E993F067D}"/>
                    </a:ext>
                  </a:extLst>
                </p:cNvPr>
                <p:cNvSpPr/>
                <p:nvPr/>
              </p:nvSpPr>
              <p:spPr>
                <a:xfrm>
                  <a:off x="3325593" y="2971248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56" name="Conector de seta reta 255">
                <a:extLst>
                  <a:ext uri="{FF2B5EF4-FFF2-40B4-BE49-F238E27FC236}">
                    <a16:creationId xmlns:a16="http://schemas.microsoft.com/office/drawing/2014/main" id="{94C994C2-530D-49C8-BF90-BF6286750FEF}"/>
                  </a:ext>
                </a:extLst>
              </p:cNvPr>
              <p:cNvCxnSpPr/>
              <p:nvPr/>
            </p:nvCxnSpPr>
            <p:spPr>
              <a:xfrm>
                <a:off x="7107711" y="2495012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de seta reta 256">
                <a:extLst>
                  <a:ext uri="{FF2B5EF4-FFF2-40B4-BE49-F238E27FC236}">
                    <a16:creationId xmlns:a16="http://schemas.microsoft.com/office/drawing/2014/main" id="{F10FC18F-EF6A-42FC-9CD9-74E2DC4956B7}"/>
                  </a:ext>
                </a:extLst>
              </p:cNvPr>
              <p:cNvCxnSpPr/>
              <p:nvPr/>
            </p:nvCxnSpPr>
            <p:spPr>
              <a:xfrm>
                <a:off x="7888818" y="2493424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29" name="Grupo 281">
              <a:extLst>
                <a:ext uri="{FF2B5EF4-FFF2-40B4-BE49-F238E27FC236}">
                  <a16:creationId xmlns:a16="http://schemas.microsoft.com/office/drawing/2014/main" id="{C68EABD9-8371-408C-8B60-A5D1BAF49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3886200"/>
              <a:ext cx="8409600" cy="449240"/>
              <a:chOff x="609600" y="2258704"/>
              <a:chExt cx="8409600" cy="449240"/>
            </a:xfrm>
          </p:grpSpPr>
          <p:grpSp>
            <p:nvGrpSpPr>
              <p:cNvPr id="29960" name="Grupo 66">
                <a:extLst>
                  <a:ext uri="{FF2B5EF4-FFF2-40B4-BE49-F238E27FC236}">
                    <a16:creationId xmlns:a16="http://schemas.microsoft.com/office/drawing/2014/main" id="{0723C448-D45E-4C2C-BF1E-3781A10CBB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326" name="Retângulo 325">
                  <a:extLst>
                    <a:ext uri="{FF2B5EF4-FFF2-40B4-BE49-F238E27FC236}">
                      <a16:creationId xmlns:a16="http://schemas.microsoft.com/office/drawing/2014/main" id="{BA765155-E7A6-4382-8404-F4C34ED514EB}"/>
                    </a:ext>
                  </a:extLst>
                </p:cNvPr>
                <p:cNvSpPr/>
                <p:nvPr/>
              </p:nvSpPr>
              <p:spPr>
                <a:xfrm>
                  <a:off x="2896143" y="297191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27" name="Retângulo 326">
                  <a:extLst>
                    <a:ext uri="{FF2B5EF4-FFF2-40B4-BE49-F238E27FC236}">
                      <a16:creationId xmlns:a16="http://schemas.microsoft.com/office/drawing/2014/main" id="{5B274929-FCAC-49B0-B877-F98B1CFD88F2}"/>
                    </a:ext>
                  </a:extLst>
                </p:cNvPr>
                <p:cNvSpPr/>
                <p:nvPr/>
              </p:nvSpPr>
              <p:spPr>
                <a:xfrm>
                  <a:off x="3326602" y="2971916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961" name="Grupo 66">
                <a:extLst>
                  <a:ext uri="{FF2B5EF4-FFF2-40B4-BE49-F238E27FC236}">
                    <a16:creationId xmlns:a16="http://schemas.microsoft.com/office/drawing/2014/main" id="{047EC86B-1A5F-4B8B-AEC0-513D1CD157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324" name="Retângulo 323">
                  <a:extLst>
                    <a:ext uri="{FF2B5EF4-FFF2-40B4-BE49-F238E27FC236}">
                      <a16:creationId xmlns:a16="http://schemas.microsoft.com/office/drawing/2014/main" id="{2E5C3761-7552-4252-B65C-F039B3BF604C}"/>
                    </a:ext>
                  </a:extLst>
                </p:cNvPr>
                <p:cNvSpPr/>
                <p:nvPr/>
              </p:nvSpPr>
              <p:spPr>
                <a:xfrm>
                  <a:off x="2895924" y="2972557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25" name="Retângulo 324">
                  <a:extLst>
                    <a:ext uri="{FF2B5EF4-FFF2-40B4-BE49-F238E27FC236}">
                      <a16:creationId xmlns:a16="http://schemas.microsoft.com/office/drawing/2014/main" id="{FF206BC1-A0E5-4262-A468-3150EEA6834A}"/>
                    </a:ext>
                  </a:extLst>
                </p:cNvPr>
                <p:cNvSpPr/>
                <p:nvPr/>
              </p:nvSpPr>
              <p:spPr>
                <a:xfrm>
                  <a:off x="3326382" y="2972557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962" name="Grupo 141">
                <a:extLst>
                  <a:ext uri="{FF2B5EF4-FFF2-40B4-BE49-F238E27FC236}">
                    <a16:creationId xmlns:a16="http://schemas.microsoft.com/office/drawing/2014/main" id="{7D0AB00D-11C5-4CD7-BBA8-293E2C496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320" name="Conector reto 319">
                  <a:extLst>
                    <a:ext uri="{FF2B5EF4-FFF2-40B4-BE49-F238E27FC236}">
                      <a16:creationId xmlns:a16="http://schemas.microsoft.com/office/drawing/2014/main" id="{4CB20142-860C-40FC-96B6-6159605C7359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9218"/>
                  <a:ext cx="179401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ector de seta reta 320">
                  <a:extLst>
                    <a:ext uri="{FF2B5EF4-FFF2-40B4-BE49-F238E27FC236}">
                      <a16:creationId xmlns:a16="http://schemas.microsoft.com/office/drawing/2014/main" id="{59F73B96-4965-4408-A0D2-547E8527D352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421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ector reto 321">
                  <a:extLst>
                    <a:ext uri="{FF2B5EF4-FFF2-40B4-BE49-F238E27FC236}">
                      <a16:creationId xmlns:a16="http://schemas.microsoft.com/office/drawing/2014/main" id="{E289A27E-59D7-4FA1-BB26-30169B36DE77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627"/>
                  <a:ext cx="304822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ector reto 322">
                  <a:extLst>
                    <a:ext uri="{FF2B5EF4-FFF2-40B4-BE49-F238E27FC236}">
                      <a16:creationId xmlns:a16="http://schemas.microsoft.com/office/drawing/2014/main" id="{D7866C8C-3A7F-4F25-BD7D-267F055F73EB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6243"/>
                  <a:ext cx="179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6" name="Conector de seta reta 285">
                <a:extLst>
                  <a:ext uri="{FF2B5EF4-FFF2-40B4-BE49-F238E27FC236}">
                    <a16:creationId xmlns:a16="http://schemas.microsoft.com/office/drawing/2014/main" id="{D4800007-E076-4077-8D23-4D2A4D392F04}"/>
                  </a:ext>
                </a:extLst>
              </p:cNvPr>
              <p:cNvCxnSpPr/>
              <p:nvPr/>
            </p:nvCxnSpPr>
            <p:spPr>
              <a:xfrm>
                <a:off x="609600" y="2506484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64" name="Grupo 66">
                <a:extLst>
                  <a:ext uri="{FF2B5EF4-FFF2-40B4-BE49-F238E27FC236}">
                    <a16:creationId xmlns:a16="http://schemas.microsoft.com/office/drawing/2014/main" id="{4BABDF0A-69A9-4109-BF38-75177ABB7E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318" name="Retângulo 317">
                  <a:extLst>
                    <a:ext uri="{FF2B5EF4-FFF2-40B4-BE49-F238E27FC236}">
                      <a16:creationId xmlns:a16="http://schemas.microsoft.com/office/drawing/2014/main" id="{EC3DB95E-D121-4E10-8533-CB737E381C3C}"/>
                    </a:ext>
                  </a:extLst>
                </p:cNvPr>
                <p:cNvSpPr/>
                <p:nvPr/>
              </p:nvSpPr>
              <p:spPr>
                <a:xfrm>
                  <a:off x="2895344" y="297127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19" name="Retângulo 318">
                  <a:extLst>
                    <a:ext uri="{FF2B5EF4-FFF2-40B4-BE49-F238E27FC236}">
                      <a16:creationId xmlns:a16="http://schemas.microsoft.com/office/drawing/2014/main" id="{E95201E5-277C-4AD8-8D46-AAA9483E8171}"/>
                    </a:ext>
                  </a:extLst>
                </p:cNvPr>
                <p:cNvSpPr/>
                <p:nvPr/>
              </p:nvSpPr>
              <p:spPr>
                <a:xfrm>
                  <a:off x="3325802" y="2971278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88" name="Conector de seta reta 287">
                <a:extLst>
                  <a:ext uri="{FF2B5EF4-FFF2-40B4-BE49-F238E27FC236}">
                    <a16:creationId xmlns:a16="http://schemas.microsoft.com/office/drawing/2014/main" id="{0FC8C4C9-3BCB-4E02-A048-4C720DC150FE}"/>
                  </a:ext>
                </a:extLst>
              </p:cNvPr>
              <p:cNvCxnSpPr/>
              <p:nvPr/>
            </p:nvCxnSpPr>
            <p:spPr>
              <a:xfrm>
                <a:off x="1447861" y="2504897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66" name="Grupo 66">
                <a:extLst>
                  <a:ext uri="{FF2B5EF4-FFF2-40B4-BE49-F238E27FC236}">
                    <a16:creationId xmlns:a16="http://schemas.microsoft.com/office/drawing/2014/main" id="{407F0AA5-A47D-4F63-A7AF-9631FE9E59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316" name="Retângulo 315">
                  <a:extLst>
                    <a:ext uri="{FF2B5EF4-FFF2-40B4-BE49-F238E27FC236}">
                      <a16:creationId xmlns:a16="http://schemas.microsoft.com/office/drawing/2014/main" id="{CF5F73AD-18AC-448D-B0CD-81D9F4ABC439}"/>
                    </a:ext>
                  </a:extLst>
                </p:cNvPr>
                <p:cNvSpPr/>
                <p:nvPr/>
              </p:nvSpPr>
              <p:spPr>
                <a:xfrm>
                  <a:off x="2895733" y="297127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17" name="Retângulo 316">
                  <a:extLst>
                    <a:ext uri="{FF2B5EF4-FFF2-40B4-BE49-F238E27FC236}">
                      <a16:creationId xmlns:a16="http://schemas.microsoft.com/office/drawing/2014/main" id="{A092C868-343B-48B5-8E49-B33EB428F33C}"/>
                    </a:ext>
                  </a:extLst>
                </p:cNvPr>
                <p:cNvSpPr/>
                <p:nvPr/>
              </p:nvSpPr>
              <p:spPr>
                <a:xfrm>
                  <a:off x="3326192" y="2971278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90" name="Conector de seta reta 289">
                <a:extLst>
                  <a:ext uri="{FF2B5EF4-FFF2-40B4-BE49-F238E27FC236}">
                    <a16:creationId xmlns:a16="http://schemas.microsoft.com/office/drawing/2014/main" id="{E6D46B4A-B624-41B1-8098-678688590130}"/>
                  </a:ext>
                </a:extLst>
              </p:cNvPr>
              <p:cNvCxnSpPr/>
              <p:nvPr/>
            </p:nvCxnSpPr>
            <p:spPr>
              <a:xfrm>
                <a:off x="2251194" y="2504897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68" name="Grupo 66">
                <a:extLst>
                  <a:ext uri="{FF2B5EF4-FFF2-40B4-BE49-F238E27FC236}">
                    <a16:creationId xmlns:a16="http://schemas.microsoft.com/office/drawing/2014/main" id="{30B68D5F-8984-439B-BDEF-1D3B82630E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314" name="Retângulo 313">
                  <a:extLst>
                    <a:ext uri="{FF2B5EF4-FFF2-40B4-BE49-F238E27FC236}">
                      <a16:creationId xmlns:a16="http://schemas.microsoft.com/office/drawing/2014/main" id="{8CCEA537-7958-4131-9E66-84B1E69A6AF5}"/>
                    </a:ext>
                  </a:extLst>
                </p:cNvPr>
                <p:cNvSpPr/>
                <p:nvPr/>
              </p:nvSpPr>
              <p:spPr>
                <a:xfrm>
                  <a:off x="2895483" y="297158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15" name="Retângulo 314">
                  <a:extLst>
                    <a:ext uri="{FF2B5EF4-FFF2-40B4-BE49-F238E27FC236}">
                      <a16:creationId xmlns:a16="http://schemas.microsoft.com/office/drawing/2014/main" id="{9E61BF83-D609-4334-BE09-1648AE0494E9}"/>
                    </a:ext>
                  </a:extLst>
                </p:cNvPr>
                <p:cNvSpPr/>
                <p:nvPr/>
              </p:nvSpPr>
              <p:spPr>
                <a:xfrm>
                  <a:off x="3325941" y="2971586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92" name="Conector de seta reta 291">
                <a:extLst>
                  <a:ext uri="{FF2B5EF4-FFF2-40B4-BE49-F238E27FC236}">
                    <a16:creationId xmlns:a16="http://schemas.microsoft.com/office/drawing/2014/main" id="{FD52FCAD-ECB9-409C-90D8-26CDF6638400}"/>
                  </a:ext>
                </a:extLst>
              </p:cNvPr>
              <p:cNvCxnSpPr/>
              <p:nvPr/>
            </p:nvCxnSpPr>
            <p:spPr>
              <a:xfrm>
                <a:off x="3048177" y="2503309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70" name="Grupo 66">
                <a:extLst>
                  <a:ext uri="{FF2B5EF4-FFF2-40B4-BE49-F238E27FC236}">
                    <a16:creationId xmlns:a16="http://schemas.microsoft.com/office/drawing/2014/main" id="{0877CBF1-9E06-44AE-AA56-89C1A4605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312" name="Retângulo 311">
                  <a:extLst>
                    <a:ext uri="{FF2B5EF4-FFF2-40B4-BE49-F238E27FC236}">
                      <a16:creationId xmlns:a16="http://schemas.microsoft.com/office/drawing/2014/main" id="{43765B97-4917-4C2E-9CE6-1849CD005030}"/>
                    </a:ext>
                  </a:extLst>
                </p:cNvPr>
                <p:cNvSpPr/>
                <p:nvPr/>
              </p:nvSpPr>
              <p:spPr>
                <a:xfrm>
                  <a:off x="2894881" y="297194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13" name="Retângulo 312">
                  <a:extLst>
                    <a:ext uri="{FF2B5EF4-FFF2-40B4-BE49-F238E27FC236}">
                      <a16:creationId xmlns:a16="http://schemas.microsoft.com/office/drawing/2014/main" id="{22B0E846-7D44-4472-9E02-79BB01D970B3}"/>
                    </a:ext>
                  </a:extLst>
                </p:cNvPr>
                <p:cNvSpPr/>
                <p:nvPr/>
              </p:nvSpPr>
              <p:spPr>
                <a:xfrm>
                  <a:off x="3325338" y="2971940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94" name="Conector de seta reta 293">
                <a:extLst>
                  <a:ext uri="{FF2B5EF4-FFF2-40B4-BE49-F238E27FC236}">
                    <a16:creationId xmlns:a16="http://schemas.microsoft.com/office/drawing/2014/main" id="{9247E386-FC45-429F-B925-DFBEA519E61E}"/>
                  </a:ext>
                </a:extLst>
              </p:cNvPr>
              <p:cNvCxnSpPr/>
              <p:nvPr/>
            </p:nvCxnSpPr>
            <p:spPr>
              <a:xfrm>
                <a:off x="3859450" y="2511248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72" name="Grupo 66">
                <a:extLst>
                  <a:ext uri="{FF2B5EF4-FFF2-40B4-BE49-F238E27FC236}">
                    <a16:creationId xmlns:a16="http://schemas.microsoft.com/office/drawing/2014/main" id="{B74B1578-D523-43AB-8A6E-4C2BBD0DBF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310" name="Retângulo 309">
                  <a:extLst>
                    <a:ext uri="{FF2B5EF4-FFF2-40B4-BE49-F238E27FC236}">
                      <a16:creationId xmlns:a16="http://schemas.microsoft.com/office/drawing/2014/main" id="{EA4DC088-3221-4699-A324-718AD5C4B052}"/>
                    </a:ext>
                  </a:extLst>
                </p:cNvPr>
                <p:cNvSpPr/>
                <p:nvPr/>
              </p:nvSpPr>
              <p:spPr>
                <a:xfrm>
                  <a:off x="2895889" y="297224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11" name="Retângulo 310">
                  <a:extLst>
                    <a:ext uri="{FF2B5EF4-FFF2-40B4-BE49-F238E27FC236}">
                      <a16:creationId xmlns:a16="http://schemas.microsoft.com/office/drawing/2014/main" id="{EA63CAAE-5D55-4951-9622-E4CB6687A89F}"/>
                    </a:ext>
                  </a:extLst>
                </p:cNvPr>
                <p:cNvSpPr/>
                <p:nvPr/>
              </p:nvSpPr>
              <p:spPr>
                <a:xfrm>
                  <a:off x="3326347" y="2972248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96" name="Conector de seta reta 295">
                <a:extLst>
                  <a:ext uri="{FF2B5EF4-FFF2-40B4-BE49-F238E27FC236}">
                    <a16:creationId xmlns:a16="http://schemas.microsoft.com/office/drawing/2014/main" id="{328EBB8C-6DE8-4B48-842B-142A68D88072}"/>
                  </a:ext>
                </a:extLst>
              </p:cNvPr>
              <p:cNvCxnSpPr/>
              <p:nvPr/>
            </p:nvCxnSpPr>
            <p:spPr>
              <a:xfrm>
                <a:off x="4697711" y="2508072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74" name="Grupo 66">
                <a:extLst>
                  <a:ext uri="{FF2B5EF4-FFF2-40B4-BE49-F238E27FC236}">
                    <a16:creationId xmlns:a16="http://schemas.microsoft.com/office/drawing/2014/main" id="{2A461AC0-7A16-4311-A2E5-BDD9213C43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308" name="Retângulo 307">
                  <a:extLst>
                    <a:ext uri="{FF2B5EF4-FFF2-40B4-BE49-F238E27FC236}">
                      <a16:creationId xmlns:a16="http://schemas.microsoft.com/office/drawing/2014/main" id="{64541041-CE99-4573-A282-CD3C2D0692B1}"/>
                    </a:ext>
                  </a:extLst>
                </p:cNvPr>
                <p:cNvSpPr/>
                <p:nvPr/>
              </p:nvSpPr>
              <p:spPr>
                <a:xfrm>
                  <a:off x="2896279" y="297224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09" name="Retângulo 308">
                  <a:extLst>
                    <a:ext uri="{FF2B5EF4-FFF2-40B4-BE49-F238E27FC236}">
                      <a16:creationId xmlns:a16="http://schemas.microsoft.com/office/drawing/2014/main" id="{C506C0A5-D346-49C2-AB7F-7B27C4A45AEF}"/>
                    </a:ext>
                  </a:extLst>
                </p:cNvPr>
                <p:cNvSpPr/>
                <p:nvPr/>
              </p:nvSpPr>
              <p:spPr>
                <a:xfrm>
                  <a:off x="3326737" y="2972248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298" name="Conector de seta reta 297">
                <a:extLst>
                  <a:ext uri="{FF2B5EF4-FFF2-40B4-BE49-F238E27FC236}">
                    <a16:creationId xmlns:a16="http://schemas.microsoft.com/office/drawing/2014/main" id="{A65DBE03-917A-47C8-9537-35A3DE7BAD16}"/>
                  </a:ext>
                </a:extLst>
              </p:cNvPr>
              <p:cNvCxnSpPr/>
              <p:nvPr/>
            </p:nvCxnSpPr>
            <p:spPr>
              <a:xfrm>
                <a:off x="5499456" y="2508072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76" name="Grupo 66">
                <a:extLst>
                  <a:ext uri="{FF2B5EF4-FFF2-40B4-BE49-F238E27FC236}">
                    <a16:creationId xmlns:a16="http://schemas.microsoft.com/office/drawing/2014/main" id="{3166E4B1-C375-4C7E-8AAC-A135C3686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306" name="Retângulo 305">
                  <a:extLst>
                    <a:ext uri="{FF2B5EF4-FFF2-40B4-BE49-F238E27FC236}">
                      <a16:creationId xmlns:a16="http://schemas.microsoft.com/office/drawing/2014/main" id="{D82470B6-9643-4C2B-8CB0-D1798B072DFC}"/>
                    </a:ext>
                  </a:extLst>
                </p:cNvPr>
                <p:cNvSpPr/>
                <p:nvPr/>
              </p:nvSpPr>
              <p:spPr>
                <a:xfrm>
                  <a:off x="2896027" y="2972557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:a16="http://schemas.microsoft.com/office/drawing/2014/main" id="{73F38AD8-5F96-41B9-8E06-DAB745A43005}"/>
                    </a:ext>
                  </a:extLst>
                </p:cNvPr>
                <p:cNvSpPr/>
                <p:nvPr/>
              </p:nvSpPr>
              <p:spPr>
                <a:xfrm>
                  <a:off x="3326486" y="2972557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00" name="Conector de seta reta 299">
                <a:extLst>
                  <a:ext uri="{FF2B5EF4-FFF2-40B4-BE49-F238E27FC236}">
                    <a16:creationId xmlns:a16="http://schemas.microsoft.com/office/drawing/2014/main" id="{C8CE9FE1-A726-4BBB-BBF2-4FDDC9FB5811}"/>
                  </a:ext>
                </a:extLst>
              </p:cNvPr>
              <p:cNvCxnSpPr/>
              <p:nvPr/>
            </p:nvCxnSpPr>
            <p:spPr>
              <a:xfrm>
                <a:off x="6298027" y="2506484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78" name="Grupo 66">
                <a:extLst>
                  <a:ext uri="{FF2B5EF4-FFF2-40B4-BE49-F238E27FC236}">
                    <a16:creationId xmlns:a16="http://schemas.microsoft.com/office/drawing/2014/main" id="{65E0BCE3-86CF-4971-A952-4F9D95FDE3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304" name="Retângulo 303">
                  <a:extLst>
                    <a:ext uri="{FF2B5EF4-FFF2-40B4-BE49-F238E27FC236}">
                      <a16:creationId xmlns:a16="http://schemas.microsoft.com/office/drawing/2014/main" id="{024BD1C8-B476-4B97-B110-28F62FF81752}"/>
                    </a:ext>
                  </a:extLst>
                </p:cNvPr>
                <p:cNvSpPr/>
                <p:nvPr/>
              </p:nvSpPr>
              <p:spPr>
                <a:xfrm>
                  <a:off x="2895135" y="297160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05" name="Retângulo 304">
                  <a:extLst>
                    <a:ext uri="{FF2B5EF4-FFF2-40B4-BE49-F238E27FC236}">
                      <a16:creationId xmlns:a16="http://schemas.microsoft.com/office/drawing/2014/main" id="{40C7BED4-27E0-4EE6-B05B-6D56CED82C17}"/>
                    </a:ext>
                  </a:extLst>
                </p:cNvPr>
                <p:cNvSpPr/>
                <p:nvPr/>
              </p:nvSpPr>
              <p:spPr>
                <a:xfrm>
                  <a:off x="3325593" y="2971608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02" name="Conector de seta reta 301">
                <a:extLst>
                  <a:ext uri="{FF2B5EF4-FFF2-40B4-BE49-F238E27FC236}">
                    <a16:creationId xmlns:a16="http://schemas.microsoft.com/office/drawing/2014/main" id="{1CC50464-8185-42C5-B214-071E7483D249}"/>
                  </a:ext>
                </a:extLst>
              </p:cNvPr>
              <p:cNvCxnSpPr/>
              <p:nvPr/>
            </p:nvCxnSpPr>
            <p:spPr>
              <a:xfrm>
                <a:off x="7107711" y="2495372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de seta reta 302">
                <a:extLst>
                  <a:ext uri="{FF2B5EF4-FFF2-40B4-BE49-F238E27FC236}">
                    <a16:creationId xmlns:a16="http://schemas.microsoft.com/office/drawing/2014/main" id="{C6A38CE6-7EB1-4176-A441-75E47C41388F}"/>
                  </a:ext>
                </a:extLst>
              </p:cNvPr>
              <p:cNvCxnSpPr/>
              <p:nvPr/>
            </p:nvCxnSpPr>
            <p:spPr>
              <a:xfrm>
                <a:off x="7888818" y="2493784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30" name="Grupo 327">
              <a:extLst>
                <a:ext uri="{FF2B5EF4-FFF2-40B4-BE49-F238E27FC236}">
                  <a16:creationId xmlns:a16="http://schemas.microsoft.com/office/drawing/2014/main" id="{743C900F-7756-495E-A9BA-6DDF2D29E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378656"/>
              <a:ext cx="8409600" cy="449240"/>
              <a:chOff x="609600" y="2258704"/>
              <a:chExt cx="8409600" cy="449240"/>
            </a:xfrm>
          </p:grpSpPr>
          <p:grpSp>
            <p:nvGrpSpPr>
              <p:cNvPr id="29915" name="Grupo 66">
                <a:extLst>
                  <a:ext uri="{FF2B5EF4-FFF2-40B4-BE49-F238E27FC236}">
                    <a16:creationId xmlns:a16="http://schemas.microsoft.com/office/drawing/2014/main" id="{C44E532C-976F-44AD-ADCB-E3A0F56283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372" name="Retângulo 371">
                  <a:extLst>
                    <a:ext uri="{FF2B5EF4-FFF2-40B4-BE49-F238E27FC236}">
                      <a16:creationId xmlns:a16="http://schemas.microsoft.com/office/drawing/2014/main" id="{FA0FE7AC-009F-4B13-815A-48ADC33C6BDD}"/>
                    </a:ext>
                  </a:extLst>
                </p:cNvPr>
                <p:cNvSpPr/>
                <p:nvPr/>
              </p:nvSpPr>
              <p:spPr>
                <a:xfrm>
                  <a:off x="2896143" y="297161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73" name="Retângulo 372">
                  <a:extLst>
                    <a:ext uri="{FF2B5EF4-FFF2-40B4-BE49-F238E27FC236}">
                      <a16:creationId xmlns:a16="http://schemas.microsoft.com/office/drawing/2014/main" id="{25CA634D-A7D1-44B8-9266-70D5DAE8E1EC}"/>
                    </a:ext>
                  </a:extLst>
                </p:cNvPr>
                <p:cNvSpPr/>
                <p:nvPr/>
              </p:nvSpPr>
              <p:spPr>
                <a:xfrm>
                  <a:off x="3326602" y="2971613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916" name="Grupo 66">
                <a:extLst>
                  <a:ext uri="{FF2B5EF4-FFF2-40B4-BE49-F238E27FC236}">
                    <a16:creationId xmlns:a16="http://schemas.microsoft.com/office/drawing/2014/main" id="{093997D9-E97D-45E2-BB06-0E26B29B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370" name="Retângulo 369">
                  <a:extLst>
                    <a:ext uri="{FF2B5EF4-FFF2-40B4-BE49-F238E27FC236}">
                      <a16:creationId xmlns:a16="http://schemas.microsoft.com/office/drawing/2014/main" id="{E44129FE-E2B9-44D6-9C5B-F7CA006069EA}"/>
                    </a:ext>
                  </a:extLst>
                </p:cNvPr>
                <p:cNvSpPr/>
                <p:nvPr/>
              </p:nvSpPr>
              <p:spPr>
                <a:xfrm>
                  <a:off x="2895924" y="297225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71" name="Retângulo 370">
                  <a:extLst>
                    <a:ext uri="{FF2B5EF4-FFF2-40B4-BE49-F238E27FC236}">
                      <a16:creationId xmlns:a16="http://schemas.microsoft.com/office/drawing/2014/main" id="{E055A167-3D84-4F4D-91A3-C91F4122E122}"/>
                    </a:ext>
                  </a:extLst>
                </p:cNvPr>
                <p:cNvSpPr/>
                <p:nvPr/>
              </p:nvSpPr>
              <p:spPr>
                <a:xfrm>
                  <a:off x="3326382" y="2972254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917" name="Grupo 141">
                <a:extLst>
                  <a:ext uri="{FF2B5EF4-FFF2-40B4-BE49-F238E27FC236}">
                    <a16:creationId xmlns:a16="http://schemas.microsoft.com/office/drawing/2014/main" id="{DD757429-C9AA-49FD-A458-9910143AE5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366" name="Conector reto 365">
                  <a:extLst>
                    <a:ext uri="{FF2B5EF4-FFF2-40B4-BE49-F238E27FC236}">
                      <a16:creationId xmlns:a16="http://schemas.microsoft.com/office/drawing/2014/main" id="{75B8AE0A-6561-4CDB-9B40-F320556E0E65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8915"/>
                  <a:ext cx="179401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Conector de seta reta 366">
                  <a:extLst>
                    <a:ext uri="{FF2B5EF4-FFF2-40B4-BE49-F238E27FC236}">
                      <a16:creationId xmlns:a16="http://schemas.microsoft.com/office/drawing/2014/main" id="{9092A5E7-50A3-40B2-B956-1C2DD3D2D494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118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Conector reto 367">
                  <a:extLst>
                    <a:ext uri="{FF2B5EF4-FFF2-40B4-BE49-F238E27FC236}">
                      <a16:creationId xmlns:a16="http://schemas.microsoft.com/office/drawing/2014/main" id="{CA3A3079-55C0-44EF-ACD4-000D06FEBAFC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324"/>
                  <a:ext cx="304822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Conector reto 368">
                  <a:extLst>
                    <a:ext uri="{FF2B5EF4-FFF2-40B4-BE49-F238E27FC236}">
                      <a16:creationId xmlns:a16="http://schemas.microsoft.com/office/drawing/2014/main" id="{82B14115-BD6F-4E07-80B4-6C0D0750A21B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5940"/>
                  <a:ext cx="179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2" name="Conector de seta reta 331">
                <a:extLst>
                  <a:ext uri="{FF2B5EF4-FFF2-40B4-BE49-F238E27FC236}">
                    <a16:creationId xmlns:a16="http://schemas.microsoft.com/office/drawing/2014/main" id="{D39D84DE-8D44-497F-AE5E-6D82802917AA}"/>
                  </a:ext>
                </a:extLst>
              </p:cNvPr>
              <p:cNvCxnSpPr/>
              <p:nvPr/>
            </p:nvCxnSpPr>
            <p:spPr>
              <a:xfrm>
                <a:off x="609600" y="2506181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19" name="Grupo 66">
                <a:extLst>
                  <a:ext uri="{FF2B5EF4-FFF2-40B4-BE49-F238E27FC236}">
                    <a16:creationId xmlns:a16="http://schemas.microsoft.com/office/drawing/2014/main" id="{4DCBCFAB-1275-4CC7-9A89-3462F1E8C1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364" name="Retângulo 363">
                  <a:extLst>
                    <a:ext uri="{FF2B5EF4-FFF2-40B4-BE49-F238E27FC236}">
                      <a16:creationId xmlns:a16="http://schemas.microsoft.com/office/drawing/2014/main" id="{1C837EE1-E382-4973-B9D6-216A7437AD12}"/>
                    </a:ext>
                  </a:extLst>
                </p:cNvPr>
                <p:cNvSpPr/>
                <p:nvPr/>
              </p:nvSpPr>
              <p:spPr>
                <a:xfrm>
                  <a:off x="2895344" y="2928089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65" name="Retângulo 364">
                  <a:extLst>
                    <a:ext uri="{FF2B5EF4-FFF2-40B4-BE49-F238E27FC236}">
                      <a16:creationId xmlns:a16="http://schemas.microsoft.com/office/drawing/2014/main" id="{16214D47-3758-4086-928F-AEC2BAF9882F}"/>
                    </a:ext>
                  </a:extLst>
                </p:cNvPr>
                <p:cNvSpPr/>
                <p:nvPr/>
              </p:nvSpPr>
              <p:spPr>
                <a:xfrm>
                  <a:off x="3325802" y="2928089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34" name="Conector de seta reta 333">
                <a:extLst>
                  <a:ext uri="{FF2B5EF4-FFF2-40B4-BE49-F238E27FC236}">
                    <a16:creationId xmlns:a16="http://schemas.microsoft.com/office/drawing/2014/main" id="{8BD36685-E541-46F5-BA36-BBB870EDD60E}"/>
                  </a:ext>
                </a:extLst>
              </p:cNvPr>
              <p:cNvCxnSpPr/>
              <p:nvPr/>
            </p:nvCxnSpPr>
            <p:spPr>
              <a:xfrm>
                <a:off x="1447861" y="2504594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21" name="Grupo 66">
                <a:extLst>
                  <a:ext uri="{FF2B5EF4-FFF2-40B4-BE49-F238E27FC236}">
                    <a16:creationId xmlns:a16="http://schemas.microsoft.com/office/drawing/2014/main" id="{294290B4-78E2-40C4-9F92-15004AE02F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362" name="Retângulo 361">
                  <a:extLst>
                    <a:ext uri="{FF2B5EF4-FFF2-40B4-BE49-F238E27FC236}">
                      <a16:creationId xmlns:a16="http://schemas.microsoft.com/office/drawing/2014/main" id="{3D334D01-4874-4568-947D-4140D1098499}"/>
                    </a:ext>
                  </a:extLst>
                </p:cNvPr>
                <p:cNvSpPr/>
                <p:nvPr/>
              </p:nvSpPr>
              <p:spPr>
                <a:xfrm>
                  <a:off x="2895733" y="2928089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63" name="Retângulo 362">
                  <a:extLst>
                    <a:ext uri="{FF2B5EF4-FFF2-40B4-BE49-F238E27FC236}">
                      <a16:creationId xmlns:a16="http://schemas.microsoft.com/office/drawing/2014/main" id="{85720252-5ABE-4DEB-841A-D3C427E05454}"/>
                    </a:ext>
                  </a:extLst>
                </p:cNvPr>
                <p:cNvSpPr/>
                <p:nvPr/>
              </p:nvSpPr>
              <p:spPr>
                <a:xfrm>
                  <a:off x="3326192" y="2928089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36" name="Conector de seta reta 335">
                <a:extLst>
                  <a:ext uri="{FF2B5EF4-FFF2-40B4-BE49-F238E27FC236}">
                    <a16:creationId xmlns:a16="http://schemas.microsoft.com/office/drawing/2014/main" id="{EBB4CE2D-3C12-4E43-A04D-864C774AB44C}"/>
                  </a:ext>
                </a:extLst>
              </p:cNvPr>
              <p:cNvCxnSpPr/>
              <p:nvPr/>
            </p:nvCxnSpPr>
            <p:spPr>
              <a:xfrm>
                <a:off x="2251194" y="2504594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23" name="Grupo 66">
                <a:extLst>
                  <a:ext uri="{FF2B5EF4-FFF2-40B4-BE49-F238E27FC236}">
                    <a16:creationId xmlns:a16="http://schemas.microsoft.com/office/drawing/2014/main" id="{636F4F42-F06E-46D5-A7D5-C5AD12B7FC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360" name="Retângulo 359">
                  <a:extLst>
                    <a:ext uri="{FF2B5EF4-FFF2-40B4-BE49-F238E27FC236}">
                      <a16:creationId xmlns:a16="http://schemas.microsoft.com/office/drawing/2014/main" id="{4DBD5AB8-A04A-4000-99AC-4294F8A20A59}"/>
                    </a:ext>
                  </a:extLst>
                </p:cNvPr>
                <p:cNvSpPr/>
                <p:nvPr/>
              </p:nvSpPr>
              <p:spPr>
                <a:xfrm>
                  <a:off x="2895483" y="297128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61" name="Retângulo 360">
                  <a:extLst>
                    <a:ext uri="{FF2B5EF4-FFF2-40B4-BE49-F238E27FC236}">
                      <a16:creationId xmlns:a16="http://schemas.microsoft.com/office/drawing/2014/main" id="{EF5D508D-E9AF-4F18-8306-9A0618D92E48}"/>
                    </a:ext>
                  </a:extLst>
                </p:cNvPr>
                <p:cNvSpPr/>
                <p:nvPr/>
              </p:nvSpPr>
              <p:spPr>
                <a:xfrm>
                  <a:off x="3325941" y="2971283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38" name="Conector de seta reta 337">
                <a:extLst>
                  <a:ext uri="{FF2B5EF4-FFF2-40B4-BE49-F238E27FC236}">
                    <a16:creationId xmlns:a16="http://schemas.microsoft.com/office/drawing/2014/main" id="{FAF92DC8-E893-432E-A2E5-DF8A00356A0C}"/>
                  </a:ext>
                </a:extLst>
              </p:cNvPr>
              <p:cNvCxnSpPr/>
              <p:nvPr/>
            </p:nvCxnSpPr>
            <p:spPr>
              <a:xfrm>
                <a:off x="3048177" y="2503006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25" name="Grupo 66">
                <a:extLst>
                  <a:ext uri="{FF2B5EF4-FFF2-40B4-BE49-F238E27FC236}">
                    <a16:creationId xmlns:a16="http://schemas.microsoft.com/office/drawing/2014/main" id="{E8085DBE-CD25-4956-916A-820A09D46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358" name="Retângulo 357">
                  <a:extLst>
                    <a:ext uri="{FF2B5EF4-FFF2-40B4-BE49-F238E27FC236}">
                      <a16:creationId xmlns:a16="http://schemas.microsoft.com/office/drawing/2014/main" id="{8B8167C6-858F-4F4D-8009-3ACE1CBC1198}"/>
                    </a:ext>
                  </a:extLst>
                </p:cNvPr>
                <p:cNvSpPr/>
                <p:nvPr/>
              </p:nvSpPr>
              <p:spPr>
                <a:xfrm>
                  <a:off x="2894881" y="2971637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59" name="Retângulo 358">
                  <a:extLst>
                    <a:ext uri="{FF2B5EF4-FFF2-40B4-BE49-F238E27FC236}">
                      <a16:creationId xmlns:a16="http://schemas.microsoft.com/office/drawing/2014/main" id="{85514658-A717-4BD9-AF76-FB49CC3E469E}"/>
                    </a:ext>
                  </a:extLst>
                </p:cNvPr>
                <p:cNvSpPr/>
                <p:nvPr/>
              </p:nvSpPr>
              <p:spPr>
                <a:xfrm>
                  <a:off x="3325338" y="2971637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40" name="Conector de seta reta 339">
                <a:extLst>
                  <a:ext uri="{FF2B5EF4-FFF2-40B4-BE49-F238E27FC236}">
                    <a16:creationId xmlns:a16="http://schemas.microsoft.com/office/drawing/2014/main" id="{243DF005-CF8A-4DF4-8BA3-B06F38C9B7C1}"/>
                  </a:ext>
                </a:extLst>
              </p:cNvPr>
              <p:cNvCxnSpPr/>
              <p:nvPr/>
            </p:nvCxnSpPr>
            <p:spPr>
              <a:xfrm>
                <a:off x="3859450" y="2510945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27" name="Grupo 66">
                <a:extLst>
                  <a:ext uri="{FF2B5EF4-FFF2-40B4-BE49-F238E27FC236}">
                    <a16:creationId xmlns:a16="http://schemas.microsoft.com/office/drawing/2014/main" id="{27840B4A-F5E6-40AB-94F0-083B29A1C1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356" name="Retângulo 355">
                  <a:extLst>
                    <a:ext uri="{FF2B5EF4-FFF2-40B4-BE49-F238E27FC236}">
                      <a16:creationId xmlns:a16="http://schemas.microsoft.com/office/drawing/2014/main" id="{DEE85356-E484-4923-96A3-3CE623D4E565}"/>
                    </a:ext>
                  </a:extLst>
                </p:cNvPr>
                <p:cNvSpPr/>
                <p:nvPr/>
              </p:nvSpPr>
              <p:spPr>
                <a:xfrm>
                  <a:off x="2895889" y="2971945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57" name="Retângulo 356">
                  <a:extLst>
                    <a:ext uri="{FF2B5EF4-FFF2-40B4-BE49-F238E27FC236}">
                      <a16:creationId xmlns:a16="http://schemas.microsoft.com/office/drawing/2014/main" id="{7C92AFA8-3AB7-4C15-8BE7-F7CF71E4ED48}"/>
                    </a:ext>
                  </a:extLst>
                </p:cNvPr>
                <p:cNvSpPr/>
                <p:nvPr/>
              </p:nvSpPr>
              <p:spPr>
                <a:xfrm>
                  <a:off x="3326347" y="2971945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42" name="Conector de seta reta 341">
                <a:extLst>
                  <a:ext uri="{FF2B5EF4-FFF2-40B4-BE49-F238E27FC236}">
                    <a16:creationId xmlns:a16="http://schemas.microsoft.com/office/drawing/2014/main" id="{3B53BDAB-41F0-431A-A697-6E0FEEFBEB4A}"/>
                  </a:ext>
                </a:extLst>
              </p:cNvPr>
              <p:cNvCxnSpPr/>
              <p:nvPr/>
            </p:nvCxnSpPr>
            <p:spPr>
              <a:xfrm>
                <a:off x="4697711" y="2507769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29" name="Grupo 66">
                <a:extLst>
                  <a:ext uri="{FF2B5EF4-FFF2-40B4-BE49-F238E27FC236}">
                    <a16:creationId xmlns:a16="http://schemas.microsoft.com/office/drawing/2014/main" id="{8086FD6C-685E-4F7C-96A6-2455FDAEBA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354" name="Retângulo 353">
                  <a:extLst>
                    <a:ext uri="{FF2B5EF4-FFF2-40B4-BE49-F238E27FC236}">
                      <a16:creationId xmlns:a16="http://schemas.microsoft.com/office/drawing/2014/main" id="{32E703A0-AD43-4908-B175-47307020A0A8}"/>
                    </a:ext>
                  </a:extLst>
                </p:cNvPr>
                <p:cNvSpPr/>
                <p:nvPr/>
              </p:nvSpPr>
              <p:spPr>
                <a:xfrm>
                  <a:off x="2896279" y="2971945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55" name="Retângulo 354">
                  <a:extLst>
                    <a:ext uri="{FF2B5EF4-FFF2-40B4-BE49-F238E27FC236}">
                      <a16:creationId xmlns:a16="http://schemas.microsoft.com/office/drawing/2014/main" id="{22619BF4-B0A2-41DF-87F0-8444BF62DF2F}"/>
                    </a:ext>
                  </a:extLst>
                </p:cNvPr>
                <p:cNvSpPr/>
                <p:nvPr/>
              </p:nvSpPr>
              <p:spPr>
                <a:xfrm>
                  <a:off x="3326737" y="2971945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44" name="Conector de seta reta 343">
                <a:extLst>
                  <a:ext uri="{FF2B5EF4-FFF2-40B4-BE49-F238E27FC236}">
                    <a16:creationId xmlns:a16="http://schemas.microsoft.com/office/drawing/2014/main" id="{0259DAA1-4128-411A-8145-1E3C7543B2DE}"/>
                  </a:ext>
                </a:extLst>
              </p:cNvPr>
              <p:cNvCxnSpPr/>
              <p:nvPr/>
            </p:nvCxnSpPr>
            <p:spPr>
              <a:xfrm>
                <a:off x="5499456" y="2507769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31" name="Grupo 66">
                <a:extLst>
                  <a:ext uri="{FF2B5EF4-FFF2-40B4-BE49-F238E27FC236}">
                    <a16:creationId xmlns:a16="http://schemas.microsoft.com/office/drawing/2014/main" id="{F1198935-94AA-4FFB-952E-348C981B88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id="{383ACD84-1F4A-425D-A117-1ED28D07D652}"/>
                    </a:ext>
                  </a:extLst>
                </p:cNvPr>
                <p:cNvSpPr/>
                <p:nvPr/>
              </p:nvSpPr>
              <p:spPr>
                <a:xfrm>
                  <a:off x="2896027" y="297225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53" name="Retângulo 352">
                  <a:extLst>
                    <a:ext uri="{FF2B5EF4-FFF2-40B4-BE49-F238E27FC236}">
                      <a16:creationId xmlns:a16="http://schemas.microsoft.com/office/drawing/2014/main" id="{C1225113-E97D-43E3-9D54-7871B91D8986}"/>
                    </a:ext>
                  </a:extLst>
                </p:cNvPr>
                <p:cNvSpPr/>
                <p:nvPr/>
              </p:nvSpPr>
              <p:spPr>
                <a:xfrm>
                  <a:off x="3326486" y="2972254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46" name="Conector de seta reta 345">
                <a:extLst>
                  <a:ext uri="{FF2B5EF4-FFF2-40B4-BE49-F238E27FC236}">
                    <a16:creationId xmlns:a16="http://schemas.microsoft.com/office/drawing/2014/main" id="{27FCB6F1-0A4B-40A4-91BF-C0CC0A835BFA}"/>
                  </a:ext>
                </a:extLst>
              </p:cNvPr>
              <p:cNvCxnSpPr/>
              <p:nvPr/>
            </p:nvCxnSpPr>
            <p:spPr>
              <a:xfrm>
                <a:off x="6298027" y="2506181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33" name="Grupo 346">
                <a:extLst>
                  <a:ext uri="{FF2B5EF4-FFF2-40B4-BE49-F238E27FC236}">
                    <a16:creationId xmlns:a16="http://schemas.microsoft.com/office/drawing/2014/main" id="{94574F75-5E45-4E56-A75C-A1FC96670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350" name="Retângulo 349">
                  <a:extLst>
                    <a:ext uri="{FF2B5EF4-FFF2-40B4-BE49-F238E27FC236}">
                      <a16:creationId xmlns:a16="http://schemas.microsoft.com/office/drawing/2014/main" id="{8EAB4311-DB32-4F07-A1E5-7588D9971EB8}"/>
                    </a:ext>
                  </a:extLst>
                </p:cNvPr>
                <p:cNvSpPr/>
                <p:nvPr/>
              </p:nvSpPr>
              <p:spPr>
                <a:xfrm>
                  <a:off x="2895135" y="2971305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51" name="Retângulo 350">
                  <a:extLst>
                    <a:ext uri="{FF2B5EF4-FFF2-40B4-BE49-F238E27FC236}">
                      <a16:creationId xmlns:a16="http://schemas.microsoft.com/office/drawing/2014/main" id="{99EDDF1B-E78B-4BD7-BBB1-E7354CDD74F7}"/>
                    </a:ext>
                  </a:extLst>
                </p:cNvPr>
                <p:cNvSpPr/>
                <p:nvPr/>
              </p:nvSpPr>
              <p:spPr>
                <a:xfrm>
                  <a:off x="3325593" y="2971305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48" name="Conector de seta reta 347">
                <a:extLst>
                  <a:ext uri="{FF2B5EF4-FFF2-40B4-BE49-F238E27FC236}">
                    <a16:creationId xmlns:a16="http://schemas.microsoft.com/office/drawing/2014/main" id="{F4A1EB1A-9C01-4A46-96F2-16560DC6BB20}"/>
                  </a:ext>
                </a:extLst>
              </p:cNvPr>
              <p:cNvCxnSpPr/>
              <p:nvPr/>
            </p:nvCxnSpPr>
            <p:spPr>
              <a:xfrm>
                <a:off x="7107711" y="2495069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de seta reta 348">
                <a:extLst>
                  <a:ext uri="{FF2B5EF4-FFF2-40B4-BE49-F238E27FC236}">
                    <a16:creationId xmlns:a16="http://schemas.microsoft.com/office/drawing/2014/main" id="{2E55F4D0-05A4-4A30-B6E4-82D92397D81E}"/>
                  </a:ext>
                </a:extLst>
              </p:cNvPr>
              <p:cNvCxnSpPr/>
              <p:nvPr/>
            </p:nvCxnSpPr>
            <p:spPr>
              <a:xfrm>
                <a:off x="7888818" y="2493481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31" name="Grupo 373">
              <a:extLst>
                <a:ext uri="{FF2B5EF4-FFF2-40B4-BE49-F238E27FC236}">
                  <a16:creationId xmlns:a16="http://schemas.microsoft.com/office/drawing/2014/main" id="{A3ED57B6-FE59-4127-A861-F54D3CFBB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876800"/>
              <a:ext cx="8409600" cy="449240"/>
              <a:chOff x="609600" y="2258704"/>
              <a:chExt cx="8409600" cy="449240"/>
            </a:xfrm>
          </p:grpSpPr>
          <p:grpSp>
            <p:nvGrpSpPr>
              <p:cNvPr id="29870" name="Grupo 66">
                <a:extLst>
                  <a:ext uri="{FF2B5EF4-FFF2-40B4-BE49-F238E27FC236}">
                    <a16:creationId xmlns:a16="http://schemas.microsoft.com/office/drawing/2014/main" id="{46BDD52F-58CB-4F37-8594-90A3B2BB1C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418" name="Retângulo 417">
                  <a:extLst>
                    <a:ext uri="{FF2B5EF4-FFF2-40B4-BE49-F238E27FC236}">
                      <a16:creationId xmlns:a16="http://schemas.microsoft.com/office/drawing/2014/main" id="{DFE4EA34-84FB-4101-8C67-11FFAD71FFB8}"/>
                    </a:ext>
                  </a:extLst>
                </p:cNvPr>
                <p:cNvSpPr/>
                <p:nvPr/>
              </p:nvSpPr>
              <p:spPr>
                <a:xfrm>
                  <a:off x="2896143" y="297197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19" name="Retângulo 418">
                  <a:extLst>
                    <a:ext uri="{FF2B5EF4-FFF2-40B4-BE49-F238E27FC236}">
                      <a16:creationId xmlns:a16="http://schemas.microsoft.com/office/drawing/2014/main" id="{8A250359-026B-44F5-84C4-5675BEFDEEC4}"/>
                    </a:ext>
                  </a:extLst>
                </p:cNvPr>
                <p:cNvSpPr/>
                <p:nvPr/>
              </p:nvSpPr>
              <p:spPr>
                <a:xfrm>
                  <a:off x="3326602" y="2971974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871" name="Grupo 66">
                <a:extLst>
                  <a:ext uri="{FF2B5EF4-FFF2-40B4-BE49-F238E27FC236}">
                    <a16:creationId xmlns:a16="http://schemas.microsoft.com/office/drawing/2014/main" id="{144FCA37-25BB-4C5A-9CB5-93D2258B38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416" name="Retângulo 415">
                  <a:extLst>
                    <a:ext uri="{FF2B5EF4-FFF2-40B4-BE49-F238E27FC236}">
                      <a16:creationId xmlns:a16="http://schemas.microsoft.com/office/drawing/2014/main" id="{FE138A9E-1902-485D-849B-0D7AAF873AA8}"/>
                    </a:ext>
                  </a:extLst>
                </p:cNvPr>
                <p:cNvSpPr/>
                <p:nvPr/>
              </p:nvSpPr>
              <p:spPr>
                <a:xfrm>
                  <a:off x="2895924" y="301550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17" name="Retângulo 416">
                  <a:extLst>
                    <a:ext uri="{FF2B5EF4-FFF2-40B4-BE49-F238E27FC236}">
                      <a16:creationId xmlns:a16="http://schemas.microsoft.com/office/drawing/2014/main" id="{489A9860-4514-413E-A69F-03408502F796}"/>
                    </a:ext>
                  </a:extLst>
                </p:cNvPr>
                <p:cNvSpPr/>
                <p:nvPr/>
              </p:nvSpPr>
              <p:spPr>
                <a:xfrm>
                  <a:off x="3326382" y="3015500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872" name="Grupo 141">
                <a:extLst>
                  <a:ext uri="{FF2B5EF4-FFF2-40B4-BE49-F238E27FC236}">
                    <a16:creationId xmlns:a16="http://schemas.microsoft.com/office/drawing/2014/main" id="{926F1C9C-2354-471B-B668-40F1BF94DF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412" name="Conector reto 411">
                  <a:extLst>
                    <a:ext uri="{FF2B5EF4-FFF2-40B4-BE49-F238E27FC236}">
                      <a16:creationId xmlns:a16="http://schemas.microsoft.com/office/drawing/2014/main" id="{8E275C73-F9FD-4DBD-A372-04CACEA5AB96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9276"/>
                  <a:ext cx="179401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Conector de seta reta 412">
                  <a:extLst>
                    <a:ext uri="{FF2B5EF4-FFF2-40B4-BE49-F238E27FC236}">
                      <a16:creationId xmlns:a16="http://schemas.microsoft.com/office/drawing/2014/main" id="{7A394FA6-341D-4A28-8F3E-8A02AEB6BBCF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479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Conector reto 413">
                  <a:extLst>
                    <a:ext uri="{FF2B5EF4-FFF2-40B4-BE49-F238E27FC236}">
                      <a16:creationId xmlns:a16="http://schemas.microsoft.com/office/drawing/2014/main" id="{634FD4EC-6C7C-4591-8A6C-C5AC2251DA5A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685"/>
                  <a:ext cx="304822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Conector reto 414">
                  <a:extLst>
                    <a:ext uri="{FF2B5EF4-FFF2-40B4-BE49-F238E27FC236}">
                      <a16:creationId xmlns:a16="http://schemas.microsoft.com/office/drawing/2014/main" id="{AEE32145-67DE-4AF4-A208-2BCAAF34E85A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6301"/>
                  <a:ext cx="179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8" name="Conector de seta reta 377">
                <a:extLst>
                  <a:ext uri="{FF2B5EF4-FFF2-40B4-BE49-F238E27FC236}">
                    <a16:creationId xmlns:a16="http://schemas.microsoft.com/office/drawing/2014/main" id="{C3BD6D83-E9BE-4611-85B3-7906CBBA698C}"/>
                  </a:ext>
                </a:extLst>
              </p:cNvPr>
              <p:cNvCxnSpPr/>
              <p:nvPr/>
            </p:nvCxnSpPr>
            <p:spPr>
              <a:xfrm>
                <a:off x="609600" y="2506542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74" name="Grupo 66">
                <a:extLst>
                  <a:ext uri="{FF2B5EF4-FFF2-40B4-BE49-F238E27FC236}">
                    <a16:creationId xmlns:a16="http://schemas.microsoft.com/office/drawing/2014/main" id="{53B8856B-0E20-4A8F-947E-A50E1D3616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410" name="Retângulo 409">
                  <a:extLst>
                    <a:ext uri="{FF2B5EF4-FFF2-40B4-BE49-F238E27FC236}">
                      <a16:creationId xmlns:a16="http://schemas.microsoft.com/office/drawing/2014/main" id="{A4DFFB65-D463-42D4-989F-9E10F6F032D2}"/>
                    </a:ext>
                  </a:extLst>
                </p:cNvPr>
                <p:cNvSpPr/>
                <p:nvPr/>
              </p:nvSpPr>
              <p:spPr>
                <a:xfrm>
                  <a:off x="2895344" y="297133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11" name="Retângulo 410">
                  <a:extLst>
                    <a:ext uri="{FF2B5EF4-FFF2-40B4-BE49-F238E27FC236}">
                      <a16:creationId xmlns:a16="http://schemas.microsoft.com/office/drawing/2014/main" id="{FCE5112D-3752-4AC5-BD81-3717EBA95394}"/>
                    </a:ext>
                  </a:extLst>
                </p:cNvPr>
                <p:cNvSpPr/>
                <p:nvPr/>
              </p:nvSpPr>
              <p:spPr>
                <a:xfrm>
                  <a:off x="3325802" y="2971336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80" name="Conector de seta reta 379">
                <a:extLst>
                  <a:ext uri="{FF2B5EF4-FFF2-40B4-BE49-F238E27FC236}">
                    <a16:creationId xmlns:a16="http://schemas.microsoft.com/office/drawing/2014/main" id="{0604E5A1-BECF-4502-BC55-63B6F62C05AB}"/>
                  </a:ext>
                </a:extLst>
              </p:cNvPr>
              <p:cNvCxnSpPr/>
              <p:nvPr/>
            </p:nvCxnSpPr>
            <p:spPr>
              <a:xfrm>
                <a:off x="1447861" y="2504955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76" name="Grupo 66">
                <a:extLst>
                  <a:ext uri="{FF2B5EF4-FFF2-40B4-BE49-F238E27FC236}">
                    <a16:creationId xmlns:a16="http://schemas.microsoft.com/office/drawing/2014/main" id="{8AF6A630-6AA1-434B-AF99-889E1A7E3C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408" name="Retângulo 407">
                  <a:extLst>
                    <a:ext uri="{FF2B5EF4-FFF2-40B4-BE49-F238E27FC236}">
                      <a16:creationId xmlns:a16="http://schemas.microsoft.com/office/drawing/2014/main" id="{F368831A-EA09-4597-9D60-F6DED4C8FF99}"/>
                    </a:ext>
                  </a:extLst>
                </p:cNvPr>
                <p:cNvSpPr/>
                <p:nvPr/>
              </p:nvSpPr>
              <p:spPr>
                <a:xfrm>
                  <a:off x="2895733" y="297133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09" name="Retângulo 408">
                  <a:extLst>
                    <a:ext uri="{FF2B5EF4-FFF2-40B4-BE49-F238E27FC236}">
                      <a16:creationId xmlns:a16="http://schemas.microsoft.com/office/drawing/2014/main" id="{17D35DFF-08C4-4033-A68B-C00C53A5BFA9}"/>
                    </a:ext>
                  </a:extLst>
                </p:cNvPr>
                <p:cNvSpPr/>
                <p:nvPr/>
              </p:nvSpPr>
              <p:spPr>
                <a:xfrm>
                  <a:off x="3326192" y="2971336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82" name="Conector de seta reta 381">
                <a:extLst>
                  <a:ext uri="{FF2B5EF4-FFF2-40B4-BE49-F238E27FC236}">
                    <a16:creationId xmlns:a16="http://schemas.microsoft.com/office/drawing/2014/main" id="{9C5427D9-DCE7-444D-B635-741BCC446074}"/>
                  </a:ext>
                </a:extLst>
              </p:cNvPr>
              <p:cNvCxnSpPr/>
              <p:nvPr/>
            </p:nvCxnSpPr>
            <p:spPr>
              <a:xfrm>
                <a:off x="2251194" y="2504955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78" name="Grupo 66">
                <a:extLst>
                  <a:ext uri="{FF2B5EF4-FFF2-40B4-BE49-F238E27FC236}">
                    <a16:creationId xmlns:a16="http://schemas.microsoft.com/office/drawing/2014/main" id="{28C36CF3-0FD5-42A6-ABBF-F02B355BD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406" name="Retângulo 405">
                  <a:extLst>
                    <a:ext uri="{FF2B5EF4-FFF2-40B4-BE49-F238E27FC236}">
                      <a16:creationId xmlns:a16="http://schemas.microsoft.com/office/drawing/2014/main" id="{74387260-FE9B-46B0-A640-90835DCEC99E}"/>
                    </a:ext>
                  </a:extLst>
                </p:cNvPr>
                <p:cNvSpPr/>
                <p:nvPr/>
              </p:nvSpPr>
              <p:spPr>
                <a:xfrm>
                  <a:off x="2895483" y="297164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07" name="Retângulo 406">
                  <a:extLst>
                    <a:ext uri="{FF2B5EF4-FFF2-40B4-BE49-F238E27FC236}">
                      <a16:creationId xmlns:a16="http://schemas.microsoft.com/office/drawing/2014/main" id="{3FAFF73F-79FB-45D4-B0B2-94C0D2836FCC}"/>
                    </a:ext>
                  </a:extLst>
                </p:cNvPr>
                <p:cNvSpPr/>
                <p:nvPr/>
              </p:nvSpPr>
              <p:spPr>
                <a:xfrm>
                  <a:off x="3325941" y="2971644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84" name="Conector de seta reta 383">
                <a:extLst>
                  <a:ext uri="{FF2B5EF4-FFF2-40B4-BE49-F238E27FC236}">
                    <a16:creationId xmlns:a16="http://schemas.microsoft.com/office/drawing/2014/main" id="{9F97858E-EF86-4DC4-8A56-A982556B7A6B}"/>
                  </a:ext>
                </a:extLst>
              </p:cNvPr>
              <p:cNvCxnSpPr/>
              <p:nvPr/>
            </p:nvCxnSpPr>
            <p:spPr>
              <a:xfrm>
                <a:off x="3048177" y="2503367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80" name="Grupo 66">
                <a:extLst>
                  <a:ext uri="{FF2B5EF4-FFF2-40B4-BE49-F238E27FC236}">
                    <a16:creationId xmlns:a16="http://schemas.microsoft.com/office/drawing/2014/main" id="{D06DB6AF-1540-4119-8E8F-6F76F48734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404" name="Retângulo 403">
                  <a:extLst>
                    <a:ext uri="{FF2B5EF4-FFF2-40B4-BE49-F238E27FC236}">
                      <a16:creationId xmlns:a16="http://schemas.microsoft.com/office/drawing/2014/main" id="{F2E82DE4-0933-4FBC-9365-CF984F1A4CAD}"/>
                    </a:ext>
                  </a:extLst>
                </p:cNvPr>
                <p:cNvSpPr/>
                <p:nvPr/>
              </p:nvSpPr>
              <p:spPr>
                <a:xfrm>
                  <a:off x="2894881" y="2971998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05" name="Retângulo 404">
                  <a:extLst>
                    <a:ext uri="{FF2B5EF4-FFF2-40B4-BE49-F238E27FC236}">
                      <a16:creationId xmlns:a16="http://schemas.microsoft.com/office/drawing/2014/main" id="{5F3EAD76-DFBF-48F5-BF78-1E5D4889C666}"/>
                    </a:ext>
                  </a:extLst>
                </p:cNvPr>
                <p:cNvSpPr/>
                <p:nvPr/>
              </p:nvSpPr>
              <p:spPr>
                <a:xfrm>
                  <a:off x="3325338" y="2971998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86" name="Conector de seta reta 385">
                <a:extLst>
                  <a:ext uri="{FF2B5EF4-FFF2-40B4-BE49-F238E27FC236}">
                    <a16:creationId xmlns:a16="http://schemas.microsoft.com/office/drawing/2014/main" id="{A2E59136-A4E9-4203-869C-3FC21B84546A}"/>
                  </a:ext>
                </a:extLst>
              </p:cNvPr>
              <p:cNvCxnSpPr/>
              <p:nvPr/>
            </p:nvCxnSpPr>
            <p:spPr>
              <a:xfrm>
                <a:off x="3859450" y="2511306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82" name="Grupo 66">
                <a:extLst>
                  <a:ext uri="{FF2B5EF4-FFF2-40B4-BE49-F238E27FC236}">
                    <a16:creationId xmlns:a16="http://schemas.microsoft.com/office/drawing/2014/main" id="{4A8753BC-472C-43F2-A167-9C4C80AF3D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402" name="Retângulo 401">
                  <a:extLst>
                    <a:ext uri="{FF2B5EF4-FFF2-40B4-BE49-F238E27FC236}">
                      <a16:creationId xmlns:a16="http://schemas.microsoft.com/office/drawing/2014/main" id="{8C3DB905-C634-4886-A41B-4FB6668A0345}"/>
                    </a:ext>
                  </a:extLst>
                </p:cNvPr>
                <p:cNvSpPr/>
                <p:nvPr/>
              </p:nvSpPr>
              <p:spPr>
                <a:xfrm>
                  <a:off x="2895889" y="297230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03" name="Retângulo 402">
                  <a:extLst>
                    <a:ext uri="{FF2B5EF4-FFF2-40B4-BE49-F238E27FC236}">
                      <a16:creationId xmlns:a16="http://schemas.microsoft.com/office/drawing/2014/main" id="{5B90D575-3AC1-469D-9570-04C161475B83}"/>
                    </a:ext>
                  </a:extLst>
                </p:cNvPr>
                <p:cNvSpPr/>
                <p:nvPr/>
              </p:nvSpPr>
              <p:spPr>
                <a:xfrm>
                  <a:off x="3326347" y="2972306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88" name="Conector de seta reta 387">
                <a:extLst>
                  <a:ext uri="{FF2B5EF4-FFF2-40B4-BE49-F238E27FC236}">
                    <a16:creationId xmlns:a16="http://schemas.microsoft.com/office/drawing/2014/main" id="{7D3A4770-AAD1-4317-8C23-062734814523}"/>
                  </a:ext>
                </a:extLst>
              </p:cNvPr>
              <p:cNvCxnSpPr/>
              <p:nvPr/>
            </p:nvCxnSpPr>
            <p:spPr>
              <a:xfrm>
                <a:off x="4697711" y="2508130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84" name="Grupo 66">
                <a:extLst>
                  <a:ext uri="{FF2B5EF4-FFF2-40B4-BE49-F238E27FC236}">
                    <a16:creationId xmlns:a16="http://schemas.microsoft.com/office/drawing/2014/main" id="{48DBD672-FFB6-4736-9F6F-59552E2E28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400" name="Retângulo 399">
                  <a:extLst>
                    <a:ext uri="{FF2B5EF4-FFF2-40B4-BE49-F238E27FC236}">
                      <a16:creationId xmlns:a16="http://schemas.microsoft.com/office/drawing/2014/main" id="{A079B898-47D0-4DD6-9087-2395A3A0606C}"/>
                    </a:ext>
                  </a:extLst>
                </p:cNvPr>
                <p:cNvSpPr/>
                <p:nvPr/>
              </p:nvSpPr>
              <p:spPr>
                <a:xfrm>
                  <a:off x="2896279" y="297230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01" name="Retângulo 400">
                  <a:extLst>
                    <a:ext uri="{FF2B5EF4-FFF2-40B4-BE49-F238E27FC236}">
                      <a16:creationId xmlns:a16="http://schemas.microsoft.com/office/drawing/2014/main" id="{8728356D-9C15-425D-AC69-02C2A8F9B7B0}"/>
                    </a:ext>
                  </a:extLst>
                </p:cNvPr>
                <p:cNvSpPr/>
                <p:nvPr/>
              </p:nvSpPr>
              <p:spPr>
                <a:xfrm>
                  <a:off x="3326737" y="2972306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90" name="Conector de seta reta 389">
                <a:extLst>
                  <a:ext uri="{FF2B5EF4-FFF2-40B4-BE49-F238E27FC236}">
                    <a16:creationId xmlns:a16="http://schemas.microsoft.com/office/drawing/2014/main" id="{12AD2EA1-1590-4AFA-B62B-6D6E07777ED1}"/>
                  </a:ext>
                </a:extLst>
              </p:cNvPr>
              <p:cNvCxnSpPr/>
              <p:nvPr/>
            </p:nvCxnSpPr>
            <p:spPr>
              <a:xfrm>
                <a:off x="5499456" y="2508130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86" name="Grupo 66">
                <a:extLst>
                  <a:ext uri="{FF2B5EF4-FFF2-40B4-BE49-F238E27FC236}">
                    <a16:creationId xmlns:a16="http://schemas.microsoft.com/office/drawing/2014/main" id="{7C8B5484-059D-4DAE-BC68-F41EB70D23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398" name="Retângulo 397">
                  <a:extLst>
                    <a:ext uri="{FF2B5EF4-FFF2-40B4-BE49-F238E27FC236}">
                      <a16:creationId xmlns:a16="http://schemas.microsoft.com/office/drawing/2014/main" id="{2B11A606-A32B-4918-AFD8-F66A96A5BD06}"/>
                    </a:ext>
                  </a:extLst>
                </p:cNvPr>
                <p:cNvSpPr/>
                <p:nvPr/>
              </p:nvSpPr>
              <p:spPr>
                <a:xfrm>
                  <a:off x="2896027" y="301550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99" name="Retângulo 398">
                  <a:extLst>
                    <a:ext uri="{FF2B5EF4-FFF2-40B4-BE49-F238E27FC236}">
                      <a16:creationId xmlns:a16="http://schemas.microsoft.com/office/drawing/2014/main" id="{2984D913-6558-4129-877A-521BA5064BE9}"/>
                    </a:ext>
                  </a:extLst>
                </p:cNvPr>
                <p:cNvSpPr/>
                <p:nvPr/>
              </p:nvSpPr>
              <p:spPr>
                <a:xfrm>
                  <a:off x="3326486" y="3015500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92" name="Conector de seta reta 391">
                <a:extLst>
                  <a:ext uri="{FF2B5EF4-FFF2-40B4-BE49-F238E27FC236}">
                    <a16:creationId xmlns:a16="http://schemas.microsoft.com/office/drawing/2014/main" id="{90E5F3DA-59A5-45D6-A0EF-C43C9F69603E}"/>
                  </a:ext>
                </a:extLst>
              </p:cNvPr>
              <p:cNvCxnSpPr/>
              <p:nvPr/>
            </p:nvCxnSpPr>
            <p:spPr>
              <a:xfrm>
                <a:off x="6298027" y="2506542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88" name="Grupo 66">
                <a:extLst>
                  <a:ext uri="{FF2B5EF4-FFF2-40B4-BE49-F238E27FC236}">
                    <a16:creationId xmlns:a16="http://schemas.microsoft.com/office/drawing/2014/main" id="{0DB9DA01-3A3D-43A2-B548-08102C244A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396" name="Retângulo 395">
                  <a:extLst>
                    <a:ext uri="{FF2B5EF4-FFF2-40B4-BE49-F238E27FC236}">
                      <a16:creationId xmlns:a16="http://schemas.microsoft.com/office/drawing/2014/main" id="{92D0303D-E997-46F0-B26B-C4694F2CA583}"/>
                    </a:ext>
                  </a:extLst>
                </p:cNvPr>
                <p:cNvSpPr/>
                <p:nvPr/>
              </p:nvSpPr>
              <p:spPr>
                <a:xfrm>
                  <a:off x="2895135" y="297166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397" name="Retângulo 396">
                  <a:extLst>
                    <a:ext uri="{FF2B5EF4-FFF2-40B4-BE49-F238E27FC236}">
                      <a16:creationId xmlns:a16="http://schemas.microsoft.com/office/drawing/2014/main" id="{A1CFD21A-95FE-4A91-85F3-5BEFFB1B6BD6}"/>
                    </a:ext>
                  </a:extLst>
                </p:cNvPr>
                <p:cNvSpPr/>
                <p:nvPr/>
              </p:nvSpPr>
              <p:spPr>
                <a:xfrm>
                  <a:off x="3325593" y="2971666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394" name="Conector de seta reta 393">
                <a:extLst>
                  <a:ext uri="{FF2B5EF4-FFF2-40B4-BE49-F238E27FC236}">
                    <a16:creationId xmlns:a16="http://schemas.microsoft.com/office/drawing/2014/main" id="{B3818A6D-A004-4293-923C-C3054F399210}"/>
                  </a:ext>
                </a:extLst>
              </p:cNvPr>
              <p:cNvCxnSpPr/>
              <p:nvPr/>
            </p:nvCxnSpPr>
            <p:spPr>
              <a:xfrm>
                <a:off x="7107711" y="2495430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Conector de seta reta 394">
                <a:extLst>
                  <a:ext uri="{FF2B5EF4-FFF2-40B4-BE49-F238E27FC236}">
                    <a16:creationId xmlns:a16="http://schemas.microsoft.com/office/drawing/2014/main" id="{F036E3CD-0E18-4764-9A0B-B8A6F85CF9EF}"/>
                  </a:ext>
                </a:extLst>
              </p:cNvPr>
              <p:cNvCxnSpPr/>
              <p:nvPr/>
            </p:nvCxnSpPr>
            <p:spPr>
              <a:xfrm>
                <a:off x="7888818" y="2493842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32" name="Grupo 419">
              <a:extLst>
                <a:ext uri="{FF2B5EF4-FFF2-40B4-BE49-F238E27FC236}">
                  <a16:creationId xmlns:a16="http://schemas.microsoft.com/office/drawing/2014/main" id="{EC73E877-0FC2-4314-BADA-BAFEFE5D9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5369256"/>
              <a:ext cx="8409600" cy="449240"/>
              <a:chOff x="609600" y="2258704"/>
              <a:chExt cx="8409600" cy="449240"/>
            </a:xfrm>
          </p:grpSpPr>
          <p:grpSp>
            <p:nvGrpSpPr>
              <p:cNvPr id="29825" name="Grupo 66">
                <a:extLst>
                  <a:ext uri="{FF2B5EF4-FFF2-40B4-BE49-F238E27FC236}">
                    <a16:creationId xmlns:a16="http://schemas.microsoft.com/office/drawing/2014/main" id="{0A26F943-A55C-49F3-8D68-45D3427BC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464" name="Retângulo 463">
                  <a:extLst>
                    <a:ext uri="{FF2B5EF4-FFF2-40B4-BE49-F238E27FC236}">
                      <a16:creationId xmlns:a16="http://schemas.microsoft.com/office/drawing/2014/main" id="{7B042BB1-C445-495F-BC5C-05B29B6E05A9}"/>
                    </a:ext>
                  </a:extLst>
                </p:cNvPr>
                <p:cNvSpPr/>
                <p:nvPr/>
              </p:nvSpPr>
              <p:spPr>
                <a:xfrm>
                  <a:off x="2896143" y="2971671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65" name="Retângulo 464">
                  <a:extLst>
                    <a:ext uri="{FF2B5EF4-FFF2-40B4-BE49-F238E27FC236}">
                      <a16:creationId xmlns:a16="http://schemas.microsoft.com/office/drawing/2014/main" id="{B3F7C3BD-6174-4FC0-BC06-9E786AC5E5F8}"/>
                    </a:ext>
                  </a:extLst>
                </p:cNvPr>
                <p:cNvSpPr/>
                <p:nvPr/>
              </p:nvSpPr>
              <p:spPr>
                <a:xfrm>
                  <a:off x="3326602" y="2971671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826" name="Grupo 66">
                <a:extLst>
                  <a:ext uri="{FF2B5EF4-FFF2-40B4-BE49-F238E27FC236}">
                    <a16:creationId xmlns:a16="http://schemas.microsoft.com/office/drawing/2014/main" id="{08A7B57E-C297-474F-951A-234096054C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462" name="Retângulo 461">
                  <a:extLst>
                    <a:ext uri="{FF2B5EF4-FFF2-40B4-BE49-F238E27FC236}">
                      <a16:creationId xmlns:a16="http://schemas.microsoft.com/office/drawing/2014/main" id="{10E38274-65B3-4D68-8EC9-3F126453E9B4}"/>
                    </a:ext>
                  </a:extLst>
                </p:cNvPr>
                <p:cNvSpPr/>
                <p:nvPr/>
              </p:nvSpPr>
              <p:spPr>
                <a:xfrm>
                  <a:off x="2895924" y="297231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63" name="Retângulo 462">
                  <a:extLst>
                    <a:ext uri="{FF2B5EF4-FFF2-40B4-BE49-F238E27FC236}">
                      <a16:creationId xmlns:a16="http://schemas.microsoft.com/office/drawing/2014/main" id="{9E84CAE4-0637-455B-9C93-45D5BB6572A1}"/>
                    </a:ext>
                  </a:extLst>
                </p:cNvPr>
                <p:cNvSpPr/>
                <p:nvPr/>
              </p:nvSpPr>
              <p:spPr>
                <a:xfrm>
                  <a:off x="3326382" y="2972312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827" name="Grupo 141">
                <a:extLst>
                  <a:ext uri="{FF2B5EF4-FFF2-40B4-BE49-F238E27FC236}">
                    <a16:creationId xmlns:a16="http://schemas.microsoft.com/office/drawing/2014/main" id="{E2453C74-68C6-4B6B-8584-1744CB3F1C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458" name="Conector reto 457">
                  <a:extLst>
                    <a:ext uri="{FF2B5EF4-FFF2-40B4-BE49-F238E27FC236}">
                      <a16:creationId xmlns:a16="http://schemas.microsoft.com/office/drawing/2014/main" id="{A48B2FB8-CD3C-4F3C-BF01-B1497FBE2EFE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8973"/>
                  <a:ext cx="179401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Conector de seta reta 458">
                  <a:extLst>
                    <a:ext uri="{FF2B5EF4-FFF2-40B4-BE49-F238E27FC236}">
                      <a16:creationId xmlns:a16="http://schemas.microsoft.com/office/drawing/2014/main" id="{B2DBDCA7-93B8-4EB1-B5B5-D565B62C96A0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176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Conector reto 459">
                  <a:extLst>
                    <a:ext uri="{FF2B5EF4-FFF2-40B4-BE49-F238E27FC236}">
                      <a16:creationId xmlns:a16="http://schemas.microsoft.com/office/drawing/2014/main" id="{EA3A495D-DF85-4224-9952-EE910EB5DDCB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382"/>
                  <a:ext cx="304822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Conector reto 460">
                  <a:extLst>
                    <a:ext uri="{FF2B5EF4-FFF2-40B4-BE49-F238E27FC236}">
                      <a16:creationId xmlns:a16="http://schemas.microsoft.com/office/drawing/2014/main" id="{9AD0B37E-00DF-4686-A871-145911B9614C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5998"/>
                  <a:ext cx="179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4" name="Conector de seta reta 423">
                <a:extLst>
                  <a:ext uri="{FF2B5EF4-FFF2-40B4-BE49-F238E27FC236}">
                    <a16:creationId xmlns:a16="http://schemas.microsoft.com/office/drawing/2014/main" id="{F2D92241-72B5-47FF-9A68-8076F632A6EA}"/>
                  </a:ext>
                </a:extLst>
              </p:cNvPr>
              <p:cNvCxnSpPr/>
              <p:nvPr/>
            </p:nvCxnSpPr>
            <p:spPr>
              <a:xfrm>
                <a:off x="609600" y="2506239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29" name="Grupo 66">
                <a:extLst>
                  <a:ext uri="{FF2B5EF4-FFF2-40B4-BE49-F238E27FC236}">
                    <a16:creationId xmlns:a16="http://schemas.microsoft.com/office/drawing/2014/main" id="{88D5FC43-3086-44BD-8D90-5A808334DF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456" name="Retângulo 455">
                  <a:extLst>
                    <a:ext uri="{FF2B5EF4-FFF2-40B4-BE49-F238E27FC236}">
                      <a16:creationId xmlns:a16="http://schemas.microsoft.com/office/drawing/2014/main" id="{A019C3A0-D04E-450B-9375-73EBB0D9112E}"/>
                    </a:ext>
                  </a:extLst>
                </p:cNvPr>
                <p:cNvSpPr/>
                <p:nvPr/>
              </p:nvSpPr>
              <p:spPr>
                <a:xfrm>
                  <a:off x="2895344" y="297103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57" name="Retângulo 456">
                  <a:extLst>
                    <a:ext uri="{FF2B5EF4-FFF2-40B4-BE49-F238E27FC236}">
                      <a16:creationId xmlns:a16="http://schemas.microsoft.com/office/drawing/2014/main" id="{B35AA23E-7622-4079-AE32-5378E07340CE}"/>
                    </a:ext>
                  </a:extLst>
                </p:cNvPr>
                <p:cNvSpPr/>
                <p:nvPr/>
              </p:nvSpPr>
              <p:spPr>
                <a:xfrm>
                  <a:off x="3325802" y="2971033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26" name="Conector de seta reta 425">
                <a:extLst>
                  <a:ext uri="{FF2B5EF4-FFF2-40B4-BE49-F238E27FC236}">
                    <a16:creationId xmlns:a16="http://schemas.microsoft.com/office/drawing/2014/main" id="{B90D2D10-B2BE-4D15-B867-CEACF3405F84}"/>
                  </a:ext>
                </a:extLst>
              </p:cNvPr>
              <p:cNvCxnSpPr/>
              <p:nvPr/>
            </p:nvCxnSpPr>
            <p:spPr>
              <a:xfrm>
                <a:off x="1447861" y="2504652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31" name="Grupo 66">
                <a:extLst>
                  <a:ext uri="{FF2B5EF4-FFF2-40B4-BE49-F238E27FC236}">
                    <a16:creationId xmlns:a16="http://schemas.microsoft.com/office/drawing/2014/main" id="{0F374732-CC4A-46F4-B516-667B17F992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454" name="Retângulo 453">
                  <a:extLst>
                    <a:ext uri="{FF2B5EF4-FFF2-40B4-BE49-F238E27FC236}">
                      <a16:creationId xmlns:a16="http://schemas.microsoft.com/office/drawing/2014/main" id="{F80AF92A-4265-4452-9AD4-1EB4661378F2}"/>
                    </a:ext>
                  </a:extLst>
                </p:cNvPr>
                <p:cNvSpPr/>
                <p:nvPr/>
              </p:nvSpPr>
              <p:spPr>
                <a:xfrm>
                  <a:off x="2895733" y="297103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55" name="Retângulo 454">
                  <a:extLst>
                    <a:ext uri="{FF2B5EF4-FFF2-40B4-BE49-F238E27FC236}">
                      <a16:creationId xmlns:a16="http://schemas.microsoft.com/office/drawing/2014/main" id="{A4538C41-B4CF-4BDF-9F19-1919557A89CD}"/>
                    </a:ext>
                  </a:extLst>
                </p:cNvPr>
                <p:cNvSpPr/>
                <p:nvPr/>
              </p:nvSpPr>
              <p:spPr>
                <a:xfrm>
                  <a:off x="3326192" y="2971033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28" name="Conector de seta reta 427">
                <a:extLst>
                  <a:ext uri="{FF2B5EF4-FFF2-40B4-BE49-F238E27FC236}">
                    <a16:creationId xmlns:a16="http://schemas.microsoft.com/office/drawing/2014/main" id="{44818909-8CC5-45E1-81C5-A9C5AE5752F4}"/>
                  </a:ext>
                </a:extLst>
              </p:cNvPr>
              <p:cNvCxnSpPr/>
              <p:nvPr/>
            </p:nvCxnSpPr>
            <p:spPr>
              <a:xfrm>
                <a:off x="2251194" y="2504652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33" name="Grupo 66">
                <a:extLst>
                  <a:ext uri="{FF2B5EF4-FFF2-40B4-BE49-F238E27FC236}">
                    <a16:creationId xmlns:a16="http://schemas.microsoft.com/office/drawing/2014/main" id="{6DC91D6C-4220-4441-AAD4-EF17416F38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452" name="Retângulo 451">
                  <a:extLst>
                    <a:ext uri="{FF2B5EF4-FFF2-40B4-BE49-F238E27FC236}">
                      <a16:creationId xmlns:a16="http://schemas.microsoft.com/office/drawing/2014/main" id="{9F306275-7B32-4EBF-AB76-BBD588571203}"/>
                    </a:ext>
                  </a:extLst>
                </p:cNvPr>
                <p:cNvSpPr/>
                <p:nvPr/>
              </p:nvSpPr>
              <p:spPr>
                <a:xfrm>
                  <a:off x="2895483" y="2971341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53" name="Retângulo 452">
                  <a:extLst>
                    <a:ext uri="{FF2B5EF4-FFF2-40B4-BE49-F238E27FC236}">
                      <a16:creationId xmlns:a16="http://schemas.microsoft.com/office/drawing/2014/main" id="{71696372-B2DC-4B5A-9B39-464FF327C680}"/>
                    </a:ext>
                  </a:extLst>
                </p:cNvPr>
                <p:cNvSpPr/>
                <p:nvPr/>
              </p:nvSpPr>
              <p:spPr>
                <a:xfrm>
                  <a:off x="3325941" y="2971341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30" name="Conector de seta reta 429">
                <a:extLst>
                  <a:ext uri="{FF2B5EF4-FFF2-40B4-BE49-F238E27FC236}">
                    <a16:creationId xmlns:a16="http://schemas.microsoft.com/office/drawing/2014/main" id="{02CAC2E6-96DA-46AD-B5F4-42DEF6ED9240}"/>
                  </a:ext>
                </a:extLst>
              </p:cNvPr>
              <p:cNvCxnSpPr/>
              <p:nvPr/>
            </p:nvCxnSpPr>
            <p:spPr>
              <a:xfrm>
                <a:off x="3048177" y="2503064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35" name="Grupo 66">
                <a:extLst>
                  <a:ext uri="{FF2B5EF4-FFF2-40B4-BE49-F238E27FC236}">
                    <a16:creationId xmlns:a16="http://schemas.microsoft.com/office/drawing/2014/main" id="{B84CD8EE-FD5D-4F41-87E8-3C3F8A9B8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450" name="Retângulo 449">
                  <a:extLst>
                    <a:ext uri="{FF2B5EF4-FFF2-40B4-BE49-F238E27FC236}">
                      <a16:creationId xmlns:a16="http://schemas.microsoft.com/office/drawing/2014/main" id="{2FF8C000-B4A4-401C-A6C8-EA4CDD113F96}"/>
                    </a:ext>
                  </a:extLst>
                </p:cNvPr>
                <p:cNvSpPr/>
                <p:nvPr/>
              </p:nvSpPr>
              <p:spPr>
                <a:xfrm>
                  <a:off x="2894881" y="2971695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51" name="Retângulo 450">
                  <a:extLst>
                    <a:ext uri="{FF2B5EF4-FFF2-40B4-BE49-F238E27FC236}">
                      <a16:creationId xmlns:a16="http://schemas.microsoft.com/office/drawing/2014/main" id="{2EF2E49E-E96A-4264-87E1-14B9A2829C76}"/>
                    </a:ext>
                  </a:extLst>
                </p:cNvPr>
                <p:cNvSpPr/>
                <p:nvPr/>
              </p:nvSpPr>
              <p:spPr>
                <a:xfrm>
                  <a:off x="3325338" y="2971695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32" name="Conector de seta reta 431">
                <a:extLst>
                  <a:ext uri="{FF2B5EF4-FFF2-40B4-BE49-F238E27FC236}">
                    <a16:creationId xmlns:a16="http://schemas.microsoft.com/office/drawing/2014/main" id="{52BE1729-9F79-4F9A-9DA0-C2343EB640C6}"/>
                  </a:ext>
                </a:extLst>
              </p:cNvPr>
              <p:cNvCxnSpPr/>
              <p:nvPr/>
            </p:nvCxnSpPr>
            <p:spPr>
              <a:xfrm>
                <a:off x="3859450" y="2511003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37" name="Grupo 66">
                <a:extLst>
                  <a:ext uri="{FF2B5EF4-FFF2-40B4-BE49-F238E27FC236}">
                    <a16:creationId xmlns:a16="http://schemas.microsoft.com/office/drawing/2014/main" id="{C21A766A-6D2F-432A-B8C7-396012516C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448" name="Retângulo 447">
                  <a:extLst>
                    <a:ext uri="{FF2B5EF4-FFF2-40B4-BE49-F238E27FC236}">
                      <a16:creationId xmlns:a16="http://schemas.microsoft.com/office/drawing/2014/main" id="{479C124B-AB63-4B4A-BD50-DEBE190F8752}"/>
                    </a:ext>
                  </a:extLst>
                </p:cNvPr>
                <p:cNvSpPr/>
                <p:nvPr/>
              </p:nvSpPr>
              <p:spPr>
                <a:xfrm>
                  <a:off x="2895889" y="297200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49" name="Retângulo 448">
                  <a:extLst>
                    <a:ext uri="{FF2B5EF4-FFF2-40B4-BE49-F238E27FC236}">
                      <a16:creationId xmlns:a16="http://schemas.microsoft.com/office/drawing/2014/main" id="{956B609E-B2DE-4619-81AE-C9C08DEBFF7B}"/>
                    </a:ext>
                  </a:extLst>
                </p:cNvPr>
                <p:cNvSpPr/>
                <p:nvPr/>
              </p:nvSpPr>
              <p:spPr>
                <a:xfrm>
                  <a:off x="3326347" y="2972003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34" name="Conector de seta reta 433">
                <a:extLst>
                  <a:ext uri="{FF2B5EF4-FFF2-40B4-BE49-F238E27FC236}">
                    <a16:creationId xmlns:a16="http://schemas.microsoft.com/office/drawing/2014/main" id="{3A30B368-40EC-45F4-AE7B-B2004FD140D2}"/>
                  </a:ext>
                </a:extLst>
              </p:cNvPr>
              <p:cNvCxnSpPr/>
              <p:nvPr/>
            </p:nvCxnSpPr>
            <p:spPr>
              <a:xfrm>
                <a:off x="4697711" y="2507827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39" name="Grupo 66">
                <a:extLst>
                  <a:ext uri="{FF2B5EF4-FFF2-40B4-BE49-F238E27FC236}">
                    <a16:creationId xmlns:a16="http://schemas.microsoft.com/office/drawing/2014/main" id="{16608E55-214B-4C7D-80F5-1616E521EB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446" name="Retângulo 445">
                  <a:extLst>
                    <a:ext uri="{FF2B5EF4-FFF2-40B4-BE49-F238E27FC236}">
                      <a16:creationId xmlns:a16="http://schemas.microsoft.com/office/drawing/2014/main" id="{567914FA-C7D9-4DC8-94A9-DAEA0E7772BA}"/>
                    </a:ext>
                  </a:extLst>
                </p:cNvPr>
                <p:cNvSpPr/>
                <p:nvPr/>
              </p:nvSpPr>
              <p:spPr>
                <a:xfrm>
                  <a:off x="2896279" y="297200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47" name="Retângulo 446">
                  <a:extLst>
                    <a:ext uri="{FF2B5EF4-FFF2-40B4-BE49-F238E27FC236}">
                      <a16:creationId xmlns:a16="http://schemas.microsoft.com/office/drawing/2014/main" id="{32FAEB6B-41C5-4579-B4A5-7FF6A9FF89B1}"/>
                    </a:ext>
                  </a:extLst>
                </p:cNvPr>
                <p:cNvSpPr/>
                <p:nvPr/>
              </p:nvSpPr>
              <p:spPr>
                <a:xfrm>
                  <a:off x="3326737" y="2972003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36" name="Conector de seta reta 435">
                <a:extLst>
                  <a:ext uri="{FF2B5EF4-FFF2-40B4-BE49-F238E27FC236}">
                    <a16:creationId xmlns:a16="http://schemas.microsoft.com/office/drawing/2014/main" id="{137EE638-05A2-4DB5-A672-A96EFF94768A}"/>
                  </a:ext>
                </a:extLst>
              </p:cNvPr>
              <p:cNvCxnSpPr/>
              <p:nvPr/>
            </p:nvCxnSpPr>
            <p:spPr>
              <a:xfrm>
                <a:off x="5499456" y="2507827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41" name="Grupo 66">
                <a:extLst>
                  <a:ext uri="{FF2B5EF4-FFF2-40B4-BE49-F238E27FC236}">
                    <a16:creationId xmlns:a16="http://schemas.microsoft.com/office/drawing/2014/main" id="{FCE19E4B-BF2E-4D4F-961B-10DAB526A3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444" name="Retângulo 443">
                  <a:extLst>
                    <a:ext uri="{FF2B5EF4-FFF2-40B4-BE49-F238E27FC236}">
                      <a16:creationId xmlns:a16="http://schemas.microsoft.com/office/drawing/2014/main" id="{022E8143-6D36-4552-A463-F9591CEF7AE4}"/>
                    </a:ext>
                  </a:extLst>
                </p:cNvPr>
                <p:cNvSpPr/>
                <p:nvPr/>
              </p:nvSpPr>
              <p:spPr>
                <a:xfrm>
                  <a:off x="2896027" y="297231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45" name="Retângulo 444">
                  <a:extLst>
                    <a:ext uri="{FF2B5EF4-FFF2-40B4-BE49-F238E27FC236}">
                      <a16:creationId xmlns:a16="http://schemas.microsoft.com/office/drawing/2014/main" id="{A0CD86E5-47F8-4104-BE72-AA4157FD25B6}"/>
                    </a:ext>
                  </a:extLst>
                </p:cNvPr>
                <p:cNvSpPr/>
                <p:nvPr/>
              </p:nvSpPr>
              <p:spPr>
                <a:xfrm>
                  <a:off x="3326486" y="2972312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38" name="Conector de seta reta 437">
                <a:extLst>
                  <a:ext uri="{FF2B5EF4-FFF2-40B4-BE49-F238E27FC236}">
                    <a16:creationId xmlns:a16="http://schemas.microsoft.com/office/drawing/2014/main" id="{43637016-D45A-494F-ACDC-1DE3C898B1B2}"/>
                  </a:ext>
                </a:extLst>
              </p:cNvPr>
              <p:cNvCxnSpPr/>
              <p:nvPr/>
            </p:nvCxnSpPr>
            <p:spPr>
              <a:xfrm>
                <a:off x="6298027" y="2506239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43" name="Grupo 254">
                <a:extLst>
                  <a:ext uri="{FF2B5EF4-FFF2-40B4-BE49-F238E27FC236}">
                    <a16:creationId xmlns:a16="http://schemas.microsoft.com/office/drawing/2014/main" id="{1923C8DD-B141-41BB-9A8E-59BCDF7617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442" name="Retângulo 441">
                  <a:extLst>
                    <a:ext uri="{FF2B5EF4-FFF2-40B4-BE49-F238E27FC236}">
                      <a16:creationId xmlns:a16="http://schemas.microsoft.com/office/drawing/2014/main" id="{6F980CC0-D850-4F68-ABA8-D43916D37671}"/>
                    </a:ext>
                  </a:extLst>
                </p:cNvPr>
                <p:cNvSpPr/>
                <p:nvPr/>
              </p:nvSpPr>
              <p:spPr>
                <a:xfrm>
                  <a:off x="2895135" y="297136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43" name="Retângulo 442">
                  <a:extLst>
                    <a:ext uri="{FF2B5EF4-FFF2-40B4-BE49-F238E27FC236}">
                      <a16:creationId xmlns:a16="http://schemas.microsoft.com/office/drawing/2014/main" id="{14951E48-2A1B-4E6A-821B-B50BD7AA0B2A}"/>
                    </a:ext>
                  </a:extLst>
                </p:cNvPr>
                <p:cNvSpPr/>
                <p:nvPr/>
              </p:nvSpPr>
              <p:spPr>
                <a:xfrm>
                  <a:off x="3325593" y="2971363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40" name="Conector de seta reta 439">
                <a:extLst>
                  <a:ext uri="{FF2B5EF4-FFF2-40B4-BE49-F238E27FC236}">
                    <a16:creationId xmlns:a16="http://schemas.microsoft.com/office/drawing/2014/main" id="{EEBAC07F-CCC3-4E77-B635-86989F7ED46B}"/>
                  </a:ext>
                </a:extLst>
              </p:cNvPr>
              <p:cNvCxnSpPr/>
              <p:nvPr/>
            </p:nvCxnSpPr>
            <p:spPr>
              <a:xfrm>
                <a:off x="7107711" y="2495127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Conector de seta reta 440">
                <a:extLst>
                  <a:ext uri="{FF2B5EF4-FFF2-40B4-BE49-F238E27FC236}">
                    <a16:creationId xmlns:a16="http://schemas.microsoft.com/office/drawing/2014/main" id="{121B0E3E-E7A6-451A-8A0A-FE228DCEC236}"/>
                  </a:ext>
                </a:extLst>
              </p:cNvPr>
              <p:cNvCxnSpPr/>
              <p:nvPr/>
            </p:nvCxnSpPr>
            <p:spPr>
              <a:xfrm>
                <a:off x="7888818" y="2493539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33" name="Grupo 465">
              <a:extLst>
                <a:ext uri="{FF2B5EF4-FFF2-40B4-BE49-F238E27FC236}">
                  <a16:creationId xmlns:a16="http://schemas.microsoft.com/office/drawing/2014/main" id="{25BC9213-40B0-4C4E-BD1A-F94E4E48C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5859440"/>
              <a:ext cx="8409600" cy="449240"/>
              <a:chOff x="609600" y="2258704"/>
              <a:chExt cx="8409600" cy="449240"/>
            </a:xfrm>
          </p:grpSpPr>
          <p:grpSp>
            <p:nvGrpSpPr>
              <p:cNvPr id="29780" name="Grupo 66">
                <a:extLst>
                  <a:ext uri="{FF2B5EF4-FFF2-40B4-BE49-F238E27FC236}">
                    <a16:creationId xmlns:a16="http://schemas.microsoft.com/office/drawing/2014/main" id="{ACED82CD-1D34-4BA9-9640-3ACBB5994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510" name="Retângulo 509">
                  <a:extLst>
                    <a:ext uri="{FF2B5EF4-FFF2-40B4-BE49-F238E27FC236}">
                      <a16:creationId xmlns:a16="http://schemas.microsoft.com/office/drawing/2014/main" id="{E2EBB40C-BBB6-446A-9DE9-3262896A8211}"/>
                    </a:ext>
                  </a:extLst>
                </p:cNvPr>
                <p:cNvSpPr/>
                <p:nvPr/>
              </p:nvSpPr>
              <p:spPr>
                <a:xfrm>
                  <a:off x="2896143" y="297205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11" name="Retângulo 510">
                  <a:extLst>
                    <a:ext uri="{FF2B5EF4-FFF2-40B4-BE49-F238E27FC236}">
                      <a16:creationId xmlns:a16="http://schemas.microsoft.com/office/drawing/2014/main" id="{E0DA710F-D669-4611-B0F3-BEFAD822BCC1}"/>
                    </a:ext>
                  </a:extLst>
                </p:cNvPr>
                <p:cNvSpPr/>
                <p:nvPr/>
              </p:nvSpPr>
              <p:spPr>
                <a:xfrm>
                  <a:off x="3326602" y="2972054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781" name="Grupo 66">
                <a:extLst>
                  <a:ext uri="{FF2B5EF4-FFF2-40B4-BE49-F238E27FC236}">
                    <a16:creationId xmlns:a16="http://schemas.microsoft.com/office/drawing/2014/main" id="{19C81362-88D8-4DC3-AC63-896CB9B41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508" name="Retângulo 507">
                  <a:extLst>
                    <a:ext uri="{FF2B5EF4-FFF2-40B4-BE49-F238E27FC236}">
                      <a16:creationId xmlns:a16="http://schemas.microsoft.com/office/drawing/2014/main" id="{5DDAE0DA-5983-4547-8B09-71B31DEDB964}"/>
                    </a:ext>
                  </a:extLst>
                </p:cNvPr>
                <p:cNvSpPr/>
                <p:nvPr/>
              </p:nvSpPr>
              <p:spPr>
                <a:xfrm>
                  <a:off x="2895924" y="301558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09" name="Retângulo 508">
                  <a:extLst>
                    <a:ext uri="{FF2B5EF4-FFF2-40B4-BE49-F238E27FC236}">
                      <a16:creationId xmlns:a16="http://schemas.microsoft.com/office/drawing/2014/main" id="{B80D2FF0-7335-480E-8815-D77AF258C9C2}"/>
                    </a:ext>
                  </a:extLst>
                </p:cNvPr>
                <p:cNvSpPr/>
                <p:nvPr/>
              </p:nvSpPr>
              <p:spPr>
                <a:xfrm>
                  <a:off x="3326382" y="3015580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782" name="Grupo 141">
                <a:extLst>
                  <a:ext uri="{FF2B5EF4-FFF2-40B4-BE49-F238E27FC236}">
                    <a16:creationId xmlns:a16="http://schemas.microsoft.com/office/drawing/2014/main" id="{B84E8481-C0FA-448A-BFDF-90644E27CC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504" name="Conector reto 503">
                  <a:extLst>
                    <a:ext uri="{FF2B5EF4-FFF2-40B4-BE49-F238E27FC236}">
                      <a16:creationId xmlns:a16="http://schemas.microsoft.com/office/drawing/2014/main" id="{C14E72A2-FCD5-4386-AB97-A7A80E696E91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9355"/>
                  <a:ext cx="179401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Conector de seta reta 504">
                  <a:extLst>
                    <a:ext uri="{FF2B5EF4-FFF2-40B4-BE49-F238E27FC236}">
                      <a16:creationId xmlns:a16="http://schemas.microsoft.com/office/drawing/2014/main" id="{285213F2-53BE-4ACA-A71C-1667CB97E73B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559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Conector reto 505">
                  <a:extLst>
                    <a:ext uri="{FF2B5EF4-FFF2-40B4-BE49-F238E27FC236}">
                      <a16:creationId xmlns:a16="http://schemas.microsoft.com/office/drawing/2014/main" id="{B7311EB8-54CE-4706-B7B4-8A005488D822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764"/>
                  <a:ext cx="30482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Conector reto 506">
                  <a:extLst>
                    <a:ext uri="{FF2B5EF4-FFF2-40B4-BE49-F238E27FC236}">
                      <a16:creationId xmlns:a16="http://schemas.microsoft.com/office/drawing/2014/main" id="{D11E3980-098B-43CB-A633-13A0B9679CD1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6381"/>
                  <a:ext cx="1794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Conector de seta reta 469">
                <a:extLst>
                  <a:ext uri="{FF2B5EF4-FFF2-40B4-BE49-F238E27FC236}">
                    <a16:creationId xmlns:a16="http://schemas.microsoft.com/office/drawing/2014/main" id="{5AE934D3-59CA-42B5-92BA-F482B596D9BD}"/>
                  </a:ext>
                </a:extLst>
              </p:cNvPr>
              <p:cNvCxnSpPr/>
              <p:nvPr/>
            </p:nvCxnSpPr>
            <p:spPr>
              <a:xfrm>
                <a:off x="609600" y="2506622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84" name="Grupo 66">
                <a:extLst>
                  <a:ext uri="{FF2B5EF4-FFF2-40B4-BE49-F238E27FC236}">
                    <a16:creationId xmlns:a16="http://schemas.microsoft.com/office/drawing/2014/main" id="{20200D8A-6E1D-4D27-AD70-A0ECBB8114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502" name="Retângulo 501">
                  <a:extLst>
                    <a:ext uri="{FF2B5EF4-FFF2-40B4-BE49-F238E27FC236}">
                      <a16:creationId xmlns:a16="http://schemas.microsoft.com/office/drawing/2014/main" id="{E80284DD-0936-490A-A1E9-B39F3025AE7B}"/>
                    </a:ext>
                  </a:extLst>
                </p:cNvPr>
                <p:cNvSpPr/>
                <p:nvPr/>
              </p:nvSpPr>
              <p:spPr>
                <a:xfrm>
                  <a:off x="2895344" y="2971415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03" name="Retângulo 502">
                  <a:extLst>
                    <a:ext uri="{FF2B5EF4-FFF2-40B4-BE49-F238E27FC236}">
                      <a16:creationId xmlns:a16="http://schemas.microsoft.com/office/drawing/2014/main" id="{B0E6E61D-42A5-45C0-88A4-1B78C57D116F}"/>
                    </a:ext>
                  </a:extLst>
                </p:cNvPr>
                <p:cNvSpPr/>
                <p:nvPr/>
              </p:nvSpPr>
              <p:spPr>
                <a:xfrm>
                  <a:off x="3325802" y="2971415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72" name="Conector de seta reta 471">
                <a:extLst>
                  <a:ext uri="{FF2B5EF4-FFF2-40B4-BE49-F238E27FC236}">
                    <a16:creationId xmlns:a16="http://schemas.microsoft.com/office/drawing/2014/main" id="{7F16ACB4-6929-465F-91DD-3882B738B276}"/>
                  </a:ext>
                </a:extLst>
              </p:cNvPr>
              <p:cNvCxnSpPr/>
              <p:nvPr/>
            </p:nvCxnSpPr>
            <p:spPr>
              <a:xfrm>
                <a:off x="1447861" y="2505034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86" name="Grupo 66">
                <a:extLst>
                  <a:ext uri="{FF2B5EF4-FFF2-40B4-BE49-F238E27FC236}">
                    <a16:creationId xmlns:a16="http://schemas.microsoft.com/office/drawing/2014/main" id="{31EB1912-362A-4C99-BBE6-4A030B923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500" name="Retângulo 499">
                  <a:extLst>
                    <a:ext uri="{FF2B5EF4-FFF2-40B4-BE49-F238E27FC236}">
                      <a16:creationId xmlns:a16="http://schemas.microsoft.com/office/drawing/2014/main" id="{863D0C76-C57D-426B-8E67-35A9F1899C9B}"/>
                    </a:ext>
                  </a:extLst>
                </p:cNvPr>
                <p:cNvSpPr/>
                <p:nvPr/>
              </p:nvSpPr>
              <p:spPr>
                <a:xfrm>
                  <a:off x="2895733" y="2971415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01" name="Retângulo 500">
                  <a:extLst>
                    <a:ext uri="{FF2B5EF4-FFF2-40B4-BE49-F238E27FC236}">
                      <a16:creationId xmlns:a16="http://schemas.microsoft.com/office/drawing/2014/main" id="{9B3936F2-C185-449E-9AD4-82F994A1B1B6}"/>
                    </a:ext>
                  </a:extLst>
                </p:cNvPr>
                <p:cNvSpPr/>
                <p:nvPr/>
              </p:nvSpPr>
              <p:spPr>
                <a:xfrm>
                  <a:off x="3326192" y="2971415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74" name="Conector de seta reta 473">
                <a:extLst>
                  <a:ext uri="{FF2B5EF4-FFF2-40B4-BE49-F238E27FC236}">
                    <a16:creationId xmlns:a16="http://schemas.microsoft.com/office/drawing/2014/main" id="{1EC7E505-08A3-48C7-8D39-243305AC6B1C}"/>
                  </a:ext>
                </a:extLst>
              </p:cNvPr>
              <p:cNvCxnSpPr/>
              <p:nvPr/>
            </p:nvCxnSpPr>
            <p:spPr>
              <a:xfrm>
                <a:off x="2251194" y="2505034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88" name="Grupo 66">
                <a:extLst>
                  <a:ext uri="{FF2B5EF4-FFF2-40B4-BE49-F238E27FC236}">
                    <a16:creationId xmlns:a16="http://schemas.microsoft.com/office/drawing/2014/main" id="{2E07BC35-D745-4B05-8B6A-693E84E383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498" name="Retângulo 497">
                  <a:extLst>
                    <a:ext uri="{FF2B5EF4-FFF2-40B4-BE49-F238E27FC236}">
                      <a16:creationId xmlns:a16="http://schemas.microsoft.com/office/drawing/2014/main" id="{F86A2DAB-7057-4BA3-93AF-26AB3BBE4D20}"/>
                    </a:ext>
                  </a:extLst>
                </p:cNvPr>
                <p:cNvSpPr/>
                <p:nvPr/>
              </p:nvSpPr>
              <p:spPr>
                <a:xfrm>
                  <a:off x="2895483" y="297172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99" name="Retângulo 498">
                  <a:extLst>
                    <a:ext uri="{FF2B5EF4-FFF2-40B4-BE49-F238E27FC236}">
                      <a16:creationId xmlns:a16="http://schemas.microsoft.com/office/drawing/2014/main" id="{F59C29EB-745F-4538-8919-D1B8FDCBC1C9}"/>
                    </a:ext>
                  </a:extLst>
                </p:cNvPr>
                <p:cNvSpPr/>
                <p:nvPr/>
              </p:nvSpPr>
              <p:spPr>
                <a:xfrm>
                  <a:off x="3325941" y="2971724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76" name="Conector de seta reta 475">
                <a:extLst>
                  <a:ext uri="{FF2B5EF4-FFF2-40B4-BE49-F238E27FC236}">
                    <a16:creationId xmlns:a16="http://schemas.microsoft.com/office/drawing/2014/main" id="{5CEFDB4C-61E5-451C-9631-CDBC15F3D1F6}"/>
                  </a:ext>
                </a:extLst>
              </p:cNvPr>
              <p:cNvCxnSpPr/>
              <p:nvPr/>
            </p:nvCxnSpPr>
            <p:spPr>
              <a:xfrm>
                <a:off x="3048177" y="2503447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90" name="Grupo 66">
                <a:extLst>
                  <a:ext uri="{FF2B5EF4-FFF2-40B4-BE49-F238E27FC236}">
                    <a16:creationId xmlns:a16="http://schemas.microsoft.com/office/drawing/2014/main" id="{6976FD4E-E090-4351-A521-51C7FB8616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496" name="Retângulo 495">
                  <a:extLst>
                    <a:ext uri="{FF2B5EF4-FFF2-40B4-BE49-F238E27FC236}">
                      <a16:creationId xmlns:a16="http://schemas.microsoft.com/office/drawing/2014/main" id="{DB06B6BD-B10E-41AF-BC04-B192ADFF2516}"/>
                    </a:ext>
                  </a:extLst>
                </p:cNvPr>
                <p:cNvSpPr/>
                <p:nvPr/>
              </p:nvSpPr>
              <p:spPr>
                <a:xfrm>
                  <a:off x="2894881" y="2972077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97" name="Retângulo 496">
                  <a:extLst>
                    <a:ext uri="{FF2B5EF4-FFF2-40B4-BE49-F238E27FC236}">
                      <a16:creationId xmlns:a16="http://schemas.microsoft.com/office/drawing/2014/main" id="{479224A9-CECA-4BDD-BED1-36803E5599DD}"/>
                    </a:ext>
                  </a:extLst>
                </p:cNvPr>
                <p:cNvSpPr/>
                <p:nvPr/>
              </p:nvSpPr>
              <p:spPr>
                <a:xfrm>
                  <a:off x="3325338" y="2972077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78" name="Conector de seta reta 477">
                <a:extLst>
                  <a:ext uri="{FF2B5EF4-FFF2-40B4-BE49-F238E27FC236}">
                    <a16:creationId xmlns:a16="http://schemas.microsoft.com/office/drawing/2014/main" id="{E76CD402-3F7E-4C69-8E04-8E6A18E3C769}"/>
                  </a:ext>
                </a:extLst>
              </p:cNvPr>
              <p:cNvCxnSpPr/>
              <p:nvPr/>
            </p:nvCxnSpPr>
            <p:spPr>
              <a:xfrm>
                <a:off x="3859450" y="2511385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92" name="Grupo 66">
                <a:extLst>
                  <a:ext uri="{FF2B5EF4-FFF2-40B4-BE49-F238E27FC236}">
                    <a16:creationId xmlns:a16="http://schemas.microsoft.com/office/drawing/2014/main" id="{4E1E1834-800B-4CDC-966A-0CB28BB04A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494" name="Retângulo 493">
                  <a:extLst>
                    <a:ext uri="{FF2B5EF4-FFF2-40B4-BE49-F238E27FC236}">
                      <a16:creationId xmlns:a16="http://schemas.microsoft.com/office/drawing/2014/main" id="{D002558B-CEEE-4D2D-BB64-0E34C8961D6B}"/>
                    </a:ext>
                  </a:extLst>
                </p:cNvPr>
                <p:cNvSpPr/>
                <p:nvPr/>
              </p:nvSpPr>
              <p:spPr>
                <a:xfrm>
                  <a:off x="2895889" y="297238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95" name="Retângulo 494">
                  <a:extLst>
                    <a:ext uri="{FF2B5EF4-FFF2-40B4-BE49-F238E27FC236}">
                      <a16:creationId xmlns:a16="http://schemas.microsoft.com/office/drawing/2014/main" id="{36241D5D-283E-4D47-A547-552512C6D5AB}"/>
                    </a:ext>
                  </a:extLst>
                </p:cNvPr>
                <p:cNvSpPr/>
                <p:nvPr/>
              </p:nvSpPr>
              <p:spPr>
                <a:xfrm>
                  <a:off x="3326347" y="2972386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80" name="Conector de seta reta 479">
                <a:extLst>
                  <a:ext uri="{FF2B5EF4-FFF2-40B4-BE49-F238E27FC236}">
                    <a16:creationId xmlns:a16="http://schemas.microsoft.com/office/drawing/2014/main" id="{7ECCC62E-4265-4417-A301-4A29E80F902D}"/>
                  </a:ext>
                </a:extLst>
              </p:cNvPr>
              <p:cNvCxnSpPr/>
              <p:nvPr/>
            </p:nvCxnSpPr>
            <p:spPr>
              <a:xfrm>
                <a:off x="4697711" y="2508209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94" name="Grupo 66">
                <a:extLst>
                  <a:ext uri="{FF2B5EF4-FFF2-40B4-BE49-F238E27FC236}">
                    <a16:creationId xmlns:a16="http://schemas.microsoft.com/office/drawing/2014/main" id="{01B7ED8B-26A4-472B-90CA-166F7C291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492" name="Retângulo 491">
                  <a:extLst>
                    <a:ext uri="{FF2B5EF4-FFF2-40B4-BE49-F238E27FC236}">
                      <a16:creationId xmlns:a16="http://schemas.microsoft.com/office/drawing/2014/main" id="{6B83346C-816B-40EB-B902-346C6D916760}"/>
                    </a:ext>
                  </a:extLst>
                </p:cNvPr>
                <p:cNvSpPr/>
                <p:nvPr/>
              </p:nvSpPr>
              <p:spPr>
                <a:xfrm>
                  <a:off x="2896279" y="2972386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93" name="Retângulo 492">
                  <a:extLst>
                    <a:ext uri="{FF2B5EF4-FFF2-40B4-BE49-F238E27FC236}">
                      <a16:creationId xmlns:a16="http://schemas.microsoft.com/office/drawing/2014/main" id="{EC601E59-07BA-429C-89AE-D660E4554A2F}"/>
                    </a:ext>
                  </a:extLst>
                </p:cNvPr>
                <p:cNvSpPr/>
                <p:nvPr/>
              </p:nvSpPr>
              <p:spPr>
                <a:xfrm>
                  <a:off x="3326737" y="2972386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82" name="Conector de seta reta 481">
                <a:extLst>
                  <a:ext uri="{FF2B5EF4-FFF2-40B4-BE49-F238E27FC236}">
                    <a16:creationId xmlns:a16="http://schemas.microsoft.com/office/drawing/2014/main" id="{970430C4-8693-4ABC-B0DB-5A3157DE03EF}"/>
                  </a:ext>
                </a:extLst>
              </p:cNvPr>
              <p:cNvCxnSpPr/>
              <p:nvPr/>
            </p:nvCxnSpPr>
            <p:spPr>
              <a:xfrm>
                <a:off x="5499456" y="2508209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96" name="Grupo 66">
                <a:extLst>
                  <a:ext uri="{FF2B5EF4-FFF2-40B4-BE49-F238E27FC236}">
                    <a16:creationId xmlns:a16="http://schemas.microsoft.com/office/drawing/2014/main" id="{47C12010-2653-4EC8-A412-8AFBC22F1C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490" name="Retângulo 489">
                  <a:extLst>
                    <a:ext uri="{FF2B5EF4-FFF2-40B4-BE49-F238E27FC236}">
                      <a16:creationId xmlns:a16="http://schemas.microsoft.com/office/drawing/2014/main" id="{6DFA71CD-6A3A-4BC9-9E32-3410B984E5B2}"/>
                    </a:ext>
                  </a:extLst>
                </p:cNvPr>
                <p:cNvSpPr/>
                <p:nvPr/>
              </p:nvSpPr>
              <p:spPr>
                <a:xfrm>
                  <a:off x="2896027" y="3015580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91" name="Retângulo 490">
                  <a:extLst>
                    <a:ext uri="{FF2B5EF4-FFF2-40B4-BE49-F238E27FC236}">
                      <a16:creationId xmlns:a16="http://schemas.microsoft.com/office/drawing/2014/main" id="{039970BC-F81D-4FFC-A0EF-14B416F648A2}"/>
                    </a:ext>
                  </a:extLst>
                </p:cNvPr>
                <p:cNvSpPr/>
                <p:nvPr/>
              </p:nvSpPr>
              <p:spPr>
                <a:xfrm>
                  <a:off x="3326486" y="3015580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84" name="Conector de seta reta 483">
                <a:extLst>
                  <a:ext uri="{FF2B5EF4-FFF2-40B4-BE49-F238E27FC236}">
                    <a16:creationId xmlns:a16="http://schemas.microsoft.com/office/drawing/2014/main" id="{38403447-B27A-4000-9C02-2C71D81A0661}"/>
                  </a:ext>
                </a:extLst>
              </p:cNvPr>
              <p:cNvCxnSpPr/>
              <p:nvPr/>
            </p:nvCxnSpPr>
            <p:spPr>
              <a:xfrm>
                <a:off x="6298027" y="2506622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98" name="Grupo 66">
                <a:extLst>
                  <a:ext uri="{FF2B5EF4-FFF2-40B4-BE49-F238E27FC236}">
                    <a16:creationId xmlns:a16="http://schemas.microsoft.com/office/drawing/2014/main" id="{FDC780AA-16A7-49FD-B70C-E8B54EB06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488" name="Retângulo 487">
                  <a:extLst>
                    <a:ext uri="{FF2B5EF4-FFF2-40B4-BE49-F238E27FC236}">
                      <a16:creationId xmlns:a16="http://schemas.microsoft.com/office/drawing/2014/main" id="{E1DBF5FA-8E02-4959-ADF4-53112E46AD8D}"/>
                    </a:ext>
                  </a:extLst>
                </p:cNvPr>
                <p:cNvSpPr/>
                <p:nvPr/>
              </p:nvSpPr>
              <p:spPr>
                <a:xfrm>
                  <a:off x="2895135" y="2971745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489" name="Retângulo 488">
                  <a:extLst>
                    <a:ext uri="{FF2B5EF4-FFF2-40B4-BE49-F238E27FC236}">
                      <a16:creationId xmlns:a16="http://schemas.microsoft.com/office/drawing/2014/main" id="{0AB21299-45DC-4EDA-80E2-2484F99E5F3D}"/>
                    </a:ext>
                  </a:extLst>
                </p:cNvPr>
                <p:cNvSpPr/>
                <p:nvPr/>
              </p:nvSpPr>
              <p:spPr>
                <a:xfrm>
                  <a:off x="3325593" y="2971745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486" name="Conector de seta reta 485">
                <a:extLst>
                  <a:ext uri="{FF2B5EF4-FFF2-40B4-BE49-F238E27FC236}">
                    <a16:creationId xmlns:a16="http://schemas.microsoft.com/office/drawing/2014/main" id="{B45BFFBD-11F7-45FF-8F92-ED9BB5DCC4A9}"/>
                  </a:ext>
                </a:extLst>
              </p:cNvPr>
              <p:cNvCxnSpPr/>
              <p:nvPr/>
            </p:nvCxnSpPr>
            <p:spPr>
              <a:xfrm>
                <a:off x="7107711" y="2495509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Conector de seta reta 486">
                <a:extLst>
                  <a:ext uri="{FF2B5EF4-FFF2-40B4-BE49-F238E27FC236}">
                    <a16:creationId xmlns:a16="http://schemas.microsoft.com/office/drawing/2014/main" id="{1BF6EA85-9BA3-4273-8326-94919228461D}"/>
                  </a:ext>
                </a:extLst>
              </p:cNvPr>
              <p:cNvCxnSpPr/>
              <p:nvPr/>
            </p:nvCxnSpPr>
            <p:spPr>
              <a:xfrm>
                <a:off x="7888818" y="2493922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34" name="Grupo 511">
              <a:extLst>
                <a:ext uri="{FF2B5EF4-FFF2-40B4-BE49-F238E27FC236}">
                  <a16:creationId xmlns:a16="http://schemas.microsoft.com/office/drawing/2014/main" id="{C773F9D5-F243-4212-87BE-56FCD3410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6351896"/>
              <a:ext cx="8409600" cy="449240"/>
              <a:chOff x="609600" y="2258704"/>
              <a:chExt cx="8409600" cy="449240"/>
            </a:xfrm>
          </p:grpSpPr>
          <p:grpSp>
            <p:nvGrpSpPr>
              <p:cNvPr id="29735" name="Grupo 66">
                <a:extLst>
                  <a:ext uri="{FF2B5EF4-FFF2-40B4-BE49-F238E27FC236}">
                    <a16:creationId xmlns:a16="http://schemas.microsoft.com/office/drawing/2014/main" id="{725072C4-BD34-4C8F-B936-52F6142A7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2258704"/>
                <a:ext cx="609600" cy="431800"/>
                <a:chOff x="2895600" y="2971800"/>
                <a:chExt cx="609904" cy="432000"/>
              </a:xfrm>
            </p:grpSpPr>
            <p:sp>
              <p:nvSpPr>
                <p:cNvPr id="556" name="Retângulo 555">
                  <a:extLst>
                    <a:ext uri="{FF2B5EF4-FFF2-40B4-BE49-F238E27FC236}">
                      <a16:creationId xmlns:a16="http://schemas.microsoft.com/office/drawing/2014/main" id="{8FA53A6E-7C0D-433C-989E-A1BD6524E4A8}"/>
                    </a:ext>
                  </a:extLst>
                </p:cNvPr>
                <p:cNvSpPr/>
                <p:nvPr/>
              </p:nvSpPr>
              <p:spPr>
                <a:xfrm>
                  <a:off x="2896143" y="297175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57" name="Retângulo 556">
                  <a:extLst>
                    <a:ext uri="{FF2B5EF4-FFF2-40B4-BE49-F238E27FC236}">
                      <a16:creationId xmlns:a16="http://schemas.microsoft.com/office/drawing/2014/main" id="{9C7EC2A1-8D6B-4C9F-B351-383E8468762F}"/>
                    </a:ext>
                  </a:extLst>
                </p:cNvPr>
                <p:cNvSpPr/>
                <p:nvPr/>
              </p:nvSpPr>
              <p:spPr>
                <a:xfrm>
                  <a:off x="3326602" y="2971752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736" name="Grupo 66">
                <a:extLst>
                  <a:ext uri="{FF2B5EF4-FFF2-40B4-BE49-F238E27FC236}">
                    <a16:creationId xmlns:a16="http://schemas.microsoft.com/office/drawing/2014/main" id="{199FFD6F-9AC7-40A6-9B51-DE5F57C37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904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554" name="Retângulo 553">
                  <a:extLst>
                    <a:ext uri="{FF2B5EF4-FFF2-40B4-BE49-F238E27FC236}">
                      <a16:creationId xmlns:a16="http://schemas.microsoft.com/office/drawing/2014/main" id="{BB534B06-09BC-43F5-9E3E-B1EF002695CA}"/>
                    </a:ext>
                  </a:extLst>
                </p:cNvPr>
                <p:cNvSpPr/>
                <p:nvPr/>
              </p:nvSpPr>
              <p:spPr>
                <a:xfrm>
                  <a:off x="2895924" y="297239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55" name="Retângulo 554">
                  <a:extLst>
                    <a:ext uri="{FF2B5EF4-FFF2-40B4-BE49-F238E27FC236}">
                      <a16:creationId xmlns:a16="http://schemas.microsoft.com/office/drawing/2014/main" id="{48AC75C5-9CA7-4626-9A93-AFE30141E2F0}"/>
                    </a:ext>
                  </a:extLst>
                </p:cNvPr>
                <p:cNvSpPr/>
                <p:nvPr/>
              </p:nvSpPr>
              <p:spPr>
                <a:xfrm>
                  <a:off x="3326382" y="2972392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grpSp>
            <p:nvGrpSpPr>
              <p:cNvPr id="29737" name="Grupo 141">
                <a:extLst>
                  <a:ext uri="{FF2B5EF4-FFF2-40B4-BE49-F238E27FC236}">
                    <a16:creationId xmlns:a16="http://schemas.microsoft.com/office/drawing/2014/main" id="{B2519471-92EC-4676-9488-A9DFCC83F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6800" y="2438400"/>
                <a:ext cx="332400" cy="228600"/>
                <a:chOff x="8811600" y="2819400"/>
                <a:chExt cx="332400" cy="228600"/>
              </a:xfrm>
            </p:grpSpPr>
            <p:cxnSp>
              <p:nvCxnSpPr>
                <p:cNvPr id="550" name="Conector reto 549">
                  <a:extLst>
                    <a:ext uri="{FF2B5EF4-FFF2-40B4-BE49-F238E27FC236}">
                      <a16:creationId xmlns:a16="http://schemas.microsoft.com/office/drawing/2014/main" id="{EDC38333-5428-407C-8144-FDEF508A7306}"/>
                    </a:ext>
                  </a:extLst>
                </p:cNvPr>
                <p:cNvCxnSpPr/>
                <p:nvPr/>
              </p:nvCxnSpPr>
              <p:spPr bwMode="auto">
                <a:xfrm>
                  <a:off x="8812188" y="2819053"/>
                  <a:ext cx="179401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Conector de seta reta 550">
                  <a:extLst>
                    <a:ext uri="{FF2B5EF4-FFF2-40B4-BE49-F238E27FC236}">
                      <a16:creationId xmlns:a16="http://schemas.microsoft.com/office/drawing/2014/main" id="{726F1EC3-3FE7-4BF5-970B-C6D0FEA884D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8915385" y="2895257"/>
                  <a:ext cx="152409" cy="31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Conector reto 551">
                  <a:extLst>
                    <a:ext uri="{FF2B5EF4-FFF2-40B4-BE49-F238E27FC236}">
                      <a16:creationId xmlns:a16="http://schemas.microsoft.com/office/drawing/2014/main" id="{D49C2089-EEF8-4B74-A0D9-0E899DF33572}"/>
                    </a:ext>
                  </a:extLst>
                </p:cNvPr>
                <p:cNvCxnSpPr/>
                <p:nvPr/>
              </p:nvCxnSpPr>
              <p:spPr bwMode="auto">
                <a:xfrm>
                  <a:off x="8839178" y="2971462"/>
                  <a:ext cx="30482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Conector reto 552">
                  <a:extLst>
                    <a:ext uri="{FF2B5EF4-FFF2-40B4-BE49-F238E27FC236}">
                      <a16:creationId xmlns:a16="http://schemas.microsoft.com/office/drawing/2014/main" id="{70AA593D-B797-48FC-94BC-BD4F92844D51}"/>
                    </a:ext>
                  </a:extLst>
                </p:cNvPr>
                <p:cNvCxnSpPr/>
                <p:nvPr/>
              </p:nvCxnSpPr>
              <p:spPr bwMode="auto">
                <a:xfrm>
                  <a:off x="8915383" y="3046079"/>
                  <a:ext cx="1794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6" name="Conector de seta reta 515">
                <a:extLst>
                  <a:ext uri="{FF2B5EF4-FFF2-40B4-BE49-F238E27FC236}">
                    <a16:creationId xmlns:a16="http://schemas.microsoft.com/office/drawing/2014/main" id="{878854D8-38BC-41F5-82AA-6BE3A800FF08}"/>
                  </a:ext>
                </a:extLst>
              </p:cNvPr>
              <p:cNvCxnSpPr/>
              <p:nvPr/>
            </p:nvCxnSpPr>
            <p:spPr>
              <a:xfrm>
                <a:off x="609600" y="2506320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39" name="Grupo 66">
                <a:extLst>
                  <a:ext uri="{FF2B5EF4-FFF2-40B4-BE49-F238E27FC236}">
                    <a16:creationId xmlns:a16="http://schemas.microsoft.com/office/drawing/2014/main" id="{283E0CF8-049D-4C41-9CA6-935853620C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5456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548" name="Retângulo 547">
                  <a:extLst>
                    <a:ext uri="{FF2B5EF4-FFF2-40B4-BE49-F238E27FC236}">
                      <a16:creationId xmlns:a16="http://schemas.microsoft.com/office/drawing/2014/main" id="{C451EA1D-FFA9-4A56-9338-4E9E167D0C82}"/>
                    </a:ext>
                  </a:extLst>
                </p:cNvPr>
                <p:cNvSpPr/>
                <p:nvPr/>
              </p:nvSpPr>
              <p:spPr>
                <a:xfrm>
                  <a:off x="2895344" y="297111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49" name="Retângulo 548">
                  <a:extLst>
                    <a:ext uri="{FF2B5EF4-FFF2-40B4-BE49-F238E27FC236}">
                      <a16:creationId xmlns:a16="http://schemas.microsoft.com/office/drawing/2014/main" id="{BCC42E6C-AF71-40A2-9774-07D89D1B4264}"/>
                    </a:ext>
                  </a:extLst>
                </p:cNvPr>
                <p:cNvSpPr/>
                <p:nvPr/>
              </p:nvSpPr>
              <p:spPr>
                <a:xfrm>
                  <a:off x="3325802" y="2971113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518" name="Conector de seta reta 517">
                <a:extLst>
                  <a:ext uri="{FF2B5EF4-FFF2-40B4-BE49-F238E27FC236}">
                    <a16:creationId xmlns:a16="http://schemas.microsoft.com/office/drawing/2014/main" id="{29870967-F1C3-42B2-A715-D0C806943BD5}"/>
                  </a:ext>
                </a:extLst>
              </p:cNvPr>
              <p:cNvCxnSpPr/>
              <p:nvPr/>
            </p:nvCxnSpPr>
            <p:spPr>
              <a:xfrm>
                <a:off x="1447861" y="2504732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41" name="Grupo 66">
                <a:extLst>
                  <a:ext uri="{FF2B5EF4-FFF2-40B4-BE49-F238E27FC236}">
                    <a16:creationId xmlns:a16="http://schemas.microsoft.com/office/drawing/2014/main" id="{58103A51-BA00-49C1-BA0B-E3B0DD29B6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2270456"/>
                <a:ext cx="609600" cy="431800"/>
                <a:chOff x="2895600" y="2971800"/>
                <a:chExt cx="609904" cy="432000"/>
              </a:xfrm>
            </p:grpSpPr>
            <p:sp>
              <p:nvSpPr>
                <p:cNvPr id="546" name="Retângulo 545">
                  <a:extLst>
                    <a:ext uri="{FF2B5EF4-FFF2-40B4-BE49-F238E27FC236}">
                      <a16:creationId xmlns:a16="http://schemas.microsoft.com/office/drawing/2014/main" id="{C3EB5147-3FA5-423F-962E-5C6660DC4812}"/>
                    </a:ext>
                  </a:extLst>
                </p:cNvPr>
                <p:cNvSpPr/>
                <p:nvPr/>
              </p:nvSpPr>
              <p:spPr>
                <a:xfrm>
                  <a:off x="2895733" y="297111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47" name="Retângulo 546">
                  <a:extLst>
                    <a:ext uri="{FF2B5EF4-FFF2-40B4-BE49-F238E27FC236}">
                      <a16:creationId xmlns:a16="http://schemas.microsoft.com/office/drawing/2014/main" id="{C86740E7-1BDF-4B83-B71E-6D1411B5202A}"/>
                    </a:ext>
                  </a:extLst>
                </p:cNvPr>
                <p:cNvSpPr/>
                <p:nvPr/>
              </p:nvSpPr>
              <p:spPr>
                <a:xfrm>
                  <a:off x="3326192" y="2971113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520" name="Conector de seta reta 519">
                <a:extLst>
                  <a:ext uri="{FF2B5EF4-FFF2-40B4-BE49-F238E27FC236}">
                    <a16:creationId xmlns:a16="http://schemas.microsoft.com/office/drawing/2014/main" id="{B038BA92-6502-4CF7-BECB-245D28FEE0D8}"/>
                  </a:ext>
                </a:extLst>
              </p:cNvPr>
              <p:cNvCxnSpPr/>
              <p:nvPr/>
            </p:nvCxnSpPr>
            <p:spPr>
              <a:xfrm>
                <a:off x="2251194" y="2504732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43" name="Grupo 66">
                <a:extLst>
                  <a:ext uri="{FF2B5EF4-FFF2-40B4-BE49-F238E27FC236}">
                    <a16:creationId xmlns:a16="http://schemas.microsoft.com/office/drawing/2014/main" id="{C6C72134-B083-42BB-AD90-7332A3776A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696" y="2268560"/>
                <a:ext cx="609600" cy="431800"/>
                <a:chOff x="2895600" y="2971800"/>
                <a:chExt cx="609904" cy="432000"/>
              </a:xfrm>
            </p:grpSpPr>
            <p:sp>
              <p:nvSpPr>
                <p:cNvPr id="544" name="Retângulo 543">
                  <a:extLst>
                    <a:ext uri="{FF2B5EF4-FFF2-40B4-BE49-F238E27FC236}">
                      <a16:creationId xmlns:a16="http://schemas.microsoft.com/office/drawing/2014/main" id="{9270BE5A-00FF-4BD2-BF8D-6BBFAB20DD29}"/>
                    </a:ext>
                  </a:extLst>
                </p:cNvPr>
                <p:cNvSpPr/>
                <p:nvPr/>
              </p:nvSpPr>
              <p:spPr>
                <a:xfrm>
                  <a:off x="2895483" y="297142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45" name="Retângulo 544">
                  <a:extLst>
                    <a:ext uri="{FF2B5EF4-FFF2-40B4-BE49-F238E27FC236}">
                      <a16:creationId xmlns:a16="http://schemas.microsoft.com/office/drawing/2014/main" id="{0930C97B-FBFA-4E9E-AB96-E228B3DD5B99}"/>
                    </a:ext>
                  </a:extLst>
                </p:cNvPr>
                <p:cNvSpPr/>
                <p:nvPr/>
              </p:nvSpPr>
              <p:spPr>
                <a:xfrm>
                  <a:off x="3325941" y="2971422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522" name="Conector de seta reta 521">
                <a:extLst>
                  <a:ext uri="{FF2B5EF4-FFF2-40B4-BE49-F238E27FC236}">
                    <a16:creationId xmlns:a16="http://schemas.microsoft.com/office/drawing/2014/main" id="{C1504384-9615-48DE-B6B5-700EF9D2FCBD}"/>
                  </a:ext>
                </a:extLst>
              </p:cNvPr>
              <p:cNvCxnSpPr/>
              <p:nvPr/>
            </p:nvCxnSpPr>
            <p:spPr>
              <a:xfrm>
                <a:off x="3048177" y="2503145"/>
                <a:ext cx="1794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45" name="Grupo 66">
                <a:extLst>
                  <a:ext uri="{FF2B5EF4-FFF2-40B4-BE49-F238E27FC236}">
                    <a16:creationId xmlns:a16="http://schemas.microsoft.com/office/drawing/2014/main" id="{9384F9D5-49A8-43FD-BE41-F0B42B3B16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0208" y="2276144"/>
                <a:ext cx="609600" cy="431800"/>
                <a:chOff x="2895600" y="2971800"/>
                <a:chExt cx="609904" cy="432000"/>
              </a:xfrm>
            </p:grpSpPr>
            <p:sp>
              <p:nvSpPr>
                <p:cNvPr id="542" name="Retângulo 541">
                  <a:extLst>
                    <a:ext uri="{FF2B5EF4-FFF2-40B4-BE49-F238E27FC236}">
                      <a16:creationId xmlns:a16="http://schemas.microsoft.com/office/drawing/2014/main" id="{C99DE078-A73A-400C-93B8-1A3126AFB3A6}"/>
                    </a:ext>
                  </a:extLst>
                </p:cNvPr>
                <p:cNvSpPr/>
                <p:nvPr/>
              </p:nvSpPr>
              <p:spPr>
                <a:xfrm>
                  <a:off x="2894881" y="2971775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43" name="Retângulo 542">
                  <a:extLst>
                    <a:ext uri="{FF2B5EF4-FFF2-40B4-BE49-F238E27FC236}">
                      <a16:creationId xmlns:a16="http://schemas.microsoft.com/office/drawing/2014/main" id="{A5B92D7B-A2A0-4D04-AC88-382E06AD85A1}"/>
                    </a:ext>
                  </a:extLst>
                </p:cNvPr>
                <p:cNvSpPr/>
                <p:nvPr/>
              </p:nvSpPr>
              <p:spPr>
                <a:xfrm>
                  <a:off x="3325338" y="2971775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524" name="Conector de seta reta 523">
                <a:extLst>
                  <a:ext uri="{FF2B5EF4-FFF2-40B4-BE49-F238E27FC236}">
                    <a16:creationId xmlns:a16="http://schemas.microsoft.com/office/drawing/2014/main" id="{2A10F1CD-590B-412A-94EF-DECE8FC65322}"/>
                  </a:ext>
                </a:extLst>
              </p:cNvPr>
              <p:cNvCxnSpPr/>
              <p:nvPr/>
            </p:nvCxnSpPr>
            <p:spPr>
              <a:xfrm>
                <a:off x="3859450" y="2511083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47" name="Grupo 66">
                <a:extLst>
                  <a:ext uri="{FF2B5EF4-FFF2-40B4-BE49-F238E27FC236}">
                    <a16:creationId xmlns:a16="http://schemas.microsoft.com/office/drawing/2014/main" id="{B2BACE5D-E987-4D9A-9909-EA18E26B9D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4760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540" name="Retângulo 539">
                  <a:extLst>
                    <a:ext uri="{FF2B5EF4-FFF2-40B4-BE49-F238E27FC236}">
                      <a16:creationId xmlns:a16="http://schemas.microsoft.com/office/drawing/2014/main" id="{25256708-582B-4256-A060-CEDC6AA65E0C}"/>
                    </a:ext>
                  </a:extLst>
                </p:cNvPr>
                <p:cNvSpPr/>
                <p:nvPr/>
              </p:nvSpPr>
              <p:spPr>
                <a:xfrm>
                  <a:off x="2895889" y="297208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41" name="Retângulo 540">
                  <a:extLst>
                    <a:ext uri="{FF2B5EF4-FFF2-40B4-BE49-F238E27FC236}">
                      <a16:creationId xmlns:a16="http://schemas.microsoft.com/office/drawing/2014/main" id="{2336394E-372E-43CF-AF6D-C3FAF04F2850}"/>
                    </a:ext>
                  </a:extLst>
                </p:cNvPr>
                <p:cNvSpPr/>
                <p:nvPr/>
              </p:nvSpPr>
              <p:spPr>
                <a:xfrm>
                  <a:off x="3326347" y="2972084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526" name="Conector de seta reta 525">
                <a:extLst>
                  <a:ext uri="{FF2B5EF4-FFF2-40B4-BE49-F238E27FC236}">
                    <a16:creationId xmlns:a16="http://schemas.microsoft.com/office/drawing/2014/main" id="{626A076D-AC2D-4AA9-86EB-BFF848C57903}"/>
                  </a:ext>
                </a:extLst>
              </p:cNvPr>
              <p:cNvCxnSpPr/>
              <p:nvPr/>
            </p:nvCxnSpPr>
            <p:spPr>
              <a:xfrm>
                <a:off x="4697711" y="2507907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49" name="Grupo 66">
                <a:extLst>
                  <a:ext uri="{FF2B5EF4-FFF2-40B4-BE49-F238E27FC236}">
                    <a16:creationId xmlns:a16="http://schemas.microsoft.com/office/drawing/2014/main" id="{EDAE1760-910D-4572-8245-8595219D7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704" y="2274248"/>
                <a:ext cx="609600" cy="431800"/>
                <a:chOff x="2895600" y="2971800"/>
                <a:chExt cx="609904" cy="432000"/>
              </a:xfrm>
            </p:grpSpPr>
            <p:sp>
              <p:nvSpPr>
                <p:cNvPr id="538" name="Retângulo 537">
                  <a:extLst>
                    <a:ext uri="{FF2B5EF4-FFF2-40B4-BE49-F238E27FC236}">
                      <a16:creationId xmlns:a16="http://schemas.microsoft.com/office/drawing/2014/main" id="{A39CBFA9-CBE8-4898-A634-023F09D07FCB}"/>
                    </a:ext>
                  </a:extLst>
                </p:cNvPr>
                <p:cNvSpPr/>
                <p:nvPr/>
              </p:nvSpPr>
              <p:spPr>
                <a:xfrm>
                  <a:off x="2896279" y="2972084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39" name="Retângulo 538">
                  <a:extLst>
                    <a:ext uri="{FF2B5EF4-FFF2-40B4-BE49-F238E27FC236}">
                      <a16:creationId xmlns:a16="http://schemas.microsoft.com/office/drawing/2014/main" id="{2B4D9C3C-CEC7-46BB-BD28-3372FEB0D8C3}"/>
                    </a:ext>
                  </a:extLst>
                </p:cNvPr>
                <p:cNvSpPr/>
                <p:nvPr/>
              </p:nvSpPr>
              <p:spPr>
                <a:xfrm>
                  <a:off x="3326737" y="2972084"/>
                  <a:ext cx="179490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528" name="Conector de seta reta 527">
                <a:extLst>
                  <a:ext uri="{FF2B5EF4-FFF2-40B4-BE49-F238E27FC236}">
                    <a16:creationId xmlns:a16="http://schemas.microsoft.com/office/drawing/2014/main" id="{0EF263C3-84E3-4D7C-8A9A-F41402483310}"/>
                  </a:ext>
                </a:extLst>
              </p:cNvPr>
              <p:cNvCxnSpPr/>
              <p:nvPr/>
            </p:nvCxnSpPr>
            <p:spPr>
              <a:xfrm>
                <a:off x="5499456" y="2507907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51" name="Grupo 66">
                <a:extLst>
                  <a:ext uri="{FF2B5EF4-FFF2-40B4-BE49-F238E27FC236}">
                    <a16:creationId xmlns:a16="http://schemas.microsoft.com/office/drawing/2014/main" id="{59A50D20-8EAE-4A08-8CF6-2BC5C1EB9B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000" y="2272352"/>
                <a:ext cx="609600" cy="431800"/>
                <a:chOff x="2895600" y="2971800"/>
                <a:chExt cx="609904" cy="432000"/>
              </a:xfrm>
            </p:grpSpPr>
            <p:sp>
              <p:nvSpPr>
                <p:cNvPr id="536" name="Retângulo 535">
                  <a:extLst>
                    <a:ext uri="{FF2B5EF4-FFF2-40B4-BE49-F238E27FC236}">
                      <a16:creationId xmlns:a16="http://schemas.microsoft.com/office/drawing/2014/main" id="{E40B0728-A98A-4A9B-B34B-B8B4AD21A699}"/>
                    </a:ext>
                  </a:extLst>
                </p:cNvPr>
                <p:cNvSpPr/>
                <p:nvPr/>
              </p:nvSpPr>
              <p:spPr>
                <a:xfrm>
                  <a:off x="2896027" y="2972392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37" name="Retângulo 536">
                  <a:extLst>
                    <a:ext uri="{FF2B5EF4-FFF2-40B4-BE49-F238E27FC236}">
                      <a16:creationId xmlns:a16="http://schemas.microsoft.com/office/drawing/2014/main" id="{499869D2-AD95-46A8-8770-5F466FC6EFDC}"/>
                    </a:ext>
                  </a:extLst>
                </p:cNvPr>
                <p:cNvSpPr/>
                <p:nvPr/>
              </p:nvSpPr>
              <p:spPr>
                <a:xfrm>
                  <a:off x="3326486" y="2972392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530" name="Conector de seta reta 529">
                <a:extLst>
                  <a:ext uri="{FF2B5EF4-FFF2-40B4-BE49-F238E27FC236}">
                    <a16:creationId xmlns:a16="http://schemas.microsoft.com/office/drawing/2014/main" id="{A3ABFFCF-39F1-4064-92CE-1BE84FD78C81}"/>
                  </a:ext>
                </a:extLst>
              </p:cNvPr>
              <p:cNvCxnSpPr/>
              <p:nvPr/>
            </p:nvCxnSpPr>
            <p:spPr>
              <a:xfrm>
                <a:off x="6298027" y="2506320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53" name="Grupo 254">
                <a:extLst>
                  <a:ext uri="{FF2B5EF4-FFF2-40B4-BE49-F238E27FC236}">
                    <a16:creationId xmlns:a16="http://schemas.microsoft.com/office/drawing/2014/main" id="{14B6CD69-0DB0-4534-8735-220BD92C27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2648" y="2260600"/>
                <a:ext cx="609600" cy="431800"/>
                <a:chOff x="2895600" y="2971800"/>
                <a:chExt cx="609904" cy="432000"/>
              </a:xfrm>
            </p:grpSpPr>
            <p:sp>
              <p:nvSpPr>
                <p:cNvPr id="534" name="Retângulo 533">
                  <a:extLst>
                    <a:ext uri="{FF2B5EF4-FFF2-40B4-BE49-F238E27FC236}">
                      <a16:creationId xmlns:a16="http://schemas.microsoft.com/office/drawing/2014/main" id="{8511407D-DA28-4C1A-9BCC-77AF2320234D}"/>
                    </a:ext>
                  </a:extLst>
                </p:cNvPr>
                <p:cNvSpPr/>
                <p:nvPr/>
              </p:nvSpPr>
              <p:spPr>
                <a:xfrm>
                  <a:off x="2895135" y="2971443"/>
                  <a:ext cx="432047" cy="4320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35" name="Retângulo 534">
                  <a:extLst>
                    <a:ext uri="{FF2B5EF4-FFF2-40B4-BE49-F238E27FC236}">
                      <a16:creationId xmlns:a16="http://schemas.microsoft.com/office/drawing/2014/main" id="{8AFC6D51-CAC0-4457-87F1-72EC670AD95D}"/>
                    </a:ext>
                  </a:extLst>
                </p:cNvPr>
                <p:cNvSpPr/>
                <p:nvPr/>
              </p:nvSpPr>
              <p:spPr>
                <a:xfrm>
                  <a:off x="3325593" y="2971443"/>
                  <a:ext cx="179489" cy="4320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</p:grpSp>
          <p:cxnSp>
            <p:nvCxnSpPr>
              <p:cNvPr id="532" name="Conector de seta reta 531">
                <a:extLst>
                  <a:ext uri="{FF2B5EF4-FFF2-40B4-BE49-F238E27FC236}">
                    <a16:creationId xmlns:a16="http://schemas.microsoft.com/office/drawing/2014/main" id="{FBB70C6A-A4EA-44F9-988E-B899C3606CB0}"/>
                  </a:ext>
                </a:extLst>
              </p:cNvPr>
              <p:cNvCxnSpPr/>
              <p:nvPr/>
            </p:nvCxnSpPr>
            <p:spPr>
              <a:xfrm>
                <a:off x="7107711" y="2495207"/>
                <a:ext cx="179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Conector de seta reta 532">
                <a:extLst>
                  <a:ext uri="{FF2B5EF4-FFF2-40B4-BE49-F238E27FC236}">
                    <a16:creationId xmlns:a16="http://schemas.microsoft.com/office/drawing/2014/main" id="{D22AC70E-C46C-4B88-9A44-65EBDF65EED4}"/>
                  </a:ext>
                </a:extLst>
              </p:cNvPr>
              <p:cNvCxnSpPr/>
              <p:nvPr/>
            </p:nvCxnSpPr>
            <p:spPr>
              <a:xfrm>
                <a:off x="7888818" y="2493620"/>
                <a:ext cx="1809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2">
            <a:extLst>
              <a:ext uri="{FF2B5EF4-FFF2-40B4-BE49-F238E27FC236}">
                <a16:creationId xmlns:a16="http://schemas.microsoft.com/office/drawing/2014/main" id="{A6D90D63-1FE7-4731-95D2-6DD8DEA5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do Encadeamento Separado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CF87CB0B-902E-4D54-9DE4-B366E6A1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O custo computacional para executar uma busca em uma tabela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com encadeamento separado é igual ao custo para calcular o código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mais o custo para percorrer a lista encadeada de elementos.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Em uma busca bem sucedida, somente metade dos elementos da lista são avaliados (caso médio).</a:t>
            </a:r>
          </a:p>
          <a:p>
            <a:pPr marL="177800" indent="-177800">
              <a:defRPr/>
            </a:pPr>
            <a:r>
              <a:rPr lang="pt-BR" sz="2400" dirty="0">
                <a:latin typeface="Arial" charset="0"/>
                <a:cs typeface="Arial" charset="0"/>
              </a:rPr>
              <a:t>C=1+ 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/2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Em uma inserção ou uma busca mal sucedida, todos os elementos da lista são avaliados.</a:t>
            </a:r>
          </a:p>
          <a:p>
            <a:pPr marL="177800" indent="-177800">
              <a:defRPr/>
            </a:pPr>
            <a:r>
              <a:rPr lang="pt-BR" sz="2400" dirty="0">
                <a:latin typeface="Arial" charset="0"/>
                <a:cs typeface="Arial" charset="0"/>
              </a:rPr>
              <a:t>C=1+ 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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É importante notar que o custo computacional depende somente do fator de carga e não do número de elementos.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Para encadeamento separado, costuma-se utilizar um fator de carga próximo a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7D3CFF9D-2442-40FB-9480-4F07B98D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/>
              <a:t>Encadeamento Separado</a:t>
            </a:r>
            <a:br>
              <a:rPr lang="pt-BR" altLang="pt-BR" sz="2000" dirty="0"/>
            </a:b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BA0D2975-C89E-4F89-94F6-57D645165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552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Colisão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09B2BF2-A847-4296-9528-D86F4E76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Independente da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escolhida, sempre poderá ocorrer uma situação na qual chaves distintas geram o mesmo código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!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Resolução de Colisão: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Encadeamento Separado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Endereçamento Aberto</a:t>
            </a:r>
          </a:p>
          <a:p>
            <a:pPr marL="723900" lvl="1" indent="-2667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Sondagem Linear </a:t>
            </a:r>
          </a:p>
          <a:p>
            <a:pPr marL="723900" lvl="1" indent="-2667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Sondagem Quadrática</a:t>
            </a:r>
          </a:p>
          <a:p>
            <a:pPr marL="723900" lvl="1" indent="-2667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Duplo </a:t>
            </a:r>
            <a:r>
              <a:rPr lang="pt-BR" sz="2400" dirty="0" err="1">
                <a:latin typeface="Arial" charset="0"/>
                <a:cs typeface="Arial" charset="0"/>
              </a:rPr>
              <a:t>Hashing</a:t>
            </a: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2">
            <a:extLst>
              <a:ext uri="{FF2B5EF4-FFF2-40B4-BE49-F238E27FC236}">
                <a16:creationId xmlns:a16="http://schemas.microsoft.com/office/drawing/2014/main" id="{7EF4AE8F-5EFD-4B46-9212-D1E66E3D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938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Fator de Carga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3510F5F-2E92-4C2C-ADA9-E2ED97126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Define-se como fator de carga (</a:t>
            </a:r>
            <a:r>
              <a:rPr lang="pt-BR" sz="2400" dirty="0">
                <a:latin typeface="Arial" charset="0"/>
                <a:cs typeface="Arial" charset="0"/>
                <a:sym typeface="Symbol" pitchFamily="18" charset="2"/>
              </a:rPr>
              <a:t>)</a:t>
            </a:r>
            <a:r>
              <a:rPr lang="pt-BR" sz="2400" dirty="0">
                <a:latin typeface="Arial" charset="0"/>
                <a:cs typeface="Arial" charset="0"/>
              </a:rPr>
              <a:t> de uma tabela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, a relação entre o número de elementos a serem armazenados (N) é o tamanho da tabela (M)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pt-BR" sz="2400" dirty="0">
                <a:latin typeface="Arial" charset="0"/>
                <a:cs typeface="Arial" charset="0"/>
                <a:sym typeface="Symbol" pitchFamily="18" charset="2"/>
              </a:rPr>
              <a:t>=N/M</a:t>
            </a: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O fator de carga pode variar grandemente e é um elemento decisivo na análise das tabelas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. 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Quanto maior o fator de carga, maior é o risco de colisão e o esforço para realizar as operações na tabela. 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Quanto menor o fator de carga, maior é a probabilidade da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gerar distribuições não uniformes (clusters).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Independente do valor do fator de carga, o tamanho da tabela (M) dever ser sempre um número primo.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2">
            <a:extLst>
              <a:ext uri="{FF2B5EF4-FFF2-40B4-BE49-F238E27FC236}">
                <a16:creationId xmlns:a16="http://schemas.microsoft.com/office/drawing/2014/main" id="{F4B7BADA-A733-4DCB-820C-71026F987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30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Encadeamento Separado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6CBEB41-6DA3-4F26-8B6D-829B2E2CD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A estratégia é colocar todos os elementos que possuem o mesmo código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em uma lista ou ABB.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Desta forma, a representação da estrutura que implementa encadeamento separado é simplesmente um </a:t>
            </a:r>
            <a:r>
              <a:rPr lang="pt-BR" altLang="pt-BR" sz="2400" dirty="0" err="1"/>
              <a:t>Array</a:t>
            </a:r>
            <a:r>
              <a:rPr lang="pt-BR" altLang="pt-BR" sz="2400" dirty="0"/>
              <a:t> de Listas ou Árvores de Buscas Binárias.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aixaDeTexto 2">
            <a:extLst>
              <a:ext uri="{FF2B5EF4-FFF2-40B4-BE49-F238E27FC236}">
                <a16:creationId xmlns:a16="http://schemas.microsoft.com/office/drawing/2014/main" id="{4C90373E-4DCA-42CA-8784-15B37BDCA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43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Encadeamento Separado (1)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F1F3EE9C-63E8-4FA2-96FE-BCC28008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sz="2400"/>
              <a:t>Considere, por exemplo, a inclusão de elementos com chaves 89, 18, 49, 58 e 69 em uma tabela hash com 10 posições (</a:t>
            </a:r>
            <a:r>
              <a:rPr lang="pt-BR" altLang="pt-BR" sz="2400">
                <a:sym typeface="Symbol" panose="05050102010706020507" pitchFamily="18" charset="2"/>
              </a:rPr>
              <a:t>=0.5)</a:t>
            </a:r>
            <a:r>
              <a:rPr lang="pt-BR" altLang="pt-BR" sz="2400"/>
              <a:t> e com uma função hash = value%10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1C88545-7D24-4DB0-AD73-43BC7DEAB6B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0"/>
          <a:ext cx="1143000" cy="449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r>
                        <a:rPr lang="pt-BR" sz="10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[1]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[2]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[3]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[4]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[5]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[6]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[7]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[8]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[9]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12">
            <a:extLst>
              <a:ext uri="{FF2B5EF4-FFF2-40B4-BE49-F238E27FC236}">
                <a16:creationId xmlns:a16="http://schemas.microsoft.com/office/drawing/2014/main" id="{B4994AB0-CAF7-48E9-932C-17D0E4B61BF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438400"/>
            <a:ext cx="609600" cy="228600"/>
            <a:chOff x="2057400" y="2438400"/>
            <a:chExt cx="609600" cy="2286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F3DC7437-0753-41FC-80E2-3B6DA26108F0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7418553E-5E8E-4D8A-A689-4ECB96D11A3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D6524C5-D885-4CDC-89BC-7249DC891123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0A42ED40-F74E-4F3C-98B0-8516AE6B04E1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13">
            <a:extLst>
              <a:ext uri="{FF2B5EF4-FFF2-40B4-BE49-F238E27FC236}">
                <a16:creationId xmlns:a16="http://schemas.microsoft.com/office/drawing/2014/main" id="{E57315E2-0B91-41EB-A933-076B9311D84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9600" cy="228600"/>
            <a:chOff x="2057400" y="2438400"/>
            <a:chExt cx="609600" cy="228600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57BC008-0AB8-484A-8E8C-1D07DC395670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365BBE3C-C5C1-4906-9B57-288F40422F38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CA5D5097-4C40-40D3-A126-55AA04DA6B84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8D706A7-30F1-417B-BE6C-C23EFCCFE1E0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18">
            <a:extLst>
              <a:ext uri="{FF2B5EF4-FFF2-40B4-BE49-F238E27FC236}">
                <a16:creationId xmlns:a16="http://schemas.microsoft.com/office/drawing/2014/main" id="{37D414F6-438C-47E6-8AE3-3B806B98401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2800"/>
            <a:ext cx="609600" cy="228600"/>
            <a:chOff x="2057400" y="2438400"/>
            <a:chExt cx="609600" cy="228600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F7112A0-C57A-4D98-B21F-E26D0E3BCF5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3B841C0C-5D06-4FEA-800B-58C2E15D36F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E33D4B6B-280E-44C5-AAF7-E0A57DFA6ED6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EA923C4-9E1E-46B6-8E08-27EBD6E0DC2D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3">
            <a:extLst>
              <a:ext uri="{FF2B5EF4-FFF2-40B4-BE49-F238E27FC236}">
                <a16:creationId xmlns:a16="http://schemas.microsoft.com/office/drawing/2014/main" id="{2B9D157C-9A28-4A8C-B5B4-7A04CE960CC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09600" cy="228600"/>
            <a:chOff x="2057400" y="2438400"/>
            <a:chExt cx="609600" cy="228600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545E804-5CCF-4D0C-A9B0-1C109ACE0F0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81EA7359-C2F3-4C03-B246-6D6521953679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1C97536-349C-424A-9343-8158FEC5B9A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A63B0829-65C1-4702-9016-EBC7819DEE06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8">
            <a:extLst>
              <a:ext uri="{FF2B5EF4-FFF2-40B4-BE49-F238E27FC236}">
                <a16:creationId xmlns:a16="http://schemas.microsoft.com/office/drawing/2014/main" id="{72A7893B-5D69-4045-813B-CB4B68C2541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609600" cy="228600"/>
            <a:chOff x="2057400" y="2438400"/>
            <a:chExt cx="609600" cy="228600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74147C2-F65B-4B00-A136-431D6D02A457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8FC716B-B367-40EE-B6EF-C0E086D12023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A7C96C4B-AC68-45B3-98B9-0B08F431592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55BF4EEB-155A-476A-A954-DFB549521C20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33">
            <a:extLst>
              <a:ext uri="{FF2B5EF4-FFF2-40B4-BE49-F238E27FC236}">
                <a16:creationId xmlns:a16="http://schemas.microsoft.com/office/drawing/2014/main" id="{5C0F964B-49A2-4DAD-9FA7-BEC93D6E3FE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724400"/>
            <a:ext cx="609600" cy="228600"/>
            <a:chOff x="2057400" y="2438400"/>
            <a:chExt cx="609600" cy="228600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87C5C7D-7244-436F-85A3-9AB5AC11D735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0CFA8C2B-D15D-430C-9A7C-396DEB614564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133B598-4B5A-4A8A-9AFF-BFDFD50C22C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A0C9389B-0FAE-4114-9B0B-B047C5078AB3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38">
            <a:extLst>
              <a:ext uri="{FF2B5EF4-FFF2-40B4-BE49-F238E27FC236}">
                <a16:creationId xmlns:a16="http://schemas.microsoft.com/office/drawing/2014/main" id="{2FE4A62C-827F-43B3-A9CF-D252C480822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181600"/>
            <a:ext cx="609600" cy="228600"/>
            <a:chOff x="2057400" y="2438400"/>
            <a:chExt cx="609600" cy="228600"/>
          </a:xfrm>
        </p:grpSpPr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E8258B7-8993-41E9-8466-4914D790D15F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CD5F2C0D-3D9C-4A02-8311-5EA9274BD5EE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0BC2390-DF9C-4BCF-B3CC-4299C8F46184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95BBBF34-8BE2-462D-8B80-BFF6D77A51D6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43">
            <a:extLst>
              <a:ext uri="{FF2B5EF4-FFF2-40B4-BE49-F238E27FC236}">
                <a16:creationId xmlns:a16="http://schemas.microsoft.com/office/drawing/2014/main" id="{40B4F37C-4F26-4B2F-94EE-C88E0CE3B37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638800"/>
            <a:ext cx="609600" cy="228600"/>
            <a:chOff x="2057400" y="2438400"/>
            <a:chExt cx="609600" cy="228600"/>
          </a:xfrm>
        </p:grpSpPr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58AC421-CE27-44CF-9BE1-A5BA21EF365F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DC41D21B-D1B8-4855-AA45-6815F9792096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F74AC137-A16E-46D4-846C-D83CCAED73B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28B1689D-5B24-46AF-921B-50BC10543094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48">
            <a:extLst>
              <a:ext uri="{FF2B5EF4-FFF2-40B4-BE49-F238E27FC236}">
                <a16:creationId xmlns:a16="http://schemas.microsoft.com/office/drawing/2014/main" id="{84EC7FA9-4707-47D8-B501-63E9385A193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019800"/>
            <a:ext cx="609600" cy="228600"/>
            <a:chOff x="2057400" y="2438400"/>
            <a:chExt cx="609600" cy="228600"/>
          </a:xfrm>
        </p:grpSpPr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0435B091-E2AF-4AA1-AC3E-DBD944C36466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645E3F9F-FC87-42F1-A5F9-2EB5EBAED8E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2CB3752E-C13C-4210-9FEC-2C5D921DD1F8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85050189-2061-4D32-AE91-716E22A46F51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53">
            <a:extLst>
              <a:ext uri="{FF2B5EF4-FFF2-40B4-BE49-F238E27FC236}">
                <a16:creationId xmlns:a16="http://schemas.microsoft.com/office/drawing/2014/main" id="{59DA2C1F-FD61-4241-B8CC-DD1DA76186F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477000"/>
            <a:ext cx="609600" cy="228600"/>
            <a:chOff x="2057400" y="2438400"/>
            <a:chExt cx="609600" cy="228600"/>
          </a:xfrm>
        </p:grpSpPr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90BDCC23-76EE-4189-AAC9-B2FC03B58AF8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0624D661-2C78-4169-9448-02EF36E5F38E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256EAE9-5E5D-4338-8FF8-4CFB973C51ED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5B794D5D-9FE8-4A2B-973A-75701DCBCC96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60">
            <a:extLst>
              <a:ext uri="{FF2B5EF4-FFF2-40B4-BE49-F238E27FC236}">
                <a16:creationId xmlns:a16="http://schemas.microsoft.com/office/drawing/2014/main" id="{589AECF7-66DA-4438-B079-0AD62497698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6399213"/>
            <a:ext cx="609600" cy="431800"/>
            <a:chOff x="2895600" y="2971800"/>
            <a:chExt cx="609904" cy="432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37FF031A-46FB-4193-BBF4-5FC1C8A60EF3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89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497E2156-5140-463C-A42E-239CE9F74A5B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39" name="Grupo 61">
            <a:extLst>
              <a:ext uri="{FF2B5EF4-FFF2-40B4-BE49-F238E27FC236}">
                <a16:creationId xmlns:a16="http://schemas.microsoft.com/office/drawing/2014/main" id="{C5145ACD-5046-489D-B7DB-D8291F4DC85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6526213"/>
            <a:ext cx="609600" cy="228600"/>
            <a:chOff x="2057400" y="2438400"/>
            <a:chExt cx="609600" cy="228600"/>
          </a:xfrm>
        </p:grpSpPr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43B06186-BE64-4ED1-8741-5F0B9B92DE6C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E89F3C39-3891-4E56-ACA6-54A92D4586EE}"/>
                </a:ext>
              </a:extLst>
            </p:cNvPr>
            <p:cNvCxnSpPr/>
            <p:nvPr/>
          </p:nvCxnSpPr>
          <p:spPr>
            <a:xfrm rot="5400000">
              <a:off x="2438401" y="2514599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E2712559-5BCA-4706-BA9F-7E6918EA4E2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01FCE53A-E708-4CBE-BD9C-65E2DD3E6922}"/>
                </a:ext>
              </a:extLst>
            </p:cNvPr>
            <p:cNvCxnSpPr/>
            <p:nvPr/>
          </p:nvCxnSpPr>
          <p:spPr>
            <a:xfrm>
              <a:off x="2438400" y="2665412"/>
              <a:ext cx="179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66">
            <a:extLst>
              <a:ext uri="{FF2B5EF4-FFF2-40B4-BE49-F238E27FC236}">
                <a16:creationId xmlns:a16="http://schemas.microsoft.com/office/drawing/2014/main" id="{7C310BE1-321E-4095-AC46-3C44E8EFB8A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892800"/>
            <a:ext cx="609600" cy="431800"/>
            <a:chOff x="2895600" y="2971800"/>
            <a:chExt cx="609904" cy="432000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104EBAE5-6326-4321-BCF2-4DFDB4868EE3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18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A128318A-362E-46AC-B45C-E17055F1BB15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49" name="Grupo 69">
            <a:extLst>
              <a:ext uri="{FF2B5EF4-FFF2-40B4-BE49-F238E27FC236}">
                <a16:creationId xmlns:a16="http://schemas.microsoft.com/office/drawing/2014/main" id="{2FC63091-7B44-4247-9C3C-917E2FCB795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6019800"/>
            <a:ext cx="609600" cy="228600"/>
            <a:chOff x="2057400" y="2438400"/>
            <a:chExt cx="609600" cy="228600"/>
          </a:xfrm>
        </p:grpSpPr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413C7A7E-9CC0-4490-9C79-9D8851C8BBF7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D4DE8DA3-6A2E-40EA-B364-F6EFC51C0F7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D060A730-D2B5-4380-A308-24BCDF4E9E1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5061D36A-3FD9-4EC1-87B5-660CCA031FA1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74">
            <a:extLst>
              <a:ext uri="{FF2B5EF4-FFF2-40B4-BE49-F238E27FC236}">
                <a16:creationId xmlns:a16="http://schemas.microsoft.com/office/drawing/2014/main" id="{C1989F30-C46C-4C64-8094-84F4FAD71E2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6399213"/>
            <a:ext cx="609600" cy="431800"/>
            <a:chOff x="2895600" y="2971800"/>
            <a:chExt cx="609904" cy="432000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2F0188C-0491-4B64-9013-58A09B9A327B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49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7C770F0B-8837-44EE-BE63-FA4425187D7D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61" name="Grupo 77">
            <a:extLst>
              <a:ext uri="{FF2B5EF4-FFF2-40B4-BE49-F238E27FC236}">
                <a16:creationId xmlns:a16="http://schemas.microsoft.com/office/drawing/2014/main" id="{7124DA57-F856-40E6-BE85-7693A3940AC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6526213"/>
            <a:ext cx="609600" cy="228600"/>
            <a:chOff x="2057400" y="2438400"/>
            <a:chExt cx="609600" cy="228600"/>
          </a:xfrm>
        </p:grpSpPr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6440A44C-B5AD-4F4B-80BD-6BB7AE3F6E00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39E7553-DBBD-49C4-AF38-A4D796E06B4D}"/>
                </a:ext>
              </a:extLst>
            </p:cNvPr>
            <p:cNvCxnSpPr/>
            <p:nvPr/>
          </p:nvCxnSpPr>
          <p:spPr>
            <a:xfrm rot="5400000">
              <a:off x="2438401" y="2514599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25A9895A-F2C8-495B-8E49-AF56CA068211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7F27EC21-CD2F-4BB5-9E9B-613108F9160A}"/>
                </a:ext>
              </a:extLst>
            </p:cNvPr>
            <p:cNvCxnSpPr/>
            <p:nvPr/>
          </p:nvCxnSpPr>
          <p:spPr>
            <a:xfrm>
              <a:off x="2438400" y="2665412"/>
              <a:ext cx="179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o 82">
            <a:extLst>
              <a:ext uri="{FF2B5EF4-FFF2-40B4-BE49-F238E27FC236}">
                <a16:creationId xmlns:a16="http://schemas.microsoft.com/office/drawing/2014/main" id="{0B7B3B57-F5A3-4D94-BB6D-7341865FA2F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892800"/>
            <a:ext cx="609600" cy="431800"/>
            <a:chOff x="2895600" y="2971800"/>
            <a:chExt cx="609904" cy="432000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B74C9691-FBD2-4F7A-8F95-39A2DE8E7D40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58</a:t>
              </a:r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08EF61BB-F520-4960-A13F-59469019362A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67" name="Grupo 85">
            <a:extLst>
              <a:ext uri="{FF2B5EF4-FFF2-40B4-BE49-F238E27FC236}">
                <a16:creationId xmlns:a16="http://schemas.microsoft.com/office/drawing/2014/main" id="{EC91ADC0-1A0B-42FF-B71D-37FABBFE9E2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6019800"/>
            <a:ext cx="609600" cy="228600"/>
            <a:chOff x="2057400" y="2438400"/>
            <a:chExt cx="609600" cy="228600"/>
          </a:xfrm>
        </p:grpSpPr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B64CB98B-AA9D-4F6A-A80A-225F4A8ED61C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E7BC6D2D-7B14-4029-88C5-61B22106348C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A5846C95-B1BD-4A70-BCB0-6C1FCB62E904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DEB35CE7-3B24-400B-828D-A67A6512D94D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90">
            <a:extLst>
              <a:ext uri="{FF2B5EF4-FFF2-40B4-BE49-F238E27FC236}">
                <a16:creationId xmlns:a16="http://schemas.microsoft.com/office/drawing/2014/main" id="{04EED2A6-9922-4725-81A0-1238BDBD45D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00800"/>
            <a:ext cx="609600" cy="431800"/>
            <a:chOff x="2895600" y="2971800"/>
            <a:chExt cx="609904" cy="432000"/>
          </a:xfrm>
        </p:grpSpPr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38F859F4-4ACC-434E-805A-2B21EF71FD0D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69</a:t>
              </a: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734926FB-384C-411A-BEE3-B7245F5A6355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75" name="Grupo 93">
            <a:extLst>
              <a:ext uri="{FF2B5EF4-FFF2-40B4-BE49-F238E27FC236}">
                <a16:creationId xmlns:a16="http://schemas.microsoft.com/office/drawing/2014/main" id="{3000ED8F-D426-4517-A389-736EC4C3438F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6527800"/>
            <a:ext cx="609600" cy="228600"/>
            <a:chOff x="2057400" y="2438400"/>
            <a:chExt cx="609600" cy="228600"/>
          </a:xfrm>
        </p:grpSpPr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EF40376E-1D1A-4342-92E7-EC4AB886CDE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6AF13812-2412-409B-8BDE-C4BA7623D7C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769614D7-770D-4CF4-9B0D-9E561C2D8490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CF7EC48-1444-4CAE-A38C-C58809F64B0E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3DE0D8BC-EC48-442F-BD1D-6D4938FF8102}"/>
              </a:ext>
            </a:extLst>
          </p:cNvPr>
          <p:cNvCxnSpPr>
            <a:endCxn id="59" idx="1"/>
          </p:cNvCxnSpPr>
          <p:nvPr/>
        </p:nvCxnSpPr>
        <p:spPr>
          <a:xfrm flipV="1">
            <a:off x="1371600" y="6615113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B8E6B0B0-782E-4F79-A161-60A74230473D}"/>
              </a:ext>
            </a:extLst>
          </p:cNvPr>
          <p:cNvCxnSpPr/>
          <p:nvPr/>
        </p:nvCxnSpPr>
        <p:spPr>
          <a:xfrm>
            <a:off x="1371600" y="616426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936A8666-84E6-4B37-9490-CD46B20F7FC3}"/>
              </a:ext>
            </a:extLst>
          </p:cNvPr>
          <p:cNvCxnSpPr/>
          <p:nvPr/>
        </p:nvCxnSpPr>
        <p:spPr>
          <a:xfrm flipV="1">
            <a:off x="2971800" y="6656388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F34F9741-B2A4-4E03-A7DD-0B4C39D16AE8}"/>
              </a:ext>
            </a:extLst>
          </p:cNvPr>
          <p:cNvCxnSpPr/>
          <p:nvPr/>
        </p:nvCxnSpPr>
        <p:spPr>
          <a:xfrm flipV="1">
            <a:off x="2971800" y="6172200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672C4050-4ACE-4F67-932E-D4572E3DA168}"/>
              </a:ext>
            </a:extLst>
          </p:cNvPr>
          <p:cNvCxnSpPr/>
          <p:nvPr/>
        </p:nvCxnSpPr>
        <p:spPr>
          <a:xfrm flipV="1">
            <a:off x="4572000" y="6656388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aixaDeTexto 2">
            <a:extLst>
              <a:ext uri="{FF2B5EF4-FFF2-40B4-BE49-F238E27FC236}">
                <a16:creationId xmlns:a16="http://schemas.microsoft.com/office/drawing/2014/main" id="{FDB1DEEF-D5EB-4549-BC64-2499DD12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43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Encadeamento Separado (2)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10C66F3-7FCA-4871-BF71-FD1B78E9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Considere, por exemplo, a inclusão dos elementos 89, 18, 49, 58 e 69 em uma tabela hash com 11 posições e com uma função hash = value%11 (</a:t>
            </a:r>
            <a:r>
              <a:rPr lang="pt-BR" altLang="pt-BR" sz="2400">
                <a:sym typeface="Symbol" panose="05050102010706020507" pitchFamily="18" charset="2"/>
              </a:rPr>
              <a:t>=0.45)</a:t>
            </a:r>
            <a:endParaRPr lang="pt-BR" altLang="pt-BR" sz="240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D905D3-7A94-4A98-B6D7-9C53205C5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057400"/>
          <a:ext cx="1143000" cy="48005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r>
                        <a:rPr lang="pt-BR" sz="8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[1]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[2]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[3]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[4]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[5]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[6]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[7]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[8]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[9]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[10]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" name="Grupo 12">
            <a:extLst>
              <a:ext uri="{FF2B5EF4-FFF2-40B4-BE49-F238E27FC236}">
                <a16:creationId xmlns:a16="http://schemas.microsoft.com/office/drawing/2014/main" id="{B8A06542-7C8C-4A56-AEC0-73E79FBFC87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405313"/>
            <a:ext cx="609600" cy="228600"/>
            <a:chOff x="2057400" y="2438400"/>
            <a:chExt cx="609600" cy="2286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F92320A3-7205-4286-85DB-939ECB3330B4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EAC52883-BEF1-4744-84E4-8BD90617CA74}"/>
                </a:ext>
              </a:extLst>
            </p:cNvPr>
            <p:cNvCxnSpPr/>
            <p:nvPr/>
          </p:nvCxnSpPr>
          <p:spPr>
            <a:xfrm rot="5400000">
              <a:off x="2438401" y="2514599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63189765-23C4-452D-8CB5-14051A69AEE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C4D9628D-DE35-45E6-8FB1-B3BBB942F8FC}"/>
                </a:ext>
              </a:extLst>
            </p:cNvPr>
            <p:cNvCxnSpPr/>
            <p:nvPr/>
          </p:nvCxnSpPr>
          <p:spPr>
            <a:xfrm>
              <a:off x="2438400" y="2665412"/>
              <a:ext cx="179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13">
            <a:extLst>
              <a:ext uri="{FF2B5EF4-FFF2-40B4-BE49-F238E27FC236}">
                <a16:creationId xmlns:a16="http://schemas.microsoft.com/office/drawing/2014/main" id="{FD30C30C-D854-42E2-ABB2-F1FEC060828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286000"/>
            <a:ext cx="609600" cy="228600"/>
            <a:chOff x="2057400" y="2438400"/>
            <a:chExt cx="609600" cy="228600"/>
          </a:xfrm>
        </p:grpSpPr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E50AFF63-E735-4D68-9DDB-C75475FC0CB6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5B9B0451-D27A-4BA6-B12A-7C01E6152B3B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B11EDF84-3D3A-472D-ACDE-83F8BCA2573A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BBB10554-9FFA-4C6F-B3B9-BD27D3B9024E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18">
            <a:extLst>
              <a:ext uri="{FF2B5EF4-FFF2-40B4-BE49-F238E27FC236}">
                <a16:creationId xmlns:a16="http://schemas.microsoft.com/office/drawing/2014/main" id="{A99656A2-635B-430F-B23D-B4AF3FB671A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06800"/>
            <a:ext cx="609600" cy="228600"/>
            <a:chOff x="2057400" y="2438400"/>
            <a:chExt cx="609600" cy="228600"/>
          </a:xfrm>
        </p:grpSpPr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2F2E0B8A-F3EB-45A2-95AF-C824788B7A87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97BD990B-D7B4-4629-989D-96F04B96385B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9EA89E80-F38A-401B-BC75-1942BAD7174D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C05E3781-B857-4E36-BEEF-E56C89F0367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3">
            <a:extLst>
              <a:ext uri="{FF2B5EF4-FFF2-40B4-BE49-F238E27FC236}">
                <a16:creationId xmlns:a16="http://schemas.microsoft.com/office/drawing/2014/main" id="{6304163A-8793-43E2-8871-5C74D57880A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038600"/>
            <a:ext cx="609600" cy="228600"/>
            <a:chOff x="2057400" y="2438400"/>
            <a:chExt cx="609600" cy="228600"/>
          </a:xfrm>
        </p:grpSpPr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3005F225-534C-4FC5-AEEE-B761EEE9D141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34118FBA-84AF-45A3-866B-9E8D6448FE9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E74629C8-16CF-403C-8081-26E78DCBCB62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9E35B2FC-DE1C-4548-A4DF-978EE6262E3B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28">
            <a:extLst>
              <a:ext uri="{FF2B5EF4-FFF2-40B4-BE49-F238E27FC236}">
                <a16:creationId xmlns:a16="http://schemas.microsoft.com/office/drawing/2014/main" id="{8B7D7C64-4B48-4090-A5F5-BED98F9EA38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318125"/>
            <a:ext cx="609600" cy="228600"/>
            <a:chOff x="2057400" y="2438400"/>
            <a:chExt cx="609600" cy="228600"/>
          </a:xfrm>
        </p:grpSpPr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8E0DB5CC-871E-41B8-8D0E-115B37018D22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de seta reta 136">
              <a:extLst>
                <a:ext uri="{FF2B5EF4-FFF2-40B4-BE49-F238E27FC236}">
                  <a16:creationId xmlns:a16="http://schemas.microsoft.com/office/drawing/2014/main" id="{E91411FA-7DFD-4C11-8359-23663ACADA88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2EC40910-8A66-46F6-B773-004B83AAFEBD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F6296223-BFC5-4A86-AD84-65D990F24FB1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33">
            <a:extLst>
              <a:ext uri="{FF2B5EF4-FFF2-40B4-BE49-F238E27FC236}">
                <a16:creationId xmlns:a16="http://schemas.microsoft.com/office/drawing/2014/main" id="{683530BB-F544-4960-A70C-9EA3E20695C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68588"/>
            <a:ext cx="609600" cy="228600"/>
            <a:chOff x="2057400" y="2438400"/>
            <a:chExt cx="609600" cy="228600"/>
          </a:xfrm>
        </p:grpSpPr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00A3E54E-9DDD-4091-92BB-288865171F21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de seta reta 141">
              <a:extLst>
                <a:ext uri="{FF2B5EF4-FFF2-40B4-BE49-F238E27FC236}">
                  <a16:creationId xmlns:a16="http://schemas.microsoft.com/office/drawing/2014/main" id="{1EFCE853-D7D2-420D-8514-7FB89A4F2766}"/>
                </a:ext>
              </a:extLst>
            </p:cNvPr>
            <p:cNvCxnSpPr/>
            <p:nvPr/>
          </p:nvCxnSpPr>
          <p:spPr>
            <a:xfrm rot="5400000">
              <a:off x="2438401" y="2514599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5CDB7670-225E-4C7B-AA4A-63E3C5717575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F2493363-DE1B-4D9C-A453-38B992A1D1C8}"/>
                </a:ext>
              </a:extLst>
            </p:cNvPr>
            <p:cNvCxnSpPr/>
            <p:nvPr/>
          </p:nvCxnSpPr>
          <p:spPr>
            <a:xfrm>
              <a:off x="2438400" y="2665412"/>
              <a:ext cx="179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60">
            <a:extLst>
              <a:ext uri="{FF2B5EF4-FFF2-40B4-BE49-F238E27FC236}">
                <a16:creationId xmlns:a16="http://schemas.microsoft.com/office/drawing/2014/main" id="{37865951-E9EA-45D5-BB2C-A65736C189B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590800"/>
            <a:ext cx="609600" cy="431800"/>
            <a:chOff x="2895600" y="2971800"/>
            <a:chExt cx="609904" cy="432000"/>
          </a:xfrm>
        </p:grpSpPr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103A2388-57F3-46B1-B7D2-10B49B0782DB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89</a:t>
              </a:r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E7E3CA51-BE38-4142-801B-02DDE52BB754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1" name="Grupo 61">
            <a:extLst>
              <a:ext uri="{FF2B5EF4-FFF2-40B4-BE49-F238E27FC236}">
                <a16:creationId xmlns:a16="http://schemas.microsoft.com/office/drawing/2014/main" id="{3D5ADA6A-D075-4F0F-90D2-180CFB7FC38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717800"/>
            <a:ext cx="609600" cy="228600"/>
            <a:chOff x="2057400" y="2438400"/>
            <a:chExt cx="609600" cy="228600"/>
          </a:xfrm>
        </p:grpSpPr>
        <p:cxnSp>
          <p:nvCxnSpPr>
            <p:cNvPr id="154" name="Conector reto 153">
              <a:extLst>
                <a:ext uri="{FF2B5EF4-FFF2-40B4-BE49-F238E27FC236}">
                  <a16:creationId xmlns:a16="http://schemas.microsoft.com/office/drawing/2014/main" id="{BD5FC05F-A460-49B5-A317-1BF433906F1A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de seta reta 154">
              <a:extLst>
                <a:ext uri="{FF2B5EF4-FFF2-40B4-BE49-F238E27FC236}">
                  <a16:creationId xmlns:a16="http://schemas.microsoft.com/office/drawing/2014/main" id="{F7FF85EA-6851-463F-B50B-A4404FA4DC3E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3C403630-489A-4F5B-8249-D034B4FFC4DD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E9140885-B9DB-433B-9BDC-BED9595F4526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66">
            <a:extLst>
              <a:ext uri="{FF2B5EF4-FFF2-40B4-BE49-F238E27FC236}">
                <a16:creationId xmlns:a16="http://schemas.microsoft.com/office/drawing/2014/main" id="{97D9DFB9-D08F-4BE7-B43D-BBC47B4337B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207000"/>
            <a:ext cx="609600" cy="431800"/>
            <a:chOff x="2895600" y="2971800"/>
            <a:chExt cx="609904" cy="432000"/>
          </a:xfrm>
        </p:grpSpPr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064EEA01-28F8-498E-BCFE-545F3DB95C20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18</a:t>
              </a:r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750BEE02-52EC-48C8-883B-C70A0C2C069F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3" name="Grupo 69">
            <a:extLst>
              <a:ext uri="{FF2B5EF4-FFF2-40B4-BE49-F238E27FC236}">
                <a16:creationId xmlns:a16="http://schemas.microsoft.com/office/drawing/2014/main" id="{2234E33E-DFA3-4939-B3E7-5576BD73AFD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609600" cy="228600"/>
            <a:chOff x="2057400" y="2438400"/>
            <a:chExt cx="609600" cy="228600"/>
          </a:xfrm>
        </p:grpSpPr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30390B82-B07F-48FF-B4E0-9E4C28F9CACF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de seta reta 162">
              <a:extLst>
                <a:ext uri="{FF2B5EF4-FFF2-40B4-BE49-F238E27FC236}">
                  <a16:creationId xmlns:a16="http://schemas.microsoft.com/office/drawing/2014/main" id="{99F9437A-7AB2-4C55-AF36-78A8587422B0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DECAF0D3-DF1F-4269-87C8-767066D4C7DF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48339ADB-8A6C-4FB4-A4E4-5013C6736077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74">
            <a:extLst>
              <a:ext uri="{FF2B5EF4-FFF2-40B4-BE49-F238E27FC236}">
                <a16:creationId xmlns:a16="http://schemas.microsoft.com/office/drawing/2014/main" id="{1848ED17-A092-4625-BB07-1C7406828EF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291013"/>
            <a:ext cx="609600" cy="433387"/>
            <a:chOff x="2895600" y="2971800"/>
            <a:chExt cx="609904" cy="432000"/>
          </a:xfrm>
        </p:grpSpPr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ACD6F6D1-2F51-4230-B10B-CFFA012C1FFC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49</a:t>
              </a:r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BE35F882-5EDC-40A7-BF2D-7996B9398026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5" name="Grupo 77">
            <a:extLst>
              <a:ext uri="{FF2B5EF4-FFF2-40B4-BE49-F238E27FC236}">
                <a16:creationId xmlns:a16="http://schemas.microsoft.com/office/drawing/2014/main" id="{7EE290A3-C122-4406-AA5A-12A4C8A4A48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419600"/>
            <a:ext cx="609600" cy="228600"/>
            <a:chOff x="2057400" y="2438400"/>
            <a:chExt cx="609600" cy="228600"/>
          </a:xfrm>
        </p:grpSpPr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AAF658F0-CF7F-4DC4-B3DF-8A90E4053E20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>
              <a:extLst>
                <a:ext uri="{FF2B5EF4-FFF2-40B4-BE49-F238E27FC236}">
                  <a16:creationId xmlns:a16="http://schemas.microsoft.com/office/drawing/2014/main" id="{126B22A8-6C05-4CF8-BBDE-CABE6CFAD157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>
              <a:extLst>
                <a:ext uri="{FF2B5EF4-FFF2-40B4-BE49-F238E27FC236}">
                  <a16:creationId xmlns:a16="http://schemas.microsoft.com/office/drawing/2014/main" id="{7634F3D0-9F54-49A3-AAF0-339103D19CF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F020EA32-3FBC-4BF8-B0AE-BB149DEB9CC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82">
            <a:extLst>
              <a:ext uri="{FF2B5EF4-FFF2-40B4-BE49-F238E27FC236}">
                <a16:creationId xmlns:a16="http://schemas.microsoft.com/office/drawing/2014/main" id="{05829E3C-D308-45F2-9688-499D338C3C1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454400"/>
            <a:ext cx="609600" cy="431800"/>
            <a:chOff x="2895600" y="2971800"/>
            <a:chExt cx="609904" cy="432000"/>
          </a:xfrm>
        </p:grpSpPr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730D9F56-85B7-4542-80E1-543A71BC6835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58</a:t>
              </a:r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67B96E34-6186-4F33-9CDF-5F50A6052F15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7" name="Grupo 85">
            <a:extLst>
              <a:ext uri="{FF2B5EF4-FFF2-40B4-BE49-F238E27FC236}">
                <a16:creationId xmlns:a16="http://schemas.microsoft.com/office/drawing/2014/main" id="{0FE7D429-44C3-4E16-8FE4-87163F3A7B2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581400"/>
            <a:ext cx="609600" cy="228600"/>
            <a:chOff x="2057400" y="2438400"/>
            <a:chExt cx="609600" cy="228600"/>
          </a:xfrm>
        </p:grpSpPr>
        <p:cxnSp>
          <p:nvCxnSpPr>
            <p:cNvPr id="178" name="Conector reto 177">
              <a:extLst>
                <a:ext uri="{FF2B5EF4-FFF2-40B4-BE49-F238E27FC236}">
                  <a16:creationId xmlns:a16="http://schemas.microsoft.com/office/drawing/2014/main" id="{60CF91DC-7B7F-4FE5-A436-C7DD4A96E9E9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de seta reta 178">
              <a:extLst>
                <a:ext uri="{FF2B5EF4-FFF2-40B4-BE49-F238E27FC236}">
                  <a16:creationId xmlns:a16="http://schemas.microsoft.com/office/drawing/2014/main" id="{5E01E35F-AB52-4C44-AF8F-B67D871FC3A4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to 179">
              <a:extLst>
                <a:ext uri="{FF2B5EF4-FFF2-40B4-BE49-F238E27FC236}">
                  <a16:creationId xmlns:a16="http://schemas.microsoft.com/office/drawing/2014/main" id="{9F0D8600-2831-4DDC-8023-E519F00D430F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C05A80B5-33DF-41DB-BE1E-16AAF811143F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90">
            <a:extLst>
              <a:ext uri="{FF2B5EF4-FFF2-40B4-BE49-F238E27FC236}">
                <a16:creationId xmlns:a16="http://schemas.microsoft.com/office/drawing/2014/main" id="{65898552-938C-4B71-9BC7-0951B8B6DED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454400"/>
            <a:ext cx="609600" cy="431800"/>
            <a:chOff x="2895600" y="2971800"/>
            <a:chExt cx="609904" cy="432000"/>
          </a:xfrm>
        </p:grpSpPr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5184947B-E01B-4DB5-8BEF-95A87C9E798C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69</a:t>
              </a:r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AFE1C60B-F6CD-4A94-9F75-D3C799EFA3D7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9" name="Grupo 93">
            <a:extLst>
              <a:ext uri="{FF2B5EF4-FFF2-40B4-BE49-F238E27FC236}">
                <a16:creationId xmlns:a16="http://schemas.microsoft.com/office/drawing/2014/main" id="{EE0EFEAE-48E0-475D-B1D7-393D3AE84F4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581400"/>
            <a:ext cx="609600" cy="228600"/>
            <a:chOff x="2057400" y="2438400"/>
            <a:chExt cx="609600" cy="22860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D7A72DC7-B370-498C-AC39-1EB07F8EA865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de seta reta 186">
              <a:extLst>
                <a:ext uri="{FF2B5EF4-FFF2-40B4-BE49-F238E27FC236}">
                  <a16:creationId xmlns:a16="http://schemas.microsoft.com/office/drawing/2014/main" id="{10DE1B26-3195-4D1E-A05A-97048F1D2EE4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to 187">
              <a:extLst>
                <a:ext uri="{FF2B5EF4-FFF2-40B4-BE49-F238E27FC236}">
                  <a16:creationId xmlns:a16="http://schemas.microsoft.com/office/drawing/2014/main" id="{7E6CD74E-8FD1-466E-B35F-86AEC865D115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E1186370-5054-4A6D-B53C-4438E51A8A87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Conector de seta reta 189">
            <a:extLst>
              <a:ext uri="{FF2B5EF4-FFF2-40B4-BE49-F238E27FC236}">
                <a16:creationId xmlns:a16="http://schemas.microsoft.com/office/drawing/2014/main" id="{D6C8040E-4742-47E3-8540-18638E5B9734}"/>
              </a:ext>
            </a:extLst>
          </p:cNvPr>
          <p:cNvCxnSpPr/>
          <p:nvPr/>
        </p:nvCxnSpPr>
        <p:spPr>
          <a:xfrm flipV="1">
            <a:off x="1371600" y="2806700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de seta reta 190">
            <a:extLst>
              <a:ext uri="{FF2B5EF4-FFF2-40B4-BE49-F238E27FC236}">
                <a16:creationId xmlns:a16="http://schemas.microsoft.com/office/drawing/2014/main" id="{A545EF7C-5983-4345-80F2-D0953F38A501}"/>
              </a:ext>
            </a:extLst>
          </p:cNvPr>
          <p:cNvCxnSpPr/>
          <p:nvPr/>
        </p:nvCxnSpPr>
        <p:spPr>
          <a:xfrm>
            <a:off x="1371600" y="547846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de seta reta 191">
            <a:extLst>
              <a:ext uri="{FF2B5EF4-FFF2-40B4-BE49-F238E27FC236}">
                <a16:creationId xmlns:a16="http://schemas.microsoft.com/office/drawing/2014/main" id="{9A42D04C-7725-43BF-BE69-99BEC6B4273C}"/>
              </a:ext>
            </a:extLst>
          </p:cNvPr>
          <p:cNvCxnSpPr/>
          <p:nvPr/>
        </p:nvCxnSpPr>
        <p:spPr>
          <a:xfrm flipV="1">
            <a:off x="1371600" y="4549775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de seta reta 192">
            <a:extLst>
              <a:ext uri="{FF2B5EF4-FFF2-40B4-BE49-F238E27FC236}">
                <a16:creationId xmlns:a16="http://schemas.microsoft.com/office/drawing/2014/main" id="{6D4107C5-84D6-4108-90DC-46485F03916F}"/>
              </a:ext>
            </a:extLst>
          </p:cNvPr>
          <p:cNvCxnSpPr/>
          <p:nvPr/>
        </p:nvCxnSpPr>
        <p:spPr>
          <a:xfrm flipV="1">
            <a:off x="1371600" y="3733800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193">
            <a:extLst>
              <a:ext uri="{FF2B5EF4-FFF2-40B4-BE49-F238E27FC236}">
                <a16:creationId xmlns:a16="http://schemas.microsoft.com/office/drawing/2014/main" id="{1814EBB6-807A-490E-A114-0149A690417B}"/>
              </a:ext>
            </a:extLst>
          </p:cNvPr>
          <p:cNvCxnSpPr/>
          <p:nvPr/>
        </p:nvCxnSpPr>
        <p:spPr>
          <a:xfrm flipV="1">
            <a:off x="2971800" y="3709988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3">
            <a:extLst>
              <a:ext uri="{FF2B5EF4-FFF2-40B4-BE49-F238E27FC236}">
                <a16:creationId xmlns:a16="http://schemas.microsoft.com/office/drawing/2014/main" id="{E4855072-4DF5-4B47-A6A2-B88B1D36B85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124200"/>
            <a:ext cx="609600" cy="228600"/>
            <a:chOff x="2057400" y="2438400"/>
            <a:chExt cx="609600" cy="228600"/>
          </a:xfrm>
        </p:grpSpPr>
        <p:cxnSp>
          <p:nvCxnSpPr>
            <p:cNvPr id="196" name="Conector reto 195">
              <a:extLst>
                <a:ext uri="{FF2B5EF4-FFF2-40B4-BE49-F238E27FC236}">
                  <a16:creationId xmlns:a16="http://schemas.microsoft.com/office/drawing/2014/main" id="{9AEE94F7-BC35-41E8-AF7F-6316B4D59B2D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de seta reta 196">
              <a:extLst>
                <a:ext uri="{FF2B5EF4-FFF2-40B4-BE49-F238E27FC236}">
                  <a16:creationId xmlns:a16="http://schemas.microsoft.com/office/drawing/2014/main" id="{D5E8D988-10C6-466A-B4BE-B74C8CA22FA2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to 197">
              <a:extLst>
                <a:ext uri="{FF2B5EF4-FFF2-40B4-BE49-F238E27FC236}">
                  <a16:creationId xmlns:a16="http://schemas.microsoft.com/office/drawing/2014/main" id="{B7915615-7A9E-40EC-869E-522545656ED7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to 198">
              <a:extLst>
                <a:ext uri="{FF2B5EF4-FFF2-40B4-BE49-F238E27FC236}">
                  <a16:creationId xmlns:a16="http://schemas.microsoft.com/office/drawing/2014/main" id="{2BB31D35-C803-430E-A687-354050EBA057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13">
            <a:extLst>
              <a:ext uri="{FF2B5EF4-FFF2-40B4-BE49-F238E27FC236}">
                <a16:creationId xmlns:a16="http://schemas.microsoft.com/office/drawing/2014/main" id="{90172150-5618-45C7-883D-07A9C4EB9D5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791200"/>
            <a:ext cx="609600" cy="228600"/>
            <a:chOff x="2057400" y="2438400"/>
            <a:chExt cx="609600" cy="228600"/>
          </a:xfrm>
        </p:grpSpPr>
        <p:cxnSp>
          <p:nvCxnSpPr>
            <p:cNvPr id="201" name="Conector reto 200">
              <a:extLst>
                <a:ext uri="{FF2B5EF4-FFF2-40B4-BE49-F238E27FC236}">
                  <a16:creationId xmlns:a16="http://schemas.microsoft.com/office/drawing/2014/main" id="{FEFD023E-ED41-487A-9596-3BDB05CBFB59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de seta reta 201">
              <a:extLst>
                <a:ext uri="{FF2B5EF4-FFF2-40B4-BE49-F238E27FC236}">
                  <a16:creationId xmlns:a16="http://schemas.microsoft.com/office/drawing/2014/main" id="{39607339-7C2E-474C-84EF-5E5EFB814FA0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to 202">
              <a:extLst>
                <a:ext uri="{FF2B5EF4-FFF2-40B4-BE49-F238E27FC236}">
                  <a16:creationId xmlns:a16="http://schemas.microsoft.com/office/drawing/2014/main" id="{7E5EE62E-79D9-4615-9A60-58E1A2CCFA0A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to 203">
              <a:extLst>
                <a:ext uri="{FF2B5EF4-FFF2-40B4-BE49-F238E27FC236}">
                  <a16:creationId xmlns:a16="http://schemas.microsoft.com/office/drawing/2014/main" id="{E96954E8-0477-45AE-B415-C1EFCDCE5312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13">
            <a:extLst>
              <a:ext uri="{FF2B5EF4-FFF2-40B4-BE49-F238E27FC236}">
                <a16:creationId xmlns:a16="http://schemas.microsoft.com/office/drawing/2014/main" id="{4E6CC7CD-9B09-4D0E-9B90-0447E774008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172200"/>
            <a:ext cx="609600" cy="228600"/>
            <a:chOff x="2057400" y="2438400"/>
            <a:chExt cx="609600" cy="228600"/>
          </a:xfrm>
        </p:grpSpPr>
        <p:cxnSp>
          <p:nvCxnSpPr>
            <p:cNvPr id="206" name="Conector reto 205">
              <a:extLst>
                <a:ext uri="{FF2B5EF4-FFF2-40B4-BE49-F238E27FC236}">
                  <a16:creationId xmlns:a16="http://schemas.microsoft.com/office/drawing/2014/main" id="{3C568FB2-A191-44B3-B8BC-26DE1016CACF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de seta reta 206">
              <a:extLst>
                <a:ext uri="{FF2B5EF4-FFF2-40B4-BE49-F238E27FC236}">
                  <a16:creationId xmlns:a16="http://schemas.microsoft.com/office/drawing/2014/main" id="{9A6EFB96-E7EB-4077-BFF8-F24A692CFC3B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F5C9364E-6D44-47C9-BB92-112A836262E1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to 208">
              <a:extLst>
                <a:ext uri="{FF2B5EF4-FFF2-40B4-BE49-F238E27FC236}">
                  <a16:creationId xmlns:a16="http://schemas.microsoft.com/office/drawing/2014/main" id="{DA0B4364-097A-421F-8050-9A4D856E61D3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13">
            <a:extLst>
              <a:ext uri="{FF2B5EF4-FFF2-40B4-BE49-F238E27FC236}">
                <a16:creationId xmlns:a16="http://schemas.microsoft.com/office/drawing/2014/main" id="{157894DE-7064-4CC8-AAAF-640EB563D33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629400"/>
            <a:ext cx="609600" cy="228600"/>
            <a:chOff x="2057400" y="2438400"/>
            <a:chExt cx="609600" cy="228600"/>
          </a:xfrm>
        </p:grpSpPr>
        <p:cxnSp>
          <p:nvCxnSpPr>
            <p:cNvPr id="211" name="Conector reto 210">
              <a:extLst>
                <a:ext uri="{FF2B5EF4-FFF2-40B4-BE49-F238E27FC236}">
                  <a16:creationId xmlns:a16="http://schemas.microsoft.com/office/drawing/2014/main" id="{20E46EB1-31FD-469A-8EC9-BDC79AAA7655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de seta reta 211">
              <a:extLst>
                <a:ext uri="{FF2B5EF4-FFF2-40B4-BE49-F238E27FC236}">
                  <a16:creationId xmlns:a16="http://schemas.microsoft.com/office/drawing/2014/main" id="{6E67DFE2-A072-4152-B95B-B0B607608C37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to 212">
              <a:extLst>
                <a:ext uri="{FF2B5EF4-FFF2-40B4-BE49-F238E27FC236}">
                  <a16:creationId xmlns:a16="http://schemas.microsoft.com/office/drawing/2014/main" id="{4680D349-96C5-4940-AD71-1017CBD7EB2E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to 213">
              <a:extLst>
                <a:ext uri="{FF2B5EF4-FFF2-40B4-BE49-F238E27FC236}">
                  <a16:creationId xmlns:a16="http://schemas.microsoft.com/office/drawing/2014/main" id="{69BA1764-587A-4C14-B036-087C502FC832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13">
            <a:extLst>
              <a:ext uri="{FF2B5EF4-FFF2-40B4-BE49-F238E27FC236}">
                <a16:creationId xmlns:a16="http://schemas.microsoft.com/office/drawing/2014/main" id="{6D982056-132A-46F6-8A84-979A5E572A7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876800"/>
            <a:ext cx="609600" cy="228600"/>
            <a:chOff x="2057400" y="2438400"/>
            <a:chExt cx="609600" cy="228600"/>
          </a:xfrm>
        </p:grpSpPr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DA41E54C-099D-4ECD-A99E-8ADD269ED58D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de seta reta 216">
              <a:extLst>
                <a:ext uri="{FF2B5EF4-FFF2-40B4-BE49-F238E27FC236}">
                  <a16:creationId xmlns:a16="http://schemas.microsoft.com/office/drawing/2014/main" id="{BFF033A7-D092-45EC-BFC5-A8DC31E57DB4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to 217">
              <a:extLst>
                <a:ext uri="{FF2B5EF4-FFF2-40B4-BE49-F238E27FC236}">
                  <a16:creationId xmlns:a16="http://schemas.microsoft.com/office/drawing/2014/main" id="{5B3DF1F8-F378-4576-B0C2-974C45280300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to 218">
              <a:extLst>
                <a:ext uri="{FF2B5EF4-FFF2-40B4-BE49-F238E27FC236}">
                  <a16:creationId xmlns:a16="http://schemas.microsoft.com/office/drawing/2014/main" id="{DF3BCE90-8349-4F95-9AF6-12D7E96FB87C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aixaDeTexto 2">
            <a:extLst>
              <a:ext uri="{FF2B5EF4-FFF2-40B4-BE49-F238E27FC236}">
                <a16:creationId xmlns:a16="http://schemas.microsoft.com/office/drawing/2014/main" id="{179283B5-2BDA-4F12-97C5-53EDB0C76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43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Encadeamento Separado (3)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7124E8F-BC62-4EA8-A2A3-812DE6656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Considere, agora, a inclusão dos elementos 89, 18, 49, 58 e 69 em uma tabela hash com 7 posições e com uma função hash = value%7 (</a:t>
            </a:r>
            <a:r>
              <a:rPr lang="pt-BR" altLang="pt-BR" sz="2400">
                <a:sym typeface="Symbol" panose="05050102010706020507" pitchFamily="18" charset="2"/>
              </a:rPr>
              <a:t>=0.7)</a:t>
            </a:r>
            <a:r>
              <a:rPr lang="pt-BR" altLang="pt-BR" sz="2400"/>
              <a:t>.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F7C65A-8CA7-4489-A389-A07AA3020DFE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0"/>
          <a:ext cx="1143000" cy="31464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489">
                <a:tc>
                  <a:txBody>
                    <a:bodyPr/>
                    <a:lstStyle/>
                    <a:p>
                      <a:r>
                        <a:rPr lang="pt-BR" sz="1000" dirty="0"/>
                        <a:t>[0]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[1]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[2]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[3]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[4]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[5]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[6]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upo 12">
            <a:extLst>
              <a:ext uri="{FF2B5EF4-FFF2-40B4-BE49-F238E27FC236}">
                <a16:creationId xmlns:a16="http://schemas.microsoft.com/office/drawing/2014/main" id="{FAC5D80C-2FF6-47A3-8510-DE65144C296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438400"/>
            <a:ext cx="609600" cy="228600"/>
            <a:chOff x="2057400" y="2438400"/>
            <a:chExt cx="609600" cy="2286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F6CB730-5779-4197-A570-B78E7D0B3BB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82F0EFDC-FC0C-4D09-A22B-43B34B7B9522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9B70112-44DA-4413-B594-297F11A2E001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57265333-DD86-4B68-9FB0-9858148DDA5D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13">
            <a:extLst>
              <a:ext uri="{FF2B5EF4-FFF2-40B4-BE49-F238E27FC236}">
                <a16:creationId xmlns:a16="http://schemas.microsoft.com/office/drawing/2014/main" id="{AC2264A1-CD4B-453B-8E9B-7B299058A1C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9600" cy="228600"/>
            <a:chOff x="2057400" y="2438400"/>
            <a:chExt cx="609600" cy="228600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CFAFB53-45AF-4EB3-A4CE-9E2E70C1C7E7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AE170A4-D6F2-4A8B-A529-1E37352302E2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7665E29-C119-41C9-9FD7-39144180F765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F55ECBC8-F967-470C-AE6B-1BBA050279AB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18">
            <a:extLst>
              <a:ext uri="{FF2B5EF4-FFF2-40B4-BE49-F238E27FC236}">
                <a16:creationId xmlns:a16="http://schemas.microsoft.com/office/drawing/2014/main" id="{5282E19E-F466-4614-BE71-B4894D48274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2800"/>
            <a:ext cx="609600" cy="228600"/>
            <a:chOff x="2057400" y="2438400"/>
            <a:chExt cx="609600" cy="228600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077C427-2BC7-4C66-A3CE-6A6D1DC3E428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93C15CDE-6EB2-4224-9CDE-4D60E200EBA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D6211885-B15D-4449-94BE-C1B44D47E6D3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C9C4CA5-286B-4E3F-9FBA-764FCE01D303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3">
            <a:extLst>
              <a:ext uri="{FF2B5EF4-FFF2-40B4-BE49-F238E27FC236}">
                <a16:creationId xmlns:a16="http://schemas.microsoft.com/office/drawing/2014/main" id="{77BDC0CE-EBF8-4506-A95A-549ADF0872B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09600" cy="228600"/>
            <a:chOff x="2057400" y="2438400"/>
            <a:chExt cx="609600" cy="228600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D1834132-563F-48E6-8C12-4B96FE55FB11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45482D5-547D-4D29-889B-6B665E9E1D6C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BB666B3-1B7A-4724-A1EF-99F47C262FD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A33285A-8D66-4430-A752-5A997D7F117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8">
            <a:extLst>
              <a:ext uri="{FF2B5EF4-FFF2-40B4-BE49-F238E27FC236}">
                <a16:creationId xmlns:a16="http://schemas.microsoft.com/office/drawing/2014/main" id="{760BB5A0-90A5-429D-A513-C90A6B30721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609600" cy="228600"/>
            <a:chOff x="2057400" y="2438400"/>
            <a:chExt cx="609600" cy="228600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21ECE62-4FD4-45A6-BEE7-EE01A121D3E6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7C637364-E7C3-4A04-8746-293E8ABCA0F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C06BD495-A1EC-4CA3-8D5F-B258F620FF5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0FB4249D-D8EE-4FCB-B9FD-1434755CF161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33">
            <a:extLst>
              <a:ext uri="{FF2B5EF4-FFF2-40B4-BE49-F238E27FC236}">
                <a16:creationId xmlns:a16="http://schemas.microsoft.com/office/drawing/2014/main" id="{47A23986-91BF-4FA9-A533-524FD9ED824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724400"/>
            <a:ext cx="609600" cy="228600"/>
            <a:chOff x="2057400" y="2438400"/>
            <a:chExt cx="609600" cy="228600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B5EBB3F2-E45D-400A-98CD-2437A7C7F2D8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BE177B9B-AFF0-4035-B2E0-6C1DAF188083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1924B596-68FF-45B8-A78E-84C8843C4E86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F5710903-C47D-4321-ADAD-0DA10C30920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38">
            <a:extLst>
              <a:ext uri="{FF2B5EF4-FFF2-40B4-BE49-F238E27FC236}">
                <a16:creationId xmlns:a16="http://schemas.microsoft.com/office/drawing/2014/main" id="{3E7C6302-1F15-4F5F-8A80-F9A9BAF3D4B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181600"/>
            <a:ext cx="609600" cy="228600"/>
            <a:chOff x="2057400" y="2438400"/>
            <a:chExt cx="609600" cy="228600"/>
          </a:xfrm>
        </p:grpSpPr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31F9660-A2A8-4392-9966-DEE87319F653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CFDF403-0E52-4EC7-ABA5-79FC74A2E278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F420B92-5CAF-4DC7-AAE8-AD6D062A17D7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299753A7-67AE-4FD6-B18E-15FDCF05F5C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60">
            <a:extLst>
              <a:ext uri="{FF2B5EF4-FFF2-40B4-BE49-F238E27FC236}">
                <a16:creationId xmlns:a16="http://schemas.microsoft.com/office/drawing/2014/main" id="{C70AD3FA-1277-4521-8E1C-3C2D12608AE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646613"/>
            <a:ext cx="609600" cy="431800"/>
            <a:chOff x="2895600" y="2971800"/>
            <a:chExt cx="609904" cy="432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211C3014-CD55-4943-BEF8-035FEFE948DE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89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18980A5-C65A-4687-A0C2-DE08834AF391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24" name="Grupo 61">
            <a:extLst>
              <a:ext uri="{FF2B5EF4-FFF2-40B4-BE49-F238E27FC236}">
                <a16:creationId xmlns:a16="http://schemas.microsoft.com/office/drawing/2014/main" id="{DD890EEF-AECF-4D17-ACD7-30CCC05E741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773613"/>
            <a:ext cx="609600" cy="228600"/>
            <a:chOff x="2057400" y="2438400"/>
            <a:chExt cx="609600" cy="228600"/>
          </a:xfrm>
        </p:grpSpPr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7415EC0B-D5AF-48DE-8253-38468019965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4F94CEC9-F1E8-4994-940B-42A836F862A4}"/>
                </a:ext>
              </a:extLst>
            </p:cNvPr>
            <p:cNvCxnSpPr/>
            <p:nvPr/>
          </p:nvCxnSpPr>
          <p:spPr>
            <a:xfrm rot="5400000">
              <a:off x="2438401" y="2514599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B282827C-68E9-4874-B08E-A5626A282FEA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16D87298-00CF-4EEF-97CB-9C4D6B2D7B93}"/>
                </a:ext>
              </a:extLst>
            </p:cNvPr>
            <p:cNvCxnSpPr/>
            <p:nvPr/>
          </p:nvCxnSpPr>
          <p:spPr>
            <a:xfrm>
              <a:off x="2438400" y="2665412"/>
              <a:ext cx="179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66">
            <a:extLst>
              <a:ext uri="{FF2B5EF4-FFF2-40B4-BE49-F238E27FC236}">
                <a16:creationId xmlns:a16="http://schemas.microsoft.com/office/drawing/2014/main" id="{A8A1CCDE-E422-49D0-96DA-26DE40994D2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56075"/>
            <a:ext cx="609600" cy="431800"/>
            <a:chOff x="2895600" y="2971800"/>
            <a:chExt cx="609904" cy="432000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6151B8B6-CCCE-460B-888E-6CF11B3F3BFE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18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7FDB073-CA10-4281-85B0-B296058C84D4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21504" name="Grupo 69">
            <a:extLst>
              <a:ext uri="{FF2B5EF4-FFF2-40B4-BE49-F238E27FC236}">
                <a16:creationId xmlns:a16="http://schemas.microsoft.com/office/drawing/2014/main" id="{98E6A385-5006-4212-955A-3075E8710FA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283075"/>
            <a:ext cx="609600" cy="228600"/>
            <a:chOff x="2057400" y="2438400"/>
            <a:chExt cx="609600" cy="228600"/>
          </a:xfrm>
        </p:grpSpPr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E1E5E2D0-D8BA-42D9-836D-999FB0B94331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F4216D1C-6B96-49FC-ACF4-390F77294242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45C1DC45-CD27-4887-AC38-E612290BE069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0AC8EF02-3ED3-4D4F-B88B-D3B4443BD9FD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05" name="Grupo 74">
            <a:extLst>
              <a:ext uri="{FF2B5EF4-FFF2-40B4-BE49-F238E27FC236}">
                <a16:creationId xmlns:a16="http://schemas.microsoft.com/office/drawing/2014/main" id="{B03F0AE5-8274-460D-89EB-1A5637FF236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24100"/>
            <a:ext cx="609600" cy="433388"/>
            <a:chOff x="2895600" y="2971800"/>
            <a:chExt cx="609904" cy="432000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7B8CA5E-CE21-4614-9073-4F0BFA740796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49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D6D2D028-EA4A-4C95-A537-8A8D0E3BE52F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21507" name="Grupo 77">
            <a:extLst>
              <a:ext uri="{FF2B5EF4-FFF2-40B4-BE49-F238E27FC236}">
                <a16:creationId xmlns:a16="http://schemas.microsoft.com/office/drawing/2014/main" id="{11C88948-52AA-45BB-B4F1-FC3F29995EB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452688"/>
            <a:ext cx="609600" cy="228600"/>
            <a:chOff x="2057400" y="2438400"/>
            <a:chExt cx="609600" cy="228600"/>
          </a:xfrm>
        </p:grpSpPr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19483E9F-076E-4D55-AC5F-5903239A95F9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0D69AE3D-3626-485A-8747-5D83FFA82242}"/>
                </a:ext>
              </a:extLst>
            </p:cNvPr>
            <p:cNvCxnSpPr/>
            <p:nvPr/>
          </p:nvCxnSpPr>
          <p:spPr>
            <a:xfrm rot="5400000">
              <a:off x="2438401" y="2514599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00ABF05F-6A47-4178-911F-D3F1A77EF462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93CCB4F0-DB0F-46A3-A9B6-078EAF9FBDCF}"/>
                </a:ext>
              </a:extLst>
            </p:cNvPr>
            <p:cNvCxnSpPr/>
            <p:nvPr/>
          </p:nvCxnSpPr>
          <p:spPr>
            <a:xfrm>
              <a:off x="2438400" y="2665412"/>
              <a:ext cx="179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08" name="Grupo 82">
            <a:extLst>
              <a:ext uri="{FF2B5EF4-FFF2-40B4-BE49-F238E27FC236}">
                <a16:creationId xmlns:a16="http://schemas.microsoft.com/office/drawing/2014/main" id="{2ADB42E3-9577-4CF1-919B-E282E05817E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200400"/>
            <a:ext cx="609600" cy="431800"/>
            <a:chOff x="2895600" y="2971800"/>
            <a:chExt cx="609904" cy="432000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DD36E6E-5F6D-4AB4-94FA-1BDA861EB256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58</a:t>
              </a:r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40B605C1-BA81-4267-9593-8B296CDF8DA4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21509" name="Grupo 85">
            <a:extLst>
              <a:ext uri="{FF2B5EF4-FFF2-40B4-BE49-F238E27FC236}">
                <a16:creationId xmlns:a16="http://schemas.microsoft.com/office/drawing/2014/main" id="{1A27DEAA-8008-4D7D-9E86-F6BE0983672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327400"/>
            <a:ext cx="609600" cy="228600"/>
            <a:chOff x="2057400" y="2438400"/>
            <a:chExt cx="609600" cy="228600"/>
          </a:xfrm>
        </p:grpSpPr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CF729628-2D23-48B5-BDF3-D67F4D93995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E23A6630-17CE-4FA9-ADAB-F0C3B6ACF2C2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8BCA1FA2-9361-472B-9725-821874922BE1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9DE5F6B6-3D3F-4B05-A326-49B87AEB3453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10" name="Grupo 90">
            <a:extLst>
              <a:ext uri="{FF2B5EF4-FFF2-40B4-BE49-F238E27FC236}">
                <a16:creationId xmlns:a16="http://schemas.microsoft.com/office/drawing/2014/main" id="{9C2CD3B4-5626-4169-9A59-AC73A38AB7B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130800"/>
            <a:ext cx="609600" cy="431800"/>
            <a:chOff x="2895600" y="2971800"/>
            <a:chExt cx="609904" cy="432000"/>
          </a:xfrm>
        </p:grpSpPr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E22C0EBE-EBCE-4942-A257-AA0BF92924C1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69</a:t>
              </a: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C2EB148F-0C0D-4D01-AE1C-A1A6D1942A18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21511" name="Grupo 93">
            <a:extLst>
              <a:ext uri="{FF2B5EF4-FFF2-40B4-BE49-F238E27FC236}">
                <a16:creationId xmlns:a16="http://schemas.microsoft.com/office/drawing/2014/main" id="{12FD895B-102F-4873-9978-B7EC5A1CE32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257800"/>
            <a:ext cx="609600" cy="228600"/>
            <a:chOff x="2057400" y="2438400"/>
            <a:chExt cx="609600" cy="228600"/>
          </a:xfrm>
        </p:grpSpPr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EC3C3D1F-DF93-430D-8008-7FF75C0CBB4D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7AA2D27C-6798-43C0-ACD0-187A4CDAE4E5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218A4131-FCD5-4890-BA98-F581A7229BD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B9CF1230-CD10-414F-8DF2-27620A6D050E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CFB7A05E-0CB0-4711-A341-54CA92A30CAD}"/>
              </a:ext>
            </a:extLst>
          </p:cNvPr>
          <p:cNvCxnSpPr/>
          <p:nvPr/>
        </p:nvCxnSpPr>
        <p:spPr>
          <a:xfrm flipV="1">
            <a:off x="1371600" y="4862513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9C8F6066-4B42-46F5-8994-C3BFB8759AD3}"/>
              </a:ext>
            </a:extLst>
          </p:cNvPr>
          <p:cNvCxnSpPr/>
          <p:nvPr/>
        </p:nvCxnSpPr>
        <p:spPr>
          <a:xfrm>
            <a:off x="1371600" y="4427538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9D46761F-073A-47CA-AC4C-875B2C2DF621}"/>
              </a:ext>
            </a:extLst>
          </p:cNvPr>
          <p:cNvCxnSpPr/>
          <p:nvPr/>
        </p:nvCxnSpPr>
        <p:spPr>
          <a:xfrm flipV="1">
            <a:off x="1371600" y="2582863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C249D87E-9C3D-4E5C-8B11-1646199DAC93}"/>
              </a:ext>
            </a:extLst>
          </p:cNvPr>
          <p:cNvCxnSpPr/>
          <p:nvPr/>
        </p:nvCxnSpPr>
        <p:spPr>
          <a:xfrm flipV="1">
            <a:off x="1371600" y="3479800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7177DDDA-8BBB-4131-91B9-03880CDAD915}"/>
              </a:ext>
            </a:extLst>
          </p:cNvPr>
          <p:cNvCxnSpPr/>
          <p:nvPr/>
        </p:nvCxnSpPr>
        <p:spPr>
          <a:xfrm flipV="1">
            <a:off x="1371600" y="5386388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90">
            <a:extLst>
              <a:ext uri="{FF2B5EF4-FFF2-40B4-BE49-F238E27FC236}">
                <a16:creationId xmlns:a16="http://schemas.microsoft.com/office/drawing/2014/main" id="{2AFF565E-75BC-415F-BBEF-949A5A445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57850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Intuitivamente, conclui-se que utilização de uma tabela com tamanho compatível com o número de elementos e cujo tamanho seja um número primo, propicia uma melhor distribuição dos elementos e acelera as operações sobre a tabela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aixaDeTexto 2">
            <a:extLst>
              <a:ext uri="{FF2B5EF4-FFF2-40B4-BE49-F238E27FC236}">
                <a16:creationId xmlns:a16="http://schemas.microsoft.com/office/drawing/2014/main" id="{79026EEA-A2E1-4E1E-AA61-BD871BAF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35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Especificação do TAD </a:t>
            </a:r>
            <a:r>
              <a:rPr lang="pt-BR" altLang="pt-BR" sz="3200" dirty="0" err="1"/>
              <a:t>HashTable</a:t>
            </a:r>
            <a:endParaRPr lang="pt-BR" altLang="pt-BR" sz="3200" dirty="0"/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021FB4C6-0641-42D1-BE18-6B1573DD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 err="1"/>
              <a:t>class</a:t>
            </a:r>
            <a:r>
              <a:rPr lang="pt-BR" altLang="pt-BR" b="1" dirty="0"/>
              <a:t> </a:t>
            </a:r>
            <a:r>
              <a:rPr lang="pt-BR" altLang="pt-BR" b="1" dirty="0" err="1"/>
              <a:t>HashTable</a:t>
            </a:r>
            <a:r>
              <a:rPr lang="pt-BR" altLang="pt-BR" b="1" dirty="0"/>
              <a:t> {</a:t>
            </a:r>
          </a:p>
          <a:p>
            <a:pPr eaLnBrk="1" hangingPunct="1"/>
            <a:r>
              <a:rPr lang="pt-BR" altLang="pt-BR" b="1" dirty="0"/>
              <a:t>	</a:t>
            </a:r>
            <a:r>
              <a:rPr lang="pt-BR" altLang="pt-BR" b="1" dirty="0" err="1"/>
              <a:t>public</a:t>
            </a:r>
            <a:r>
              <a:rPr lang="pt-BR" altLang="pt-BR" b="1" dirty="0"/>
              <a:t> </a:t>
            </a:r>
            <a:r>
              <a:rPr lang="pt-BR" altLang="pt-BR" b="1" dirty="0" err="1"/>
              <a:t>HashTable</a:t>
            </a:r>
            <a:r>
              <a:rPr lang="pt-BR" altLang="pt-BR" b="1" dirty="0"/>
              <a:t> ( )</a:t>
            </a:r>
          </a:p>
          <a:p>
            <a:pPr eaLnBrk="1" hangingPunct="1"/>
            <a:r>
              <a:rPr lang="pt-BR" altLang="pt-BR" dirty="0"/>
              <a:t>  	</a:t>
            </a:r>
            <a:r>
              <a:rPr lang="en-US" altLang="pt-BR" dirty="0" err="1"/>
              <a:t>Inicializa</a:t>
            </a:r>
            <a:r>
              <a:rPr lang="en-US" altLang="pt-BR" dirty="0"/>
              <a:t> </a:t>
            </a:r>
            <a:r>
              <a:rPr lang="en-US" altLang="pt-BR" i="1" dirty="0"/>
              <a:t>this</a:t>
            </a:r>
            <a:r>
              <a:rPr lang="en-US" altLang="pt-BR" dirty="0"/>
              <a:t> </a:t>
            </a:r>
            <a:r>
              <a:rPr lang="en-US" altLang="pt-BR" dirty="0" err="1"/>
              <a:t>como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tabela</a:t>
            </a:r>
            <a:r>
              <a:rPr lang="en-US" altLang="pt-BR" dirty="0"/>
              <a:t> hash </a:t>
            </a:r>
            <a:r>
              <a:rPr lang="en-US" altLang="pt-BR" dirty="0" err="1"/>
              <a:t>vazia</a:t>
            </a:r>
            <a:r>
              <a:rPr lang="en-US" altLang="pt-BR" dirty="0"/>
              <a:t> com a </a:t>
            </a:r>
            <a:r>
              <a:rPr lang="en-US" altLang="pt-BR" dirty="0" err="1"/>
              <a:t>capacidade</a:t>
            </a:r>
            <a:r>
              <a:rPr lang="en-US" altLang="pt-BR" dirty="0"/>
              <a:t> </a:t>
            </a:r>
            <a:r>
              <a:rPr lang="en-US" altLang="pt-BR" i="1" dirty="0"/>
              <a:t>default </a:t>
            </a:r>
          </a:p>
          <a:p>
            <a:pPr eaLnBrk="1" hangingPunct="1"/>
            <a:r>
              <a:rPr lang="pt-BR" altLang="pt-BR" b="1" dirty="0"/>
              <a:t> 	</a:t>
            </a:r>
            <a:r>
              <a:rPr lang="pt-BR" altLang="pt-BR" b="1" dirty="0" err="1"/>
              <a:t>public</a:t>
            </a:r>
            <a:r>
              <a:rPr lang="pt-BR" altLang="pt-BR" b="1" dirty="0"/>
              <a:t> </a:t>
            </a:r>
            <a:r>
              <a:rPr lang="pt-BR" altLang="pt-BR" b="1" dirty="0" err="1"/>
              <a:t>HashTable</a:t>
            </a:r>
            <a:r>
              <a:rPr lang="pt-BR" altLang="pt-BR" b="1" dirty="0"/>
              <a:t> (</a:t>
            </a:r>
            <a:r>
              <a:rPr lang="pt-BR" altLang="pt-BR" b="1" dirty="0" err="1"/>
              <a:t>int</a:t>
            </a:r>
            <a:r>
              <a:rPr lang="pt-BR" altLang="pt-BR" b="1" dirty="0"/>
              <a:t> </a:t>
            </a:r>
            <a:r>
              <a:rPr lang="pt-BR" altLang="pt-BR" b="1" dirty="0" err="1"/>
              <a:t>size</a:t>
            </a:r>
            <a:r>
              <a:rPr lang="pt-BR" altLang="pt-BR" b="1" dirty="0"/>
              <a:t>)</a:t>
            </a:r>
          </a:p>
          <a:p>
            <a:pPr eaLnBrk="1" hangingPunct="1"/>
            <a:r>
              <a:rPr lang="pt-BR" altLang="pt-BR" dirty="0"/>
              <a:t>  	</a:t>
            </a:r>
            <a:r>
              <a:rPr lang="en-US" altLang="pt-BR" dirty="0" err="1"/>
              <a:t>Inicializa</a:t>
            </a:r>
            <a:r>
              <a:rPr lang="en-US" altLang="pt-BR" dirty="0"/>
              <a:t> </a:t>
            </a:r>
            <a:r>
              <a:rPr lang="en-US" altLang="pt-BR" i="1" dirty="0"/>
              <a:t>this</a:t>
            </a:r>
            <a:r>
              <a:rPr lang="en-US" altLang="pt-BR" dirty="0"/>
              <a:t> </a:t>
            </a:r>
            <a:r>
              <a:rPr lang="en-US" altLang="pt-BR" dirty="0" err="1"/>
              <a:t>como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tabela</a:t>
            </a:r>
            <a:r>
              <a:rPr lang="en-US" altLang="pt-BR" dirty="0"/>
              <a:t> </a:t>
            </a:r>
            <a:r>
              <a:rPr lang="en-US" altLang="pt-BR" dirty="0" err="1"/>
              <a:t>vazia</a:t>
            </a:r>
            <a:r>
              <a:rPr lang="en-US" altLang="pt-BR" dirty="0"/>
              <a:t> com a </a:t>
            </a:r>
            <a:r>
              <a:rPr lang="en-US" altLang="pt-BR" dirty="0" err="1"/>
              <a:t>capacidade</a:t>
            </a:r>
            <a:r>
              <a:rPr lang="en-US" altLang="pt-BR" dirty="0"/>
              <a:t> </a:t>
            </a:r>
            <a:r>
              <a:rPr lang="en-US" altLang="pt-BR" i="1" dirty="0"/>
              <a:t>size</a:t>
            </a:r>
          </a:p>
          <a:p>
            <a:pPr eaLnBrk="1" hangingPunct="1"/>
            <a:r>
              <a:rPr lang="pt-BR" altLang="pt-BR" b="1" dirty="0"/>
              <a:t>  	</a:t>
            </a:r>
            <a:r>
              <a:rPr lang="pt-BR" altLang="pt-BR" b="1" dirty="0" err="1"/>
              <a:t>public</a:t>
            </a:r>
            <a:r>
              <a:rPr lang="pt-BR" altLang="pt-BR" b="1" dirty="0"/>
              <a:t> </a:t>
            </a:r>
            <a:r>
              <a:rPr lang="pt-BR" altLang="pt-BR" b="1" dirty="0" err="1"/>
              <a:t>void</a:t>
            </a:r>
            <a:r>
              <a:rPr lang="pt-BR" altLang="pt-BR" b="1" dirty="0"/>
              <a:t> </a:t>
            </a:r>
            <a:r>
              <a:rPr lang="pt-BR" altLang="pt-BR" b="1" dirty="0" err="1"/>
              <a:t>clear</a:t>
            </a:r>
            <a:r>
              <a:rPr lang="pt-BR" altLang="pt-BR" b="1" dirty="0"/>
              <a:t>( )</a:t>
            </a:r>
          </a:p>
          <a:p>
            <a:pPr eaLnBrk="1" hangingPunct="1"/>
            <a:r>
              <a:rPr lang="pt-BR" altLang="pt-BR" dirty="0"/>
              <a:t>  	Esvazia a tabela</a:t>
            </a:r>
          </a:p>
          <a:p>
            <a:pPr eaLnBrk="1" hangingPunct="1"/>
            <a:r>
              <a:rPr lang="en-US" altLang="pt-BR" b="1" dirty="0"/>
              <a:t>	public T find(T x )</a:t>
            </a:r>
          </a:p>
          <a:p>
            <a:pPr eaLnBrk="1" hangingPunct="1"/>
            <a:r>
              <a:rPr lang="en-US" altLang="pt-BR" dirty="0"/>
              <a:t>  	</a:t>
            </a:r>
            <a:r>
              <a:rPr lang="pt-BR" altLang="pt-BR" dirty="0"/>
              <a:t>Retorna x, caso ele esteja na tabela, ou </a:t>
            </a:r>
            <a:r>
              <a:rPr lang="pt-BR" altLang="pt-BR" i="1" dirty="0" err="1"/>
              <a:t>null</a:t>
            </a:r>
            <a:r>
              <a:rPr lang="pt-BR" altLang="pt-BR" dirty="0"/>
              <a:t>, caso contrário</a:t>
            </a:r>
          </a:p>
          <a:p>
            <a:pPr eaLnBrk="1" hangingPunct="1"/>
            <a:r>
              <a:rPr lang="pt-BR" altLang="pt-BR" b="1" dirty="0"/>
              <a:t>  	</a:t>
            </a:r>
            <a:r>
              <a:rPr lang="pt-BR" altLang="pt-BR" b="1" dirty="0" err="1"/>
              <a:t>public</a:t>
            </a:r>
            <a:r>
              <a:rPr lang="pt-BR" altLang="pt-BR" b="1" dirty="0"/>
              <a:t> </a:t>
            </a:r>
            <a:r>
              <a:rPr lang="pt-BR" altLang="pt-BR" b="1" dirty="0" err="1"/>
              <a:t>void</a:t>
            </a:r>
            <a:r>
              <a:rPr lang="pt-BR" altLang="pt-BR" b="1" dirty="0"/>
              <a:t> </a:t>
            </a:r>
            <a:r>
              <a:rPr lang="pt-BR" altLang="pt-BR" b="1" dirty="0" err="1"/>
              <a:t>insert</a:t>
            </a:r>
            <a:r>
              <a:rPr lang="pt-BR" altLang="pt-BR" b="1" dirty="0"/>
              <a:t>(</a:t>
            </a:r>
            <a:r>
              <a:rPr lang="en-US" altLang="pt-BR" b="1" dirty="0"/>
              <a:t>T </a:t>
            </a:r>
            <a:r>
              <a:rPr lang="pt-BR" altLang="pt-BR" b="1" dirty="0"/>
              <a:t>x)</a:t>
            </a:r>
          </a:p>
          <a:p>
            <a:pPr eaLnBrk="1" hangingPunct="1"/>
            <a:r>
              <a:rPr lang="en-US" altLang="pt-BR" dirty="0"/>
              <a:t>  	</a:t>
            </a:r>
            <a:r>
              <a:rPr lang="pt-BR" altLang="pt-BR" dirty="0"/>
              <a:t>Insere o elemento x na tabela, se o elemento já estiver na tabela </a:t>
            </a:r>
          </a:p>
          <a:p>
            <a:pPr eaLnBrk="1" hangingPunct="1"/>
            <a:r>
              <a:rPr lang="pt-BR" altLang="pt-BR" dirty="0"/>
              <a:t>                não faça nada</a:t>
            </a:r>
          </a:p>
          <a:p>
            <a:pPr eaLnBrk="1" hangingPunct="1"/>
            <a:r>
              <a:rPr lang="pt-BR" altLang="pt-BR" b="1" dirty="0"/>
              <a:t>   	</a:t>
            </a:r>
            <a:r>
              <a:rPr lang="pt-BR" altLang="pt-BR" b="1" dirty="0" err="1"/>
              <a:t>public</a:t>
            </a:r>
            <a:r>
              <a:rPr lang="pt-BR" altLang="pt-BR" b="1" dirty="0"/>
              <a:t> </a:t>
            </a:r>
            <a:r>
              <a:rPr lang="pt-BR" altLang="pt-BR" b="1" dirty="0" err="1"/>
              <a:t>void</a:t>
            </a:r>
            <a:r>
              <a:rPr lang="pt-BR" altLang="pt-BR" b="1" dirty="0"/>
              <a:t> remove(</a:t>
            </a:r>
            <a:r>
              <a:rPr lang="en-US" altLang="pt-BR" b="1" dirty="0"/>
              <a:t>T </a:t>
            </a:r>
            <a:r>
              <a:rPr lang="pt-BR" altLang="pt-BR" b="1" dirty="0"/>
              <a:t>x )</a:t>
            </a:r>
          </a:p>
          <a:p>
            <a:pPr eaLnBrk="1" hangingPunct="1"/>
            <a:r>
              <a:rPr lang="en-US" altLang="pt-BR" dirty="0"/>
              <a:t>  	</a:t>
            </a:r>
            <a:r>
              <a:rPr lang="pt-BR" altLang="pt-BR" dirty="0"/>
              <a:t>Remove o elemento x na tabela</a:t>
            </a:r>
          </a:p>
          <a:p>
            <a:pPr eaLnBrk="1" hangingPunct="1"/>
            <a:r>
              <a:rPr lang="pt-BR" altLang="pt-BR" b="1" dirty="0"/>
              <a:t>  	</a:t>
            </a:r>
            <a:r>
              <a:rPr lang="pt-BR" altLang="pt-BR" b="1" dirty="0" err="1"/>
              <a:t>public</a:t>
            </a:r>
            <a:r>
              <a:rPr lang="pt-BR" altLang="pt-BR" b="1" dirty="0"/>
              <a:t> </a:t>
            </a:r>
            <a:r>
              <a:rPr lang="pt-BR" altLang="pt-BR" b="1" dirty="0" err="1"/>
              <a:t>void</a:t>
            </a:r>
            <a:r>
              <a:rPr lang="pt-BR" altLang="pt-BR" b="1" dirty="0"/>
              <a:t> print()</a:t>
            </a:r>
          </a:p>
          <a:p>
            <a:pPr eaLnBrk="1" hangingPunct="1"/>
            <a:r>
              <a:rPr lang="pt-BR" altLang="pt-BR" b="1" dirty="0"/>
              <a:t>  	</a:t>
            </a:r>
            <a:r>
              <a:rPr lang="pt-BR" altLang="pt-BR" dirty="0"/>
              <a:t>// Efeito: imprime as chaves armazenadas na tabela </a:t>
            </a:r>
            <a:r>
              <a:rPr lang="pt-BR" altLang="pt-BR" dirty="0" err="1"/>
              <a:t>hash</a:t>
            </a:r>
            <a:endParaRPr lang="pt-BR" altLang="pt-BR" b="1" dirty="0"/>
          </a:p>
          <a:p>
            <a:pPr eaLnBrk="1" hangingPunct="1"/>
            <a:r>
              <a:rPr lang="pt-BR" altLang="pt-BR" b="1" dirty="0"/>
              <a:t>}</a:t>
            </a:r>
          </a:p>
          <a:p>
            <a:pPr eaLnBrk="1" hangingPunct="1"/>
            <a:endParaRPr lang="pt-BR" alt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24020</TotalTime>
  <Words>1710</Words>
  <Application>Microsoft Office PowerPoint</Application>
  <PresentationFormat>Apresentação na tela (4:3)</PresentationFormat>
  <Paragraphs>290</Paragraphs>
  <Slides>17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Apresentação do PowerPoint</vt:lpstr>
      <vt:lpstr>Hashing Encadeamento Separado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Jorge</dc:creator>
  <cp:lastModifiedBy>ADRIANA MARIA PEREIRA DELGADO</cp:lastModifiedBy>
  <cp:revision>1013</cp:revision>
  <dcterms:created xsi:type="dcterms:W3CDTF">2009-03-12T11:29:19Z</dcterms:created>
  <dcterms:modified xsi:type="dcterms:W3CDTF">2021-05-05T04:08:13Z</dcterms:modified>
</cp:coreProperties>
</file>