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63" r:id="rId3"/>
    <p:sldId id="264" r:id="rId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17/05/2021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17/05/2021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17/05/2021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17/05/2021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17/05/2021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17/05/2021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17/05/2021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17/05/2021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17/05/2021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17/05/2021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17/05/2021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17/05/2021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17/05/2021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17/05/2021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3" r="18580" b="1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17/05/2021</a:t>
            </a:fld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T</a:t>
            </a:r>
            <a:r>
              <a:rPr lang="pt-br" dirty="0"/>
              <a:t>rabalho de Ordenação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b="1" dirty="0" err="1"/>
              <a:t>Equipe</a:t>
            </a:r>
            <a:r>
              <a:rPr lang="en-US" b="1" dirty="0"/>
              <a:t>:</a:t>
            </a:r>
          </a:p>
          <a:p>
            <a:r>
              <a:rPr lang="en-US" dirty="0"/>
              <a:t>Adriana Delgado</a:t>
            </a:r>
          </a:p>
          <a:p>
            <a:r>
              <a:rPr lang="en-US" dirty="0"/>
              <a:t>Felipe</a:t>
            </a:r>
          </a:p>
          <a:p>
            <a:r>
              <a:rPr lang="en-US" dirty="0" err="1"/>
              <a:t>Kassiane</a:t>
            </a:r>
            <a:endParaRPr lang="en-US" dirty="0"/>
          </a:p>
          <a:p>
            <a:r>
              <a:rPr lang="en-US" dirty="0"/>
              <a:t>Mateus </a:t>
            </a:r>
            <a:r>
              <a:rPr lang="en-US" dirty="0" err="1"/>
              <a:t>Canabrava</a:t>
            </a:r>
            <a:endParaRPr lang="en-US" dirty="0"/>
          </a:p>
          <a:p>
            <a:r>
              <a:rPr lang="en-US" dirty="0" err="1"/>
              <a:t>Reginalda</a:t>
            </a:r>
            <a:endParaRPr lang="en-US" dirty="0"/>
          </a:p>
          <a:p>
            <a:r>
              <a:rPr lang="en-US" dirty="0"/>
              <a:t>Rafael Neto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Persistência de Arquivos</a:t>
            </a:r>
            <a:endParaRPr lang="pt-br" dirty="0"/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 err="1"/>
              <a:t>Conceito</a:t>
            </a:r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caracteristicas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pt-BR" dirty="0"/>
              <a:t>onde os dados precisam ser mantidos mesmo quando o computador é desligado, isto é, preciso ser armazenado em um dispositivo de memória não volátil (memória secundária), normalmente o disco.</a:t>
            </a:r>
            <a:endParaRPr lang="en-US" dirty="0"/>
          </a:p>
        </p:txBody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2" r="17507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17/05/2021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D6A2002D-A0CA-4BBB-8D47-A7C85532C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dirty="0" err="1"/>
              <a:t>Conceito</a:t>
            </a:r>
            <a:endParaRPr lang="en-US" dirty="0"/>
          </a:p>
          <a:p>
            <a:pPr algn="l"/>
            <a:r>
              <a:rPr lang="pt-BR" b="0" i="0" u="none" strike="noStrike" dirty="0">
                <a:solidFill>
                  <a:srgbClr val="000000"/>
                </a:solidFill>
                <a:effectLst/>
                <a:latin typeface="ff3"/>
              </a:rPr>
              <a:t>"É aquela capaz de armazenar uma grande quantidade de dados e evitar com que se percam com o desligamento do computador sendo ela mais lenta que 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ff3"/>
              </a:rPr>
              <a:t>a memória principal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ff3"/>
              </a:rPr>
              <a:t>"(UFSM,2013,b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ff3"/>
              </a:rPr>
              <a:t>.2)</a:t>
            </a:r>
            <a:endParaRPr lang="pt-BR" b="0" i="0" u="none" strike="noStrike" dirty="0">
              <a:solidFill>
                <a:srgbClr val="000000"/>
              </a:solidFill>
              <a:effectLst/>
              <a:latin typeface="ff3"/>
            </a:endParaRPr>
          </a:p>
        </p:txBody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2" r="17507" b="-2"/>
          <a:stretch/>
        </p:blipFill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Date Placeholder 2">
            <a:extLst>
              <a:ext uri="{FF2B5EF4-FFF2-40B4-BE49-F238E27FC236}">
                <a16:creationId xmlns:a16="http://schemas.microsoft.com/office/drawing/2014/main" id="{A26DA844-1722-400A-B7B4-9A395B2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7975B8C2-382E-4F5E-B0CE-7E0EEF75E017}" type="datetime1">
              <a:rPr lang="pt-BR" smtClean="0"/>
              <a:pPr rtl="0">
                <a:spcAft>
                  <a:spcPts val="600"/>
                </a:spcAft>
              </a:pPr>
              <a:t>17/05/2021</a:t>
            </a:fld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7DD1950-3E63-4680-9EF0-5725169F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Secundária</a:t>
            </a:r>
          </a:p>
        </p:txBody>
      </p:sp>
    </p:spTree>
    <p:extLst>
      <p:ext uri="{BB962C8B-B14F-4D97-AF65-F5344CB8AC3E}">
        <p14:creationId xmlns:p14="http://schemas.microsoft.com/office/powerpoint/2010/main" val="1690370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{CD6CFA54-F941-4026-B97D-2662FA304D4E}tf78438558_win32</Template>
  <TotalTime>768</TotalTime>
  <Words>103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Calibri</vt:lpstr>
      <vt:lpstr>Century Gothic</vt:lpstr>
      <vt:lpstr>ff3</vt:lpstr>
      <vt:lpstr>Garamond</vt:lpstr>
      <vt:lpstr>SavonVTI</vt:lpstr>
      <vt:lpstr>Trabalho de Ordenação</vt:lpstr>
      <vt:lpstr>Persistência de Arquivos</vt:lpstr>
      <vt:lpstr>Memória Secundária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Ordenação</dc:title>
  <dc:creator>ADRIANA MARIA PEREIRA DELGADO</dc:creator>
  <cp:lastModifiedBy>ADRIANA MARIA PEREIRA DELGADO</cp:lastModifiedBy>
  <cp:revision>4</cp:revision>
  <dcterms:created xsi:type="dcterms:W3CDTF">2021-05-17T07:42:06Z</dcterms:created>
  <dcterms:modified xsi:type="dcterms:W3CDTF">2021-05-17T20:30:52Z</dcterms:modified>
</cp:coreProperties>
</file>