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08" r:id="rId7"/>
    <p:sldId id="411" r:id="rId8"/>
    <p:sldId id="391" r:id="rId9"/>
    <p:sldId id="412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6F1A7-6EF2-5F85-F773-FF9B74AD123A}" v="29" dt="2025-09-25T10:22:27.264"/>
    <p1510:client id="{4F7765AA-23D3-4907-B053-D70E32C4E19C}" v="766" dt="2025-09-25T10:46:36.695"/>
    <p1510:client id="{B7D14910-026C-4D5A-9973-541D2CF5F018}" v="283" dt="2025-09-25T10:45:16.26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 Sanchez Fresneda" userId="577647ed-5391-462b-b92f-228629adbfe7" providerId="ADAL" clId="{4F7765AA-23D3-4907-B053-D70E32C4E19C}"/>
    <pc:docChg chg="undo custSel addSld delSld modSld sldOrd">
      <pc:chgData name="Aida Sanchez Fresneda" userId="577647ed-5391-462b-b92f-228629adbfe7" providerId="ADAL" clId="{4F7765AA-23D3-4907-B053-D70E32C4E19C}" dt="2025-09-25T10:46:36.695" v="1281" actId="20577"/>
      <pc:docMkLst>
        <pc:docMk/>
      </pc:docMkLst>
      <pc:sldChg chg="addSp delSp modSp mod">
        <pc:chgData name="Aida Sanchez Fresneda" userId="577647ed-5391-462b-b92f-228629adbfe7" providerId="ADAL" clId="{4F7765AA-23D3-4907-B053-D70E32C4E19C}" dt="2025-09-25T10:44:11.762" v="1260" actId="1035"/>
        <pc:sldMkLst>
          <pc:docMk/>
          <pc:sldMk cId="3346685798" sldId="383"/>
        </pc:sldMkLst>
        <pc:spChg chg="mod">
          <ac:chgData name="Aida Sanchez Fresneda" userId="577647ed-5391-462b-b92f-228629adbfe7" providerId="ADAL" clId="{4F7765AA-23D3-4907-B053-D70E32C4E19C}" dt="2025-09-25T10:14:33.950" v="652" actId="1076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Aida Sanchez Fresneda" userId="577647ed-5391-462b-b92f-228629adbfe7" providerId="ADAL" clId="{4F7765AA-23D3-4907-B053-D70E32C4E19C}" dt="2025-09-25T10:44:11.762" v="1260" actId="1035"/>
          <ac:spMkLst>
            <pc:docMk/>
            <pc:sldMk cId="3346685798" sldId="383"/>
            <ac:spMk id="3" creationId="{3B8EBC2C-6DD7-5003-38EB-40753046FE8C}"/>
          </ac:spMkLst>
        </pc:spChg>
        <pc:spChg chg="add del mod">
          <ac:chgData name="Aida Sanchez Fresneda" userId="577647ed-5391-462b-b92f-228629adbfe7" providerId="ADAL" clId="{4F7765AA-23D3-4907-B053-D70E32C4E19C}" dt="2025-09-25T10:08:53.068" v="586" actId="12084"/>
          <ac:spMkLst>
            <pc:docMk/>
            <pc:sldMk cId="3346685798" sldId="383"/>
            <ac:spMk id="4" creationId="{D1F1AF2F-8BF9-7FBC-5782-AD1A709CC9E0}"/>
          </ac:spMkLst>
        </pc:spChg>
        <pc:spChg chg="add del mod">
          <ac:chgData name="Aida Sanchez Fresneda" userId="577647ed-5391-462b-b92f-228629adbfe7" providerId="ADAL" clId="{4F7765AA-23D3-4907-B053-D70E32C4E19C}" dt="2025-09-25T10:07:22.264" v="575" actId="478"/>
          <ac:spMkLst>
            <pc:docMk/>
            <pc:sldMk cId="3346685798" sldId="383"/>
            <ac:spMk id="5" creationId="{F572B036-949E-CEF7-39B2-A6A9135205C8}"/>
          </ac:spMkLst>
        </pc:spChg>
        <pc:graphicFrameChg chg="add mod">
          <ac:chgData name="Aida Sanchez Fresneda" userId="577647ed-5391-462b-b92f-228629adbfe7" providerId="ADAL" clId="{4F7765AA-23D3-4907-B053-D70E32C4E19C}" dt="2025-09-25T10:08:45.332" v="584" actId="12084"/>
          <ac:graphicFrameMkLst>
            <pc:docMk/>
            <pc:sldMk cId="3346685798" sldId="383"/>
            <ac:graphicFrameMk id="6" creationId="{58A79A5B-4513-830D-A41E-171E446D6167}"/>
          </ac:graphicFrameMkLst>
        </pc:graphicFrameChg>
        <pc:graphicFrameChg chg="add mod">
          <ac:chgData name="Aida Sanchez Fresneda" userId="577647ed-5391-462b-b92f-228629adbfe7" providerId="ADAL" clId="{4F7765AA-23D3-4907-B053-D70E32C4E19C}" dt="2025-09-25T10:44:07.635" v="1257" actId="14100"/>
          <ac:graphicFrameMkLst>
            <pc:docMk/>
            <pc:sldMk cId="3346685798" sldId="383"/>
            <ac:graphicFrameMk id="7" creationId="{E7AD3013-5155-C999-B6A1-0CC7F9000E2B}"/>
          </ac:graphicFrameMkLst>
        </pc:graphicFrameChg>
      </pc:sldChg>
      <pc:sldChg chg="del">
        <pc:chgData name="Aida Sanchez Fresneda" userId="577647ed-5391-462b-b92f-228629adbfe7" providerId="ADAL" clId="{4F7765AA-23D3-4907-B053-D70E32C4E19C}" dt="2025-09-25T09:54:31.244" v="390" actId="2696"/>
        <pc:sldMkLst>
          <pc:docMk/>
          <pc:sldMk cId="1440871986" sldId="389"/>
        </pc:sldMkLst>
      </pc:sldChg>
      <pc:sldChg chg="addSp delSp modSp mod ord modNotesTx">
        <pc:chgData name="Aida Sanchez Fresneda" userId="577647ed-5391-462b-b92f-228629adbfe7" providerId="ADAL" clId="{4F7765AA-23D3-4907-B053-D70E32C4E19C}" dt="2025-09-25T10:45:36.956" v="1277" actId="242"/>
        <pc:sldMkLst>
          <pc:docMk/>
          <pc:sldMk cId="3200312026" sldId="391"/>
        </pc:sldMkLst>
        <pc:spChg chg="add del mod">
          <ac:chgData name="Aida Sanchez Fresneda" userId="577647ed-5391-462b-b92f-228629adbfe7" providerId="ADAL" clId="{4F7765AA-23D3-4907-B053-D70E32C4E19C}" dt="2025-09-25T10:28:42.073" v="819" actId="478"/>
          <ac:spMkLst>
            <pc:docMk/>
            <pc:sldMk cId="3200312026" sldId="391"/>
            <ac:spMk id="2" creationId="{3D0AD5A3-FA6F-8FAE-456D-10B1068AFFA4}"/>
          </ac:spMkLst>
        </pc:spChg>
        <pc:spChg chg="mod">
          <ac:chgData name="Aida Sanchez Fresneda" userId="577647ed-5391-462b-b92f-228629adbfe7" providerId="ADAL" clId="{4F7765AA-23D3-4907-B053-D70E32C4E19C}" dt="2025-09-25T10:37:41.917" v="1117" actId="1076"/>
          <ac:spMkLst>
            <pc:docMk/>
            <pc:sldMk cId="3200312026" sldId="391"/>
            <ac:spMk id="3" creationId="{545D3755-C3E2-975E-DE68-CDECC4B526EC}"/>
          </ac:spMkLst>
        </pc:spChg>
        <pc:spChg chg="add del mod">
          <ac:chgData name="Aida Sanchez Fresneda" userId="577647ed-5391-462b-b92f-228629adbfe7" providerId="ADAL" clId="{4F7765AA-23D3-4907-B053-D70E32C4E19C}" dt="2025-09-25T10:28:44.825" v="820" actId="478"/>
          <ac:spMkLst>
            <pc:docMk/>
            <pc:sldMk cId="3200312026" sldId="391"/>
            <ac:spMk id="4" creationId="{81D3F04E-BB55-1784-7EDD-5FC5F683283B}"/>
          </ac:spMkLst>
        </pc:spChg>
        <pc:spChg chg="mod">
          <ac:chgData name="Aida Sanchez Fresneda" userId="577647ed-5391-462b-b92f-228629adbfe7" providerId="ADAL" clId="{4F7765AA-23D3-4907-B053-D70E32C4E19C}" dt="2025-09-25T10:35:54.240" v="1058" actId="1076"/>
          <ac:spMkLst>
            <pc:docMk/>
            <pc:sldMk cId="3200312026" sldId="391"/>
            <ac:spMk id="5" creationId="{4259F315-1188-DFB7-F50D-4DE14AC856EE}"/>
          </ac:spMkLst>
        </pc:spChg>
        <pc:spChg chg="add del mod">
          <ac:chgData name="Aida Sanchez Fresneda" userId="577647ed-5391-462b-b92f-228629adbfe7" providerId="ADAL" clId="{4F7765AA-23D3-4907-B053-D70E32C4E19C}" dt="2025-09-25T10:28:38.558" v="818" actId="478"/>
          <ac:spMkLst>
            <pc:docMk/>
            <pc:sldMk cId="3200312026" sldId="391"/>
            <ac:spMk id="6" creationId="{D402A5AB-E417-4BC7-C95D-32AFB8EDCE86}"/>
          </ac:spMkLst>
        </pc:spChg>
        <pc:spChg chg="del mod">
          <ac:chgData name="Aida Sanchez Fresneda" userId="577647ed-5391-462b-b92f-228629adbfe7" providerId="ADAL" clId="{4F7765AA-23D3-4907-B053-D70E32C4E19C}" dt="2025-09-25T10:28:37.158" v="817" actId="478"/>
          <ac:spMkLst>
            <pc:docMk/>
            <pc:sldMk cId="3200312026" sldId="391"/>
            <ac:spMk id="7" creationId="{F70BD87D-F7DA-961B-4024-A354DC87D168}"/>
          </ac:spMkLst>
        </pc:spChg>
        <pc:spChg chg="add mod">
          <ac:chgData name="Aida Sanchez Fresneda" userId="577647ed-5391-462b-b92f-228629adbfe7" providerId="ADAL" clId="{4F7765AA-23D3-4907-B053-D70E32C4E19C}" dt="2025-09-25T10:37:44.623" v="1118" actId="1076"/>
          <ac:spMkLst>
            <pc:docMk/>
            <pc:sldMk cId="3200312026" sldId="391"/>
            <ac:spMk id="9" creationId="{F727ECA5-548A-4DE0-4E2E-FD6A24EFA214}"/>
          </ac:spMkLst>
        </pc:spChg>
        <pc:graphicFrameChg chg="mod modGraphic">
          <ac:chgData name="Aida Sanchez Fresneda" userId="577647ed-5391-462b-b92f-228629adbfe7" providerId="ADAL" clId="{4F7765AA-23D3-4907-B053-D70E32C4E19C}" dt="2025-09-25T10:45:36.956" v="1277" actId="242"/>
          <ac:graphicFrameMkLst>
            <pc:docMk/>
            <pc:sldMk cId="3200312026" sldId="391"/>
            <ac:graphicFrameMk id="8" creationId="{91FF52B2-3B47-D999-086A-1736CFC7C39D}"/>
          </ac:graphicFrameMkLst>
        </pc:graphicFrameChg>
      </pc:sldChg>
      <pc:sldChg chg="del">
        <pc:chgData name="Aida Sanchez Fresneda" userId="577647ed-5391-462b-b92f-228629adbfe7" providerId="ADAL" clId="{4F7765AA-23D3-4907-B053-D70E32C4E19C}" dt="2025-09-25T09:54:36.071" v="391" actId="2696"/>
        <pc:sldMkLst>
          <pc:docMk/>
          <pc:sldMk cId="2039059756" sldId="397"/>
        </pc:sldMkLst>
      </pc:sldChg>
      <pc:sldChg chg="addSp delSp modSp mod setBg modClrScheme chgLayout">
        <pc:chgData name="Aida Sanchez Fresneda" userId="577647ed-5391-462b-b92f-228629adbfe7" providerId="ADAL" clId="{4F7765AA-23D3-4907-B053-D70E32C4E19C}" dt="2025-09-25T10:25:06.600" v="777" actId="1076"/>
        <pc:sldMkLst>
          <pc:docMk/>
          <pc:sldMk cId="4261132419" sldId="398"/>
        </pc:sldMkLst>
        <pc:spChg chg="mod ord">
          <ac:chgData name="Aida Sanchez Fresneda" userId="577647ed-5391-462b-b92f-228629adbfe7" providerId="ADAL" clId="{4F7765AA-23D3-4907-B053-D70E32C4E19C}" dt="2025-09-25T10:25:06.600" v="777" actId="1076"/>
          <ac:spMkLst>
            <pc:docMk/>
            <pc:sldMk cId="4261132419" sldId="398"/>
            <ac:spMk id="2" creationId="{F810C1B7-6E4E-3DEE-50C0-1CA3B14303EE}"/>
          </ac:spMkLst>
        </pc:spChg>
        <pc:spChg chg="del">
          <ac:chgData name="Aida Sanchez Fresneda" userId="577647ed-5391-462b-b92f-228629adbfe7" providerId="ADAL" clId="{4F7765AA-23D3-4907-B053-D70E32C4E19C}" dt="2025-09-25T09:54:46.153" v="397" actId="478"/>
          <ac:spMkLst>
            <pc:docMk/>
            <pc:sldMk cId="4261132419" sldId="398"/>
            <ac:spMk id="3" creationId="{8BE734F0-2DDD-AF70-F13D-F9E4C1929411}"/>
          </ac:spMkLst>
        </pc:spChg>
        <pc:spChg chg="add del mod">
          <ac:chgData name="Aida Sanchez Fresneda" userId="577647ed-5391-462b-b92f-228629adbfe7" providerId="ADAL" clId="{4F7765AA-23D3-4907-B053-D70E32C4E19C}" dt="2025-09-25T09:54:48.043" v="398" actId="478"/>
          <ac:spMkLst>
            <pc:docMk/>
            <pc:sldMk cId="4261132419" sldId="398"/>
            <ac:spMk id="5" creationId="{66EF0044-7868-0EF3-7FB7-33DDAA80411A}"/>
          </ac:spMkLst>
        </pc:spChg>
        <pc:picChg chg="add mod">
          <ac:chgData name="Aida Sanchez Fresneda" userId="577647ed-5391-462b-b92f-228629adbfe7" providerId="ADAL" clId="{4F7765AA-23D3-4907-B053-D70E32C4E19C}" dt="2025-09-25T10:24:52.525" v="773" actId="207"/>
          <ac:picMkLst>
            <pc:docMk/>
            <pc:sldMk cId="4261132419" sldId="398"/>
            <ac:picMk id="7" creationId="{BC760252-A3FC-D7E1-DE98-5EBEAE97E096}"/>
          </ac:picMkLst>
        </pc:picChg>
      </pc:sldChg>
      <pc:sldChg chg="del">
        <pc:chgData name="Aida Sanchez Fresneda" userId="577647ed-5391-462b-b92f-228629adbfe7" providerId="ADAL" clId="{4F7765AA-23D3-4907-B053-D70E32C4E19C}" dt="2025-09-25T09:54:43.620" v="396" actId="47"/>
        <pc:sldMkLst>
          <pc:docMk/>
          <pc:sldMk cId="752428618" sldId="403"/>
        </pc:sldMkLst>
      </pc:sldChg>
      <pc:sldChg chg="del">
        <pc:chgData name="Aida Sanchez Fresneda" userId="577647ed-5391-462b-b92f-228629adbfe7" providerId="ADAL" clId="{4F7765AA-23D3-4907-B053-D70E32C4E19C}" dt="2025-09-25T09:54:41.841" v="395" actId="47"/>
        <pc:sldMkLst>
          <pc:docMk/>
          <pc:sldMk cId="1850768898" sldId="404"/>
        </pc:sldMkLst>
      </pc:sldChg>
      <pc:sldChg chg="del">
        <pc:chgData name="Aida Sanchez Fresneda" userId="577647ed-5391-462b-b92f-228629adbfe7" providerId="ADAL" clId="{4F7765AA-23D3-4907-B053-D70E32C4E19C}" dt="2025-09-25T09:54:39.910" v="394" actId="47"/>
        <pc:sldMkLst>
          <pc:docMk/>
          <pc:sldMk cId="4127695141" sldId="405"/>
        </pc:sldMkLst>
      </pc:sldChg>
      <pc:sldChg chg="del">
        <pc:chgData name="Aida Sanchez Fresneda" userId="577647ed-5391-462b-b92f-228629adbfe7" providerId="ADAL" clId="{4F7765AA-23D3-4907-B053-D70E32C4E19C}" dt="2025-09-25T09:54:37.976" v="393" actId="47"/>
        <pc:sldMkLst>
          <pc:docMk/>
          <pc:sldMk cId="298364507" sldId="406"/>
        </pc:sldMkLst>
      </pc:sldChg>
      <pc:sldChg chg="del">
        <pc:chgData name="Aida Sanchez Fresneda" userId="577647ed-5391-462b-b92f-228629adbfe7" providerId="ADAL" clId="{4F7765AA-23D3-4907-B053-D70E32C4E19C}" dt="2025-09-25T09:54:37.222" v="392" actId="47"/>
        <pc:sldMkLst>
          <pc:docMk/>
          <pc:sldMk cId="3088225330" sldId="407"/>
        </pc:sldMkLst>
      </pc:sldChg>
      <pc:sldChg chg="addSp delSp modSp mod ord modNotesTx">
        <pc:chgData name="Aida Sanchez Fresneda" userId="577647ed-5391-462b-b92f-228629adbfe7" providerId="ADAL" clId="{4F7765AA-23D3-4907-B053-D70E32C4E19C}" dt="2025-09-25T10:46:36.695" v="1281" actId="20577"/>
        <pc:sldMkLst>
          <pc:docMk/>
          <pc:sldMk cId="888484295" sldId="408"/>
        </pc:sldMkLst>
        <pc:spChg chg="mod">
          <ac:chgData name="Aida Sanchez Fresneda" userId="577647ed-5391-462b-b92f-228629adbfe7" providerId="ADAL" clId="{4F7765AA-23D3-4907-B053-D70E32C4E19C}" dt="2025-09-25T10:04:06.830" v="539" actId="1076"/>
          <ac:spMkLst>
            <pc:docMk/>
            <pc:sldMk cId="888484295" sldId="408"/>
            <ac:spMk id="2" creationId="{805346ED-721D-85EE-2F1B-A31D0912DE29}"/>
          </ac:spMkLst>
        </pc:spChg>
        <pc:spChg chg="del">
          <ac:chgData name="Aida Sanchez Fresneda" userId="577647ed-5391-462b-b92f-228629adbfe7" providerId="ADAL" clId="{4F7765AA-23D3-4907-B053-D70E32C4E19C}" dt="2025-09-25T09:57:19.011" v="420" actId="478"/>
          <ac:spMkLst>
            <pc:docMk/>
            <pc:sldMk cId="888484295" sldId="408"/>
            <ac:spMk id="3" creationId="{DB097449-5B72-ADA0-3B2D-1CBC160D6B90}"/>
          </ac:spMkLst>
        </pc:spChg>
        <pc:spChg chg="del">
          <ac:chgData name="Aida Sanchez Fresneda" userId="577647ed-5391-462b-b92f-228629adbfe7" providerId="ADAL" clId="{4F7765AA-23D3-4907-B053-D70E32C4E19C}" dt="2025-09-25T09:57:20.402" v="421" actId="478"/>
          <ac:spMkLst>
            <pc:docMk/>
            <pc:sldMk cId="888484295" sldId="408"/>
            <ac:spMk id="4" creationId="{41FC7B50-71A6-D8BE-C032-5EB4CF5706D5}"/>
          </ac:spMkLst>
        </pc:spChg>
        <pc:spChg chg="add del mod">
          <ac:chgData name="Aida Sanchez Fresneda" userId="577647ed-5391-462b-b92f-228629adbfe7" providerId="ADAL" clId="{4F7765AA-23D3-4907-B053-D70E32C4E19C}" dt="2025-09-25T09:57:23.533" v="422" actId="478"/>
          <ac:spMkLst>
            <pc:docMk/>
            <pc:sldMk cId="888484295" sldId="408"/>
            <ac:spMk id="6" creationId="{57D9E543-93C8-E978-CE34-8BDBC45A75C6}"/>
          </ac:spMkLst>
        </pc:spChg>
        <pc:spChg chg="add del mod">
          <ac:chgData name="Aida Sanchez Fresneda" userId="577647ed-5391-462b-b92f-228629adbfe7" providerId="ADAL" clId="{4F7765AA-23D3-4907-B053-D70E32C4E19C}" dt="2025-09-25T09:57:24.860" v="423" actId="478"/>
          <ac:spMkLst>
            <pc:docMk/>
            <pc:sldMk cId="888484295" sldId="408"/>
            <ac:spMk id="8" creationId="{88634652-EB04-C279-3E14-9B4E08718B76}"/>
          </ac:spMkLst>
        </pc:spChg>
        <pc:spChg chg="add mod">
          <ac:chgData name="Aida Sanchez Fresneda" userId="577647ed-5391-462b-b92f-228629adbfe7" providerId="ADAL" clId="{4F7765AA-23D3-4907-B053-D70E32C4E19C}" dt="2025-09-25T10:46:36.695" v="1281" actId="20577"/>
          <ac:spMkLst>
            <pc:docMk/>
            <pc:sldMk cId="888484295" sldId="408"/>
            <ac:spMk id="11" creationId="{FF5A54B5-A4FD-8D5A-DEC8-3D34A217C8CD}"/>
          </ac:spMkLst>
        </pc:spChg>
        <pc:picChg chg="add mod">
          <ac:chgData name="Aida Sanchez Fresneda" userId="577647ed-5391-462b-b92f-228629adbfe7" providerId="ADAL" clId="{4F7765AA-23D3-4907-B053-D70E32C4E19C}" dt="2025-09-25T10:04:16.416" v="542" actId="1076"/>
          <ac:picMkLst>
            <pc:docMk/>
            <pc:sldMk cId="888484295" sldId="408"/>
            <ac:picMk id="10" creationId="{B0321D11-0716-506C-15AA-53B27CABB528}"/>
          </ac:picMkLst>
        </pc:picChg>
      </pc:sldChg>
      <pc:sldChg chg="del">
        <pc:chgData name="Aida Sanchez Fresneda" userId="577647ed-5391-462b-b92f-228629adbfe7" providerId="ADAL" clId="{4F7765AA-23D3-4907-B053-D70E32C4E19C}" dt="2025-09-25T09:45:03.076" v="0" actId="47"/>
        <pc:sldMkLst>
          <pc:docMk/>
          <pc:sldMk cId="2249372667" sldId="409"/>
        </pc:sldMkLst>
      </pc:sldChg>
      <pc:sldChg chg="addSp delSp modSp mod modAnim">
        <pc:chgData name="Aida Sanchez Fresneda" userId="577647ed-5391-462b-b92f-228629adbfe7" providerId="ADAL" clId="{4F7765AA-23D3-4907-B053-D70E32C4E19C}" dt="2025-09-25T10:21:56.623" v="751" actId="478"/>
        <pc:sldMkLst>
          <pc:docMk/>
          <pc:sldMk cId="3390304222" sldId="410"/>
        </pc:sldMkLst>
        <pc:spChg chg="mod">
          <ac:chgData name="Aida Sanchez Fresneda" userId="577647ed-5391-462b-b92f-228629adbfe7" providerId="ADAL" clId="{4F7765AA-23D3-4907-B053-D70E32C4E19C}" dt="2025-09-25T10:18:14.606" v="721" actId="1076"/>
          <ac:spMkLst>
            <pc:docMk/>
            <pc:sldMk cId="3390304222" sldId="410"/>
            <ac:spMk id="2" creationId="{7AB1D9D6-2977-ABCD-FDF8-51AFA5064E54}"/>
          </ac:spMkLst>
        </pc:spChg>
        <pc:spChg chg="add mod">
          <ac:chgData name="Aida Sanchez Fresneda" userId="577647ed-5391-462b-b92f-228629adbfe7" providerId="ADAL" clId="{4F7765AA-23D3-4907-B053-D70E32C4E19C}" dt="2025-09-25T10:18:38.975" v="737" actId="14100"/>
          <ac:spMkLst>
            <pc:docMk/>
            <pc:sldMk cId="3390304222" sldId="410"/>
            <ac:spMk id="3" creationId="{2AA5AB81-2C45-9B73-452C-466C6E400438}"/>
          </ac:spMkLst>
        </pc:spChg>
        <pc:picChg chg="add del mod">
          <ac:chgData name="Aida Sanchez Fresneda" userId="577647ed-5391-462b-b92f-228629adbfe7" providerId="ADAL" clId="{4F7765AA-23D3-4907-B053-D70E32C4E19C}" dt="2025-09-25T10:18:46.996" v="738" actId="478"/>
          <ac:picMkLst>
            <pc:docMk/>
            <pc:sldMk cId="3390304222" sldId="410"/>
            <ac:picMk id="5" creationId="{7D0B93E2-42F2-ADF6-8C41-796123ACC2A8}"/>
          </ac:picMkLst>
        </pc:picChg>
        <pc:picChg chg="add mod modCrop">
          <ac:chgData name="Aida Sanchez Fresneda" userId="577647ed-5391-462b-b92f-228629adbfe7" providerId="ADAL" clId="{4F7765AA-23D3-4907-B053-D70E32C4E19C}" dt="2025-09-25T10:19:42.528" v="743" actId="1076"/>
          <ac:picMkLst>
            <pc:docMk/>
            <pc:sldMk cId="3390304222" sldId="410"/>
            <ac:picMk id="7" creationId="{6EB67919-FA21-6ADB-BB8B-D20BE30FD44F}"/>
          </ac:picMkLst>
        </pc:picChg>
        <pc:picChg chg="add del mod">
          <ac:chgData name="Aida Sanchez Fresneda" userId="577647ed-5391-462b-b92f-228629adbfe7" providerId="ADAL" clId="{4F7765AA-23D3-4907-B053-D70E32C4E19C}" dt="2025-09-25T10:21:56.623" v="751" actId="478"/>
          <ac:picMkLst>
            <pc:docMk/>
            <pc:sldMk cId="3390304222" sldId="410"/>
            <ac:picMk id="9" creationId="{3DFAD015-DBF3-06F4-158A-87F3610625D5}"/>
          </ac:picMkLst>
        </pc:picChg>
        <pc:picChg chg="add del mod">
          <ac:chgData name="Aida Sanchez Fresneda" userId="577647ed-5391-462b-b92f-228629adbfe7" providerId="ADAL" clId="{4F7765AA-23D3-4907-B053-D70E32C4E19C}" dt="2025-09-25T10:21:56.623" v="751" actId="478"/>
          <ac:picMkLst>
            <pc:docMk/>
            <pc:sldMk cId="3390304222" sldId="410"/>
            <ac:picMk id="11" creationId="{D4F84716-B3D2-0FD3-92D5-4A3C6A7F2D1A}"/>
          </ac:picMkLst>
        </pc:picChg>
      </pc:sldChg>
      <pc:sldChg chg="addSp delSp modSp new mod">
        <pc:chgData name="Aida Sanchez Fresneda" userId="577647ed-5391-462b-b92f-228629adbfe7" providerId="ADAL" clId="{4F7765AA-23D3-4907-B053-D70E32C4E19C}" dt="2025-09-25T10:41:52.220" v="1213"/>
        <pc:sldMkLst>
          <pc:docMk/>
          <pc:sldMk cId="1238980565" sldId="411"/>
        </pc:sldMkLst>
        <pc:spChg chg="mod">
          <ac:chgData name="Aida Sanchez Fresneda" userId="577647ed-5391-462b-b92f-228629adbfe7" providerId="ADAL" clId="{4F7765AA-23D3-4907-B053-D70E32C4E19C}" dt="2025-09-25T10:36:47.137" v="1085" actId="27636"/>
          <ac:spMkLst>
            <pc:docMk/>
            <pc:sldMk cId="1238980565" sldId="411"/>
            <ac:spMk id="2" creationId="{BF8FC0CA-EC43-A6D7-0161-6559C777CB61}"/>
          </ac:spMkLst>
        </pc:spChg>
        <pc:spChg chg="add mod">
          <ac:chgData name="Aida Sanchez Fresneda" userId="577647ed-5391-462b-b92f-228629adbfe7" providerId="ADAL" clId="{4F7765AA-23D3-4907-B053-D70E32C4E19C}" dt="2025-09-25T10:36:57.679" v="1099" actId="20577"/>
          <ac:spMkLst>
            <pc:docMk/>
            <pc:sldMk cId="1238980565" sldId="411"/>
            <ac:spMk id="3" creationId="{1A29946B-7D27-299D-C727-DA715D2F0E21}"/>
          </ac:spMkLst>
        </pc:spChg>
        <pc:spChg chg="del">
          <ac:chgData name="Aida Sanchez Fresneda" userId="577647ed-5391-462b-b92f-228629adbfe7" providerId="ADAL" clId="{4F7765AA-23D3-4907-B053-D70E32C4E19C}" dt="2025-09-25T10:13:49.717" v="644" actId="478"/>
          <ac:spMkLst>
            <pc:docMk/>
            <pc:sldMk cId="1238980565" sldId="411"/>
            <ac:spMk id="3" creationId="{CFAA2CDC-9963-3DCD-B680-5E8151F7A8B9}"/>
          </ac:spMkLst>
        </pc:spChg>
        <pc:spChg chg="del">
          <ac:chgData name="Aida Sanchez Fresneda" userId="577647ed-5391-462b-b92f-228629adbfe7" providerId="ADAL" clId="{4F7765AA-23D3-4907-B053-D70E32C4E19C}" dt="2025-09-25T10:13:54.560" v="647" actId="478"/>
          <ac:spMkLst>
            <pc:docMk/>
            <pc:sldMk cId="1238980565" sldId="411"/>
            <ac:spMk id="4" creationId="{801794B9-13B9-3194-8C7C-90FEA3D62CA2}"/>
          </ac:spMkLst>
        </pc:spChg>
        <pc:spChg chg="add mod">
          <ac:chgData name="Aida Sanchez Fresneda" userId="577647ed-5391-462b-b92f-228629adbfe7" providerId="ADAL" clId="{4F7765AA-23D3-4907-B053-D70E32C4E19C}" dt="2025-09-25T10:14:02.185" v="648" actId="1076"/>
          <ac:spMkLst>
            <pc:docMk/>
            <pc:sldMk cId="1238980565" sldId="411"/>
            <ac:spMk id="5" creationId="{0FDBF4C8-AD96-EDAC-740D-2B18E5A8F6EC}"/>
          </ac:spMkLst>
        </pc:spChg>
        <pc:spChg chg="mod">
          <ac:chgData name="Aida Sanchez Fresneda" userId="577647ed-5391-462b-b92f-228629adbfe7" providerId="ADAL" clId="{4F7765AA-23D3-4907-B053-D70E32C4E19C}" dt="2025-09-25T10:27:42.255" v="810" actId="1076"/>
          <ac:spMkLst>
            <pc:docMk/>
            <pc:sldMk cId="1238980565" sldId="411"/>
            <ac:spMk id="7" creationId="{50C593C9-A342-6352-7CB3-D31D8CA2DA21}"/>
          </ac:spMkLst>
        </pc:spChg>
        <pc:graphicFrameChg chg="mod modGraphic">
          <ac:chgData name="Aida Sanchez Fresneda" userId="577647ed-5391-462b-b92f-228629adbfe7" providerId="ADAL" clId="{4F7765AA-23D3-4907-B053-D70E32C4E19C}" dt="2025-09-25T10:41:52.220" v="1213"/>
          <ac:graphicFrameMkLst>
            <pc:docMk/>
            <pc:sldMk cId="1238980565" sldId="411"/>
            <ac:graphicFrameMk id="6" creationId="{3C688B64-B7C0-D9CF-0C9F-C8F721A421A4}"/>
          </ac:graphicFrameMkLst>
        </pc:graphicFrameChg>
      </pc:sldChg>
      <pc:sldChg chg="addSp delSp modSp mod">
        <pc:chgData name="Aida Sanchez Fresneda" userId="577647ed-5391-462b-b92f-228629adbfe7" providerId="ADAL" clId="{4F7765AA-23D3-4907-B053-D70E32C4E19C}" dt="2025-09-25T10:45:50.333" v="1279" actId="14100"/>
        <pc:sldMkLst>
          <pc:docMk/>
          <pc:sldMk cId="3337392831" sldId="412"/>
        </pc:sldMkLst>
        <pc:spChg chg="add del mod">
          <ac:chgData name="Aida Sanchez Fresneda" userId="577647ed-5391-462b-b92f-228629adbfe7" providerId="ADAL" clId="{4F7765AA-23D3-4907-B053-D70E32C4E19C}" dt="2025-09-25T10:44:31.545" v="1265" actId="1037"/>
          <ac:spMkLst>
            <pc:docMk/>
            <pc:sldMk cId="3337392831" sldId="412"/>
            <ac:spMk id="3" creationId="{14344987-C630-1282-66C4-5C9E3A92B9FF}"/>
          </ac:spMkLst>
        </pc:spChg>
        <pc:spChg chg="mod">
          <ac:chgData name="Aida Sanchez Fresneda" userId="577647ed-5391-462b-b92f-228629adbfe7" providerId="ADAL" clId="{4F7765AA-23D3-4907-B053-D70E32C4E19C}" dt="2025-09-25T10:45:50.333" v="1279" actId="14100"/>
          <ac:spMkLst>
            <pc:docMk/>
            <pc:sldMk cId="3337392831" sldId="412"/>
            <ac:spMk id="5" creationId="{FF512FA4-C3B1-77B7-7DB3-59208B06555D}"/>
          </ac:spMkLst>
        </pc:spChg>
        <pc:spChg chg="add del mod">
          <ac:chgData name="Aida Sanchez Fresneda" userId="577647ed-5391-462b-b92f-228629adbfe7" providerId="ADAL" clId="{4F7765AA-23D3-4907-B053-D70E32C4E19C}" dt="2025-09-25T10:38:11.682" v="1143" actId="478"/>
          <ac:spMkLst>
            <pc:docMk/>
            <pc:sldMk cId="3337392831" sldId="412"/>
            <ac:spMk id="6" creationId="{F47F80BF-E06B-91E8-C778-306339CDB7BD}"/>
          </ac:spMkLst>
        </pc:spChg>
        <pc:spChg chg="add mod">
          <ac:chgData name="Aida Sanchez Fresneda" userId="577647ed-5391-462b-b92f-228629adbfe7" providerId="ADAL" clId="{4F7765AA-23D3-4907-B053-D70E32C4E19C}" dt="2025-09-25T10:38:58.958" v="1155" actId="1076"/>
          <ac:spMkLst>
            <pc:docMk/>
            <pc:sldMk cId="3337392831" sldId="412"/>
            <ac:spMk id="9" creationId="{96B394A2-C12F-A892-B7AD-3EABFE69B1CB}"/>
          </ac:spMkLst>
        </pc:spChg>
        <pc:graphicFrameChg chg="mod modGraphic">
          <ac:chgData name="Aida Sanchez Fresneda" userId="577647ed-5391-462b-b92f-228629adbfe7" providerId="ADAL" clId="{4F7765AA-23D3-4907-B053-D70E32C4E19C}" dt="2025-09-25T10:45:11.017" v="1272" actId="207"/>
          <ac:graphicFrameMkLst>
            <pc:docMk/>
            <pc:sldMk cId="3337392831" sldId="412"/>
            <ac:graphicFrameMk id="2" creationId="{602005F7-9E51-9B30-2400-F0F59E84DC35}"/>
          </ac:graphicFrameMkLst>
        </pc:graphicFrameChg>
      </pc:sldChg>
    </pc:docChg>
  </pc:docChgLst>
  <pc:docChgLst>
    <pc:chgData name="Sancho Eugui De Torres" userId="6c85afb1-d82f-430a-9921-83466848b9ee" providerId="ADAL" clId="{B7D14910-026C-4D5A-9973-541D2CF5F018}"/>
    <pc:docChg chg="undo redo custSel addSld modSld">
      <pc:chgData name="Sancho Eugui De Torres" userId="6c85afb1-d82f-430a-9921-83466848b9ee" providerId="ADAL" clId="{B7D14910-026C-4D5A-9973-541D2CF5F018}" dt="2025-09-25T10:45:16.265" v="282" actId="14100"/>
      <pc:docMkLst>
        <pc:docMk/>
      </pc:docMkLst>
      <pc:sldChg chg="addSp delSp modSp mod">
        <pc:chgData name="Sancho Eugui De Torres" userId="6c85afb1-d82f-430a-9921-83466848b9ee" providerId="ADAL" clId="{B7D14910-026C-4D5A-9973-541D2CF5F018}" dt="2025-09-25T10:45:16.265" v="282" actId="14100"/>
        <pc:sldMkLst>
          <pc:docMk/>
          <pc:sldMk cId="3200312026" sldId="391"/>
        </pc:sldMkLst>
        <pc:spChg chg="mod">
          <ac:chgData name="Sancho Eugui De Torres" userId="6c85afb1-d82f-430a-9921-83466848b9ee" providerId="ADAL" clId="{B7D14910-026C-4D5A-9973-541D2CF5F018}" dt="2025-09-25T10:37:03.405" v="204" actId="20577"/>
          <ac:spMkLst>
            <pc:docMk/>
            <pc:sldMk cId="3200312026" sldId="391"/>
            <ac:spMk id="3" creationId="{545D3755-C3E2-975E-DE68-CDECC4B526EC}"/>
          </ac:spMkLst>
        </pc:spChg>
        <pc:spChg chg="add mod">
          <ac:chgData name="Sancho Eugui De Torres" userId="6c85afb1-d82f-430a-9921-83466848b9ee" providerId="ADAL" clId="{B7D14910-026C-4D5A-9973-541D2CF5F018}" dt="2025-09-25T10:31:01.347" v="50" actId="207"/>
          <ac:spMkLst>
            <pc:docMk/>
            <pc:sldMk cId="3200312026" sldId="391"/>
            <ac:spMk id="5" creationId="{4259F315-1188-DFB7-F50D-4DE14AC856EE}"/>
          </ac:spMkLst>
        </pc:spChg>
        <pc:graphicFrameChg chg="add del mod modGraphic">
          <ac:chgData name="Sancho Eugui De Torres" userId="6c85afb1-d82f-430a-9921-83466848b9ee" providerId="ADAL" clId="{B7D14910-026C-4D5A-9973-541D2CF5F018}" dt="2025-09-25T10:31:53.926" v="53" actId="478"/>
          <ac:graphicFrameMkLst>
            <pc:docMk/>
            <pc:sldMk cId="3200312026" sldId="391"/>
            <ac:graphicFrameMk id="6" creationId="{959B2159-8A86-8633-7BE5-4CB0A299CF07}"/>
          </ac:graphicFrameMkLst>
        </pc:graphicFrameChg>
        <pc:graphicFrameChg chg="add mod modGraphic">
          <ac:chgData name="Sancho Eugui De Torres" userId="6c85afb1-d82f-430a-9921-83466848b9ee" providerId="ADAL" clId="{B7D14910-026C-4D5A-9973-541D2CF5F018}" dt="2025-09-25T10:45:16.265" v="282" actId="14100"/>
          <ac:graphicFrameMkLst>
            <pc:docMk/>
            <pc:sldMk cId="3200312026" sldId="391"/>
            <ac:graphicFrameMk id="8" creationId="{91FF52B2-3B47-D999-086A-1736CFC7C39D}"/>
          </ac:graphicFrameMkLst>
        </pc:graphicFrameChg>
      </pc:sldChg>
      <pc:sldChg chg="addSp delSp modSp mod modClrScheme chgLayout">
        <pc:chgData name="Sancho Eugui De Torres" userId="6c85afb1-d82f-430a-9921-83466848b9ee" providerId="ADAL" clId="{B7D14910-026C-4D5A-9973-541D2CF5F018}" dt="2025-09-25T10:44:55.923" v="281"/>
        <pc:sldMkLst>
          <pc:docMk/>
          <pc:sldMk cId="1238980565" sldId="411"/>
        </pc:sldMkLst>
        <pc:spChg chg="mod">
          <ac:chgData name="Sancho Eugui De Torres" userId="6c85afb1-d82f-430a-9921-83466848b9ee" providerId="ADAL" clId="{B7D14910-026C-4D5A-9973-541D2CF5F018}" dt="2025-09-25T10:35:54.920" v="174" actId="20577"/>
          <ac:spMkLst>
            <pc:docMk/>
            <pc:sldMk cId="1238980565" sldId="411"/>
            <ac:spMk id="2" creationId="{BF8FC0CA-EC43-A6D7-0161-6559C777CB61}"/>
          </ac:spMkLst>
        </pc:spChg>
        <pc:spChg chg="add mod">
          <ac:chgData name="Sancho Eugui De Torres" userId="6c85afb1-d82f-430a-9921-83466848b9ee" providerId="ADAL" clId="{B7D14910-026C-4D5A-9973-541D2CF5F018}" dt="2025-09-25T10:26:19.785" v="47" actId="20577"/>
          <ac:spMkLst>
            <pc:docMk/>
            <pc:sldMk cId="1238980565" sldId="411"/>
            <ac:spMk id="7" creationId="{50C593C9-A342-6352-7CB3-D31D8CA2DA21}"/>
          </ac:spMkLst>
        </pc:spChg>
        <pc:graphicFrameChg chg="add del mod modGraphic">
          <ac:chgData name="Sancho Eugui De Torres" userId="6c85afb1-d82f-430a-9921-83466848b9ee" providerId="ADAL" clId="{B7D14910-026C-4D5A-9973-541D2CF5F018}" dt="2025-09-25T10:22:55.489" v="2" actId="478"/>
          <ac:graphicFrameMkLst>
            <pc:docMk/>
            <pc:sldMk cId="1238980565" sldId="411"/>
            <ac:graphicFrameMk id="3" creationId="{A598E858-78B1-581C-C2C7-6A54D07CE18E}"/>
          </ac:graphicFrameMkLst>
        </pc:graphicFrameChg>
        <pc:graphicFrameChg chg="add del mod modGraphic">
          <ac:chgData name="Sancho Eugui De Torres" userId="6c85afb1-d82f-430a-9921-83466848b9ee" providerId="ADAL" clId="{B7D14910-026C-4D5A-9973-541D2CF5F018}" dt="2025-09-25T10:23:33.592" v="7" actId="478"/>
          <ac:graphicFrameMkLst>
            <pc:docMk/>
            <pc:sldMk cId="1238980565" sldId="411"/>
            <ac:graphicFrameMk id="4" creationId="{7901CFF6-1C90-EF0C-A145-C48015E10774}"/>
          </ac:graphicFrameMkLst>
        </pc:graphicFrameChg>
        <pc:graphicFrameChg chg="add del mod modGraphic">
          <ac:chgData name="Sancho Eugui De Torres" userId="6c85afb1-d82f-430a-9921-83466848b9ee" providerId="ADAL" clId="{B7D14910-026C-4D5A-9973-541D2CF5F018}" dt="2025-09-25T10:24:00.187" v="11" actId="478"/>
          <ac:graphicFrameMkLst>
            <pc:docMk/>
            <pc:sldMk cId="1238980565" sldId="411"/>
            <ac:graphicFrameMk id="5" creationId="{C2A73AC3-0807-51E4-5843-96BE1712743F}"/>
          </ac:graphicFrameMkLst>
        </pc:graphicFrameChg>
        <pc:graphicFrameChg chg="add mod modGraphic">
          <ac:chgData name="Sancho Eugui De Torres" userId="6c85afb1-d82f-430a-9921-83466848b9ee" providerId="ADAL" clId="{B7D14910-026C-4D5A-9973-541D2CF5F018}" dt="2025-09-25T10:44:55.923" v="281"/>
          <ac:graphicFrameMkLst>
            <pc:docMk/>
            <pc:sldMk cId="1238980565" sldId="411"/>
            <ac:graphicFrameMk id="6" creationId="{3C688B64-B7C0-D9CF-0C9F-C8F721A421A4}"/>
          </ac:graphicFrameMkLst>
        </pc:graphicFrameChg>
      </pc:sldChg>
      <pc:sldChg chg="addSp delSp modSp add mod">
        <pc:chgData name="Sancho Eugui De Torres" userId="6c85afb1-d82f-430a-9921-83466848b9ee" providerId="ADAL" clId="{B7D14910-026C-4D5A-9973-541D2CF5F018}" dt="2025-09-25T10:43:09.510" v="270" actId="12385"/>
        <pc:sldMkLst>
          <pc:docMk/>
          <pc:sldMk cId="3337392831" sldId="412"/>
        </pc:sldMkLst>
        <pc:spChg chg="mod">
          <ac:chgData name="Sancho Eugui De Torres" userId="6c85afb1-d82f-430a-9921-83466848b9ee" providerId="ADAL" clId="{B7D14910-026C-4D5A-9973-541D2CF5F018}" dt="2025-09-25T10:37:10.650" v="212" actId="20577"/>
          <ac:spMkLst>
            <pc:docMk/>
            <pc:sldMk cId="3337392831" sldId="412"/>
            <ac:spMk id="3" creationId="{14344987-C630-1282-66C4-5C9E3A92B9FF}"/>
          </ac:spMkLst>
        </pc:spChg>
        <pc:spChg chg="mod">
          <ac:chgData name="Sancho Eugui De Torres" userId="6c85afb1-d82f-430a-9921-83466848b9ee" providerId="ADAL" clId="{B7D14910-026C-4D5A-9973-541D2CF5F018}" dt="2025-09-25T10:38:04.036" v="262" actId="20577"/>
          <ac:spMkLst>
            <pc:docMk/>
            <pc:sldMk cId="3337392831" sldId="412"/>
            <ac:spMk id="5" creationId="{FF512FA4-C3B1-77B7-7DB3-59208B06555D}"/>
          </ac:spMkLst>
        </pc:spChg>
        <pc:graphicFrameChg chg="add mod modGraphic">
          <ac:chgData name="Sancho Eugui De Torres" userId="6c85afb1-d82f-430a-9921-83466848b9ee" providerId="ADAL" clId="{B7D14910-026C-4D5A-9973-541D2CF5F018}" dt="2025-09-25T10:43:09.510" v="270" actId="12385"/>
          <ac:graphicFrameMkLst>
            <pc:docMk/>
            <pc:sldMk cId="3337392831" sldId="412"/>
            <ac:graphicFrameMk id="2" creationId="{602005F7-9E51-9B30-2400-F0F59E84DC35}"/>
          </ac:graphicFrameMkLst>
        </pc:graphicFrameChg>
        <pc:graphicFrameChg chg="del">
          <ac:chgData name="Sancho Eugui De Torres" userId="6c85afb1-d82f-430a-9921-83466848b9ee" providerId="ADAL" clId="{B7D14910-026C-4D5A-9973-541D2CF5F018}" dt="2025-09-25T10:34:53.552" v="66" actId="478"/>
          <ac:graphicFrameMkLst>
            <pc:docMk/>
            <pc:sldMk cId="3337392831" sldId="412"/>
            <ac:graphicFrameMk id="8" creationId="{7DE44B39-5239-8DC0-38D2-E43CABFD08A0}"/>
          </ac:graphicFrameMkLst>
        </pc:graphicFrameChg>
      </pc:sldChg>
    </pc:docChg>
  </pc:docChgLst>
  <pc:docChgLst>
    <pc:chgData name="Sancho Eugui De Torres" userId="S::sancho.eugui.de.torres@es.ey.com::6c85afb1-d82f-430a-9921-83466848b9ee" providerId="AD" clId="Web-{0996F1A7-6EF2-5F85-F773-FF9B74AD123A}"/>
    <pc:docChg chg="modSld">
      <pc:chgData name="Sancho Eugui De Torres" userId="S::sancho.eugui.de.torres@es.ey.com::6c85afb1-d82f-430a-9921-83466848b9ee" providerId="AD" clId="Web-{0996F1A7-6EF2-5F85-F773-FF9B74AD123A}" dt="2025-09-25T10:22:27.264" v="27"/>
      <pc:docMkLst>
        <pc:docMk/>
      </pc:docMkLst>
      <pc:sldChg chg="addSp delSp modSp">
        <pc:chgData name="Sancho Eugui De Torres" userId="S::sancho.eugui.de.torres@es.ey.com::6c85afb1-d82f-430a-9921-83466848b9ee" providerId="AD" clId="Web-{0996F1A7-6EF2-5F85-F773-FF9B74AD123A}" dt="2025-09-25T10:22:27.264" v="27"/>
        <pc:sldMkLst>
          <pc:docMk/>
          <pc:sldMk cId="1238980565" sldId="411"/>
        </pc:sldMkLst>
        <pc:spChg chg="mod">
          <ac:chgData name="Sancho Eugui De Torres" userId="S::sancho.eugui.de.torres@es.ey.com::6c85afb1-d82f-430a-9921-83466848b9ee" providerId="AD" clId="Web-{0996F1A7-6EF2-5F85-F773-FF9B74AD123A}" dt="2025-09-25T10:21:56.624" v="18" actId="20577"/>
          <ac:spMkLst>
            <pc:docMk/>
            <pc:sldMk cId="1238980565" sldId="411"/>
            <ac:spMk id="2" creationId="{BF8FC0CA-EC43-A6D7-0161-6559C777CB61}"/>
          </ac:spMkLst>
        </pc:spChg>
        <pc:spChg chg="del">
          <ac:chgData name="Sancho Eugui De Torres" userId="S::sancho.eugui.de.torres@es.ey.com::6c85afb1-d82f-430a-9921-83466848b9ee" providerId="AD" clId="Web-{0996F1A7-6EF2-5F85-F773-FF9B74AD123A}" dt="2025-09-25T10:22:00.467" v="19"/>
          <ac:spMkLst>
            <pc:docMk/>
            <pc:sldMk cId="1238980565" sldId="411"/>
            <ac:spMk id="5" creationId="{0FDBF4C8-AD96-EDAC-740D-2B18E5A8F6EC}"/>
          </ac:spMkLst>
        </pc:spChg>
        <pc:graphicFrameChg chg="add del mod modGraphic">
          <ac:chgData name="Sancho Eugui De Torres" userId="S::sancho.eugui.de.torres@es.ey.com::6c85afb1-d82f-430a-9921-83466848b9ee" providerId="AD" clId="Web-{0996F1A7-6EF2-5F85-F773-FF9B74AD123A}" dt="2025-09-25T10:22:09.686" v="22"/>
          <ac:graphicFrameMkLst>
            <pc:docMk/>
            <pc:sldMk cId="1238980565" sldId="411"/>
            <ac:graphicFrameMk id="7" creationId="{2592680F-B0AA-15AB-FB1C-27C88DC02E95}"/>
          </ac:graphicFrameMkLst>
        </pc:graphicFrameChg>
        <pc:graphicFrameChg chg="add del mod modGraphic">
          <ac:chgData name="Sancho Eugui De Torres" userId="S::sancho.eugui.de.torres@es.ey.com::6c85afb1-d82f-430a-9921-83466848b9ee" providerId="AD" clId="Web-{0996F1A7-6EF2-5F85-F773-FF9B74AD123A}" dt="2025-09-25T10:22:27.264" v="27"/>
          <ac:graphicFrameMkLst>
            <pc:docMk/>
            <pc:sldMk cId="1238980565" sldId="411"/>
            <ac:graphicFrameMk id="9" creationId="{7980F86F-66D5-4FCD-5656-4CFF46ACAB6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4197B-5A26-4FC2-9521-DA61657946FE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218A217-C5A9-4E26-A8CF-00F20DCA59E8}">
      <dgm:prSet/>
      <dgm:spPr/>
      <dgm:t>
        <a:bodyPr/>
        <a:lstStyle/>
        <a:p>
          <a:r>
            <a:rPr lang="es-ES" b="1"/>
            <a:t>Usuarios: </a:t>
          </a:r>
          <a:r>
            <a:rPr lang="es-ES"/>
            <a:t>Representa a los clientes de la plataforma.</a:t>
          </a:r>
        </a:p>
      </dgm:t>
    </dgm:pt>
    <dgm:pt modelId="{368758DC-A37C-497D-999E-215C7B41FD55}" type="parTrans" cxnId="{FAC34801-D5B3-40C3-ACC7-E4AB57892191}">
      <dgm:prSet/>
      <dgm:spPr/>
      <dgm:t>
        <a:bodyPr/>
        <a:lstStyle/>
        <a:p>
          <a:endParaRPr lang="es-ES"/>
        </a:p>
      </dgm:t>
    </dgm:pt>
    <dgm:pt modelId="{14375BDA-3A7C-484C-B4BD-066D50792B72}" type="sibTrans" cxnId="{FAC34801-D5B3-40C3-ACC7-E4AB57892191}">
      <dgm:prSet/>
      <dgm:spPr/>
      <dgm:t>
        <a:bodyPr/>
        <a:lstStyle/>
        <a:p>
          <a:endParaRPr lang="es-ES"/>
        </a:p>
      </dgm:t>
    </dgm:pt>
    <dgm:pt modelId="{FA2A12E3-0123-48A7-BC2C-69AEAB9F9CF1}">
      <dgm:prSet/>
      <dgm:spPr/>
      <dgm:t>
        <a:bodyPr/>
        <a:lstStyle/>
        <a:p>
          <a:r>
            <a:rPr lang="es-ES" b="1"/>
            <a:t>Planes: </a:t>
          </a:r>
          <a:r>
            <a:rPr lang="es-ES"/>
            <a:t>Catálogo de tipos de suscripción (Gratis, Premium, etc.).</a:t>
          </a:r>
        </a:p>
      </dgm:t>
    </dgm:pt>
    <dgm:pt modelId="{0A8C720F-5596-4602-A0FD-0C3F5E7A9FA8}" type="parTrans" cxnId="{D978B572-A1F7-406D-89AB-AB774B59D93C}">
      <dgm:prSet/>
      <dgm:spPr/>
      <dgm:t>
        <a:bodyPr/>
        <a:lstStyle/>
        <a:p>
          <a:endParaRPr lang="es-ES"/>
        </a:p>
      </dgm:t>
    </dgm:pt>
    <dgm:pt modelId="{94986C91-0B9D-4B34-91D8-16C9AE8DDB3A}" type="sibTrans" cxnId="{D978B572-A1F7-406D-89AB-AB774B59D93C}">
      <dgm:prSet/>
      <dgm:spPr/>
      <dgm:t>
        <a:bodyPr/>
        <a:lstStyle/>
        <a:p>
          <a:endParaRPr lang="es-ES"/>
        </a:p>
      </dgm:t>
    </dgm:pt>
    <dgm:pt modelId="{00E3AA23-B3CD-48DA-830C-FEEAFE0A291B}">
      <dgm:prSet/>
      <dgm:spPr/>
      <dgm:t>
        <a:bodyPr/>
        <a:lstStyle/>
        <a:p>
          <a:r>
            <a:rPr lang="es-ES" b="1"/>
            <a:t>Suscripciones: </a:t>
          </a:r>
          <a:r>
            <a:rPr lang="es-ES"/>
            <a:t>Conecta un usuario con un plan específico y controla vigencia.</a:t>
          </a:r>
        </a:p>
      </dgm:t>
    </dgm:pt>
    <dgm:pt modelId="{DF5EAEFA-4A52-42C9-AC41-C70AA0F1F19E}" type="parTrans" cxnId="{2EEC822E-5BC5-4A1D-B245-EB0AD245835D}">
      <dgm:prSet/>
      <dgm:spPr/>
      <dgm:t>
        <a:bodyPr/>
        <a:lstStyle/>
        <a:p>
          <a:endParaRPr lang="es-ES"/>
        </a:p>
      </dgm:t>
    </dgm:pt>
    <dgm:pt modelId="{F17A0207-3FD2-4752-8CB6-57192564A0BB}" type="sibTrans" cxnId="{2EEC822E-5BC5-4A1D-B245-EB0AD245835D}">
      <dgm:prSet/>
      <dgm:spPr/>
      <dgm:t>
        <a:bodyPr/>
        <a:lstStyle/>
        <a:p>
          <a:endParaRPr lang="es-ES"/>
        </a:p>
      </dgm:t>
    </dgm:pt>
    <dgm:pt modelId="{EB127378-CAC8-446B-AAE1-594771FE953E}">
      <dgm:prSet/>
      <dgm:spPr/>
      <dgm:t>
        <a:bodyPr/>
        <a:lstStyle/>
        <a:p>
          <a:r>
            <a:rPr lang="es-ES" b="1"/>
            <a:t>Artistas: </a:t>
          </a:r>
          <a:r>
            <a:rPr lang="es-ES"/>
            <a:t>Los músicos o bandas.</a:t>
          </a:r>
        </a:p>
      </dgm:t>
    </dgm:pt>
    <dgm:pt modelId="{E90C87B0-8B7A-48B7-BDE2-50BFBE97CBAB}" type="parTrans" cxnId="{C1A96CBC-79CC-4604-8FC5-1B7E9BF568F8}">
      <dgm:prSet/>
      <dgm:spPr/>
      <dgm:t>
        <a:bodyPr/>
        <a:lstStyle/>
        <a:p>
          <a:endParaRPr lang="es-ES"/>
        </a:p>
      </dgm:t>
    </dgm:pt>
    <dgm:pt modelId="{49928543-96E7-4809-B8EB-D71A34299231}" type="sibTrans" cxnId="{C1A96CBC-79CC-4604-8FC5-1B7E9BF568F8}">
      <dgm:prSet/>
      <dgm:spPr/>
      <dgm:t>
        <a:bodyPr/>
        <a:lstStyle/>
        <a:p>
          <a:endParaRPr lang="es-ES"/>
        </a:p>
      </dgm:t>
    </dgm:pt>
    <dgm:pt modelId="{2ED54B73-E1D6-47F5-BC23-B5E3FD00745F}">
      <dgm:prSet/>
      <dgm:spPr/>
      <dgm:t>
        <a:bodyPr/>
        <a:lstStyle/>
        <a:p>
          <a:r>
            <a:rPr lang="es-ES" b="1"/>
            <a:t>Álbumes: </a:t>
          </a:r>
          <a:r>
            <a:rPr lang="es-ES"/>
            <a:t>Cada álbum pertenece a un artista.</a:t>
          </a:r>
        </a:p>
      </dgm:t>
    </dgm:pt>
    <dgm:pt modelId="{399EDCDC-203B-4312-B007-B66AAF123D88}" type="parTrans" cxnId="{9805BA36-2380-48F8-AA71-49734517DEDD}">
      <dgm:prSet/>
      <dgm:spPr/>
      <dgm:t>
        <a:bodyPr/>
        <a:lstStyle/>
        <a:p>
          <a:endParaRPr lang="es-ES"/>
        </a:p>
      </dgm:t>
    </dgm:pt>
    <dgm:pt modelId="{E925E942-CDD7-4903-A32E-B7FA0A05431C}" type="sibTrans" cxnId="{9805BA36-2380-48F8-AA71-49734517DEDD}">
      <dgm:prSet/>
      <dgm:spPr/>
      <dgm:t>
        <a:bodyPr/>
        <a:lstStyle/>
        <a:p>
          <a:endParaRPr lang="es-ES"/>
        </a:p>
      </dgm:t>
    </dgm:pt>
    <dgm:pt modelId="{518D5968-8CCE-47F1-8244-4957A1776E0D}">
      <dgm:prSet/>
      <dgm:spPr/>
      <dgm:t>
        <a:bodyPr/>
        <a:lstStyle/>
        <a:p>
          <a:r>
            <a:rPr lang="es-ES" b="1"/>
            <a:t>Canciones: </a:t>
          </a:r>
          <a:r>
            <a:rPr lang="es-ES"/>
            <a:t>Cada canción pertenece a un álbum.</a:t>
          </a:r>
        </a:p>
      </dgm:t>
    </dgm:pt>
    <dgm:pt modelId="{C5952B3B-5CB6-4008-BC1E-A789F655891C}" type="parTrans" cxnId="{8F3AC003-4D18-425B-B7D0-F9EFC5EF0172}">
      <dgm:prSet/>
      <dgm:spPr/>
      <dgm:t>
        <a:bodyPr/>
        <a:lstStyle/>
        <a:p>
          <a:endParaRPr lang="es-ES"/>
        </a:p>
      </dgm:t>
    </dgm:pt>
    <dgm:pt modelId="{660F70B0-A626-4766-8988-71D5B32D048D}" type="sibTrans" cxnId="{8F3AC003-4D18-425B-B7D0-F9EFC5EF0172}">
      <dgm:prSet/>
      <dgm:spPr/>
      <dgm:t>
        <a:bodyPr/>
        <a:lstStyle/>
        <a:p>
          <a:endParaRPr lang="es-ES"/>
        </a:p>
      </dgm:t>
    </dgm:pt>
    <dgm:pt modelId="{0181B0C0-57EF-49C4-8CE0-5675BA76F47A}">
      <dgm:prSet/>
      <dgm:spPr/>
      <dgm:t>
        <a:bodyPr/>
        <a:lstStyle/>
        <a:p>
          <a:r>
            <a:rPr lang="es-ES" b="1"/>
            <a:t>Playlists: </a:t>
          </a:r>
          <a:r>
            <a:rPr lang="es-ES"/>
            <a:t>Una lista creada por un usuario.</a:t>
          </a:r>
        </a:p>
      </dgm:t>
    </dgm:pt>
    <dgm:pt modelId="{AF790A43-EE18-4CF1-83D1-FF35412D33C8}" type="parTrans" cxnId="{67151645-2FB0-4F5B-8FB5-E13FF4B44229}">
      <dgm:prSet/>
      <dgm:spPr/>
      <dgm:t>
        <a:bodyPr/>
        <a:lstStyle/>
        <a:p>
          <a:endParaRPr lang="es-ES"/>
        </a:p>
      </dgm:t>
    </dgm:pt>
    <dgm:pt modelId="{4B20F13F-C3B9-4174-8A3D-0E9641CF0F87}" type="sibTrans" cxnId="{67151645-2FB0-4F5B-8FB5-E13FF4B44229}">
      <dgm:prSet/>
      <dgm:spPr/>
      <dgm:t>
        <a:bodyPr/>
        <a:lstStyle/>
        <a:p>
          <a:endParaRPr lang="es-ES"/>
        </a:p>
      </dgm:t>
    </dgm:pt>
    <dgm:pt modelId="{1453A04B-E1EE-4A85-97FD-110932C298BF}">
      <dgm:prSet/>
      <dgm:spPr/>
      <dgm:t>
        <a:bodyPr/>
        <a:lstStyle/>
        <a:p>
          <a:r>
            <a:rPr lang="es-ES" b="1"/>
            <a:t>Historial de reproducción: </a:t>
          </a:r>
          <a:r>
            <a:rPr lang="es-ES"/>
            <a:t>Cada registro = una reproducción realizada por un usuario.</a:t>
          </a:r>
        </a:p>
      </dgm:t>
    </dgm:pt>
    <dgm:pt modelId="{4CB25628-A601-4019-9DE0-A358249D8021}" type="parTrans" cxnId="{5D6BD2F6-4994-4FF4-993D-2DDC43CDF481}">
      <dgm:prSet/>
      <dgm:spPr/>
      <dgm:t>
        <a:bodyPr/>
        <a:lstStyle/>
        <a:p>
          <a:endParaRPr lang="es-ES"/>
        </a:p>
      </dgm:t>
    </dgm:pt>
    <dgm:pt modelId="{EA9CEFF8-A3B1-473D-AFF4-955A6F1B8310}" type="sibTrans" cxnId="{5D6BD2F6-4994-4FF4-993D-2DDC43CDF481}">
      <dgm:prSet/>
      <dgm:spPr/>
      <dgm:t>
        <a:bodyPr/>
        <a:lstStyle/>
        <a:p>
          <a:endParaRPr lang="es-ES"/>
        </a:p>
      </dgm:t>
    </dgm:pt>
    <dgm:pt modelId="{586D33B6-C5A6-470D-894B-B1C2A05F2D88}">
      <dgm:prSet/>
      <dgm:spPr/>
      <dgm:t>
        <a:bodyPr/>
        <a:lstStyle/>
        <a:p>
          <a:r>
            <a:rPr lang="es-ES" b="1"/>
            <a:t>Likes: </a:t>
          </a:r>
          <a:r>
            <a:rPr lang="es-ES"/>
            <a:t>Representa cuando un usuario da like a una canción.</a:t>
          </a:r>
        </a:p>
      </dgm:t>
    </dgm:pt>
    <dgm:pt modelId="{81031A4A-C47C-487A-B935-90AF0C6DBB39}" type="parTrans" cxnId="{5624A602-896C-4086-9FC7-D05968141A5E}">
      <dgm:prSet/>
      <dgm:spPr/>
      <dgm:t>
        <a:bodyPr/>
        <a:lstStyle/>
        <a:p>
          <a:endParaRPr lang="es-ES"/>
        </a:p>
      </dgm:t>
    </dgm:pt>
    <dgm:pt modelId="{46EAC2D5-EB0F-4604-99CE-EBA3569D4CAB}" type="sibTrans" cxnId="{5624A602-896C-4086-9FC7-D05968141A5E}">
      <dgm:prSet/>
      <dgm:spPr/>
      <dgm:t>
        <a:bodyPr/>
        <a:lstStyle/>
        <a:p>
          <a:endParaRPr lang="es-ES"/>
        </a:p>
      </dgm:t>
    </dgm:pt>
    <dgm:pt modelId="{DC1B6E13-EEAD-43A4-B050-B3C7A4D1B9EC}" type="pres">
      <dgm:prSet presAssocID="{53D4197B-5A26-4FC2-9521-DA61657946FE}" presName="linear" presStyleCnt="0">
        <dgm:presLayoutVars>
          <dgm:animLvl val="lvl"/>
          <dgm:resizeHandles val="exact"/>
        </dgm:presLayoutVars>
      </dgm:prSet>
      <dgm:spPr/>
    </dgm:pt>
    <dgm:pt modelId="{256C6726-1EDA-45A1-A2FF-31946F6BFC82}" type="pres">
      <dgm:prSet presAssocID="{6218A217-C5A9-4E26-A8CF-00F20DCA59E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12D2966-E3CD-48C1-BB4A-651ACC696D8B}" type="pres">
      <dgm:prSet presAssocID="{14375BDA-3A7C-484C-B4BD-066D50792B72}" presName="spacer" presStyleCnt="0"/>
      <dgm:spPr/>
    </dgm:pt>
    <dgm:pt modelId="{E2CA4EF2-95C2-49C5-82AF-446D006F6AA2}" type="pres">
      <dgm:prSet presAssocID="{FA2A12E3-0123-48A7-BC2C-69AEAB9F9CF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C8295C5-526B-4967-BFEF-07B52C0CE158}" type="pres">
      <dgm:prSet presAssocID="{94986C91-0B9D-4B34-91D8-16C9AE8DDB3A}" presName="spacer" presStyleCnt="0"/>
      <dgm:spPr/>
    </dgm:pt>
    <dgm:pt modelId="{AA231218-6F9C-47C2-8240-5CEABE77A825}" type="pres">
      <dgm:prSet presAssocID="{00E3AA23-B3CD-48DA-830C-FEEAFE0A291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3FDC725-ED4A-4988-9BDC-569DDD80846B}" type="pres">
      <dgm:prSet presAssocID="{F17A0207-3FD2-4752-8CB6-57192564A0BB}" presName="spacer" presStyleCnt="0"/>
      <dgm:spPr/>
    </dgm:pt>
    <dgm:pt modelId="{72B7D974-7D98-40E6-9577-80A3B919CD3D}" type="pres">
      <dgm:prSet presAssocID="{EB127378-CAC8-446B-AAE1-594771FE953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26007C0-5042-437C-90B7-89BFB6296E6C}" type="pres">
      <dgm:prSet presAssocID="{49928543-96E7-4809-B8EB-D71A34299231}" presName="spacer" presStyleCnt="0"/>
      <dgm:spPr/>
    </dgm:pt>
    <dgm:pt modelId="{F5C962F9-132D-41F6-A6F0-1B14D85DFAA5}" type="pres">
      <dgm:prSet presAssocID="{2ED54B73-E1D6-47F5-BC23-B5E3FD00745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5024A5B-F3F8-4C78-9B7C-62E9D72E2015}" type="pres">
      <dgm:prSet presAssocID="{E925E942-CDD7-4903-A32E-B7FA0A05431C}" presName="spacer" presStyleCnt="0"/>
      <dgm:spPr/>
    </dgm:pt>
    <dgm:pt modelId="{6B265350-8F18-4F34-A320-D27C5F082736}" type="pres">
      <dgm:prSet presAssocID="{518D5968-8CCE-47F1-8244-4957A1776E0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FE45EA9-3B77-4D86-B669-722D3482A67E}" type="pres">
      <dgm:prSet presAssocID="{660F70B0-A626-4766-8988-71D5B32D048D}" presName="spacer" presStyleCnt="0"/>
      <dgm:spPr/>
    </dgm:pt>
    <dgm:pt modelId="{C9664ACD-E880-4317-937D-076DFB2CEB27}" type="pres">
      <dgm:prSet presAssocID="{0181B0C0-57EF-49C4-8CE0-5675BA76F47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C3AC8A7-0DB2-4B90-859E-7734DF183C92}" type="pres">
      <dgm:prSet presAssocID="{4B20F13F-C3B9-4174-8A3D-0E9641CF0F87}" presName="spacer" presStyleCnt="0"/>
      <dgm:spPr/>
    </dgm:pt>
    <dgm:pt modelId="{DB216DEA-155B-4B05-885A-7AF573488B3D}" type="pres">
      <dgm:prSet presAssocID="{1453A04B-E1EE-4A85-97FD-110932C298B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63CC567-F2C5-48F1-8B61-72E7475C0888}" type="pres">
      <dgm:prSet presAssocID="{EA9CEFF8-A3B1-473D-AFF4-955A6F1B8310}" presName="spacer" presStyleCnt="0"/>
      <dgm:spPr/>
    </dgm:pt>
    <dgm:pt modelId="{50A0BB19-8696-41A0-B907-493ED1DB6559}" type="pres">
      <dgm:prSet presAssocID="{586D33B6-C5A6-470D-894B-B1C2A05F2D8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C34801-D5B3-40C3-ACC7-E4AB57892191}" srcId="{53D4197B-5A26-4FC2-9521-DA61657946FE}" destId="{6218A217-C5A9-4E26-A8CF-00F20DCA59E8}" srcOrd="0" destOrd="0" parTransId="{368758DC-A37C-497D-999E-215C7B41FD55}" sibTransId="{14375BDA-3A7C-484C-B4BD-066D50792B72}"/>
    <dgm:cxn modelId="{5624A602-896C-4086-9FC7-D05968141A5E}" srcId="{53D4197B-5A26-4FC2-9521-DA61657946FE}" destId="{586D33B6-C5A6-470D-894B-B1C2A05F2D88}" srcOrd="8" destOrd="0" parTransId="{81031A4A-C47C-487A-B935-90AF0C6DBB39}" sibTransId="{46EAC2D5-EB0F-4604-99CE-EBA3569D4CAB}"/>
    <dgm:cxn modelId="{8F3AC003-4D18-425B-B7D0-F9EFC5EF0172}" srcId="{53D4197B-5A26-4FC2-9521-DA61657946FE}" destId="{518D5968-8CCE-47F1-8244-4957A1776E0D}" srcOrd="5" destOrd="0" parTransId="{C5952B3B-5CB6-4008-BC1E-A789F655891C}" sibTransId="{660F70B0-A626-4766-8988-71D5B32D048D}"/>
    <dgm:cxn modelId="{BA1CF10D-1633-4E77-9176-DBF8E49D5A54}" type="presOf" srcId="{518D5968-8CCE-47F1-8244-4957A1776E0D}" destId="{6B265350-8F18-4F34-A320-D27C5F082736}" srcOrd="0" destOrd="0" presId="urn:microsoft.com/office/officeart/2005/8/layout/vList2"/>
    <dgm:cxn modelId="{7601FC23-AAB0-42CB-8CFD-A5046991FC69}" type="presOf" srcId="{2ED54B73-E1D6-47F5-BC23-B5E3FD00745F}" destId="{F5C962F9-132D-41F6-A6F0-1B14D85DFAA5}" srcOrd="0" destOrd="0" presId="urn:microsoft.com/office/officeart/2005/8/layout/vList2"/>
    <dgm:cxn modelId="{EFE1C328-57FC-4513-8330-FB9F6AAABED6}" type="presOf" srcId="{00E3AA23-B3CD-48DA-830C-FEEAFE0A291B}" destId="{AA231218-6F9C-47C2-8240-5CEABE77A825}" srcOrd="0" destOrd="0" presId="urn:microsoft.com/office/officeart/2005/8/layout/vList2"/>
    <dgm:cxn modelId="{C221EE2D-B608-4A23-8755-6CBF766C66E5}" type="presOf" srcId="{6218A217-C5A9-4E26-A8CF-00F20DCA59E8}" destId="{256C6726-1EDA-45A1-A2FF-31946F6BFC82}" srcOrd="0" destOrd="0" presId="urn:microsoft.com/office/officeart/2005/8/layout/vList2"/>
    <dgm:cxn modelId="{2EEC822E-5BC5-4A1D-B245-EB0AD245835D}" srcId="{53D4197B-5A26-4FC2-9521-DA61657946FE}" destId="{00E3AA23-B3CD-48DA-830C-FEEAFE0A291B}" srcOrd="2" destOrd="0" parTransId="{DF5EAEFA-4A52-42C9-AC41-C70AA0F1F19E}" sibTransId="{F17A0207-3FD2-4752-8CB6-57192564A0BB}"/>
    <dgm:cxn modelId="{9805BA36-2380-48F8-AA71-49734517DEDD}" srcId="{53D4197B-5A26-4FC2-9521-DA61657946FE}" destId="{2ED54B73-E1D6-47F5-BC23-B5E3FD00745F}" srcOrd="4" destOrd="0" parTransId="{399EDCDC-203B-4312-B007-B66AAF123D88}" sibTransId="{E925E942-CDD7-4903-A32E-B7FA0A05431C}"/>
    <dgm:cxn modelId="{67151645-2FB0-4F5B-8FB5-E13FF4B44229}" srcId="{53D4197B-5A26-4FC2-9521-DA61657946FE}" destId="{0181B0C0-57EF-49C4-8CE0-5675BA76F47A}" srcOrd="6" destOrd="0" parTransId="{AF790A43-EE18-4CF1-83D1-FF35412D33C8}" sibTransId="{4B20F13F-C3B9-4174-8A3D-0E9641CF0F87}"/>
    <dgm:cxn modelId="{D978B572-A1F7-406D-89AB-AB774B59D93C}" srcId="{53D4197B-5A26-4FC2-9521-DA61657946FE}" destId="{FA2A12E3-0123-48A7-BC2C-69AEAB9F9CF1}" srcOrd="1" destOrd="0" parTransId="{0A8C720F-5596-4602-A0FD-0C3F5E7A9FA8}" sibTransId="{94986C91-0B9D-4B34-91D8-16C9AE8DDB3A}"/>
    <dgm:cxn modelId="{DCE2657E-666B-4D26-8DF6-246CC4A110DC}" type="presOf" srcId="{FA2A12E3-0123-48A7-BC2C-69AEAB9F9CF1}" destId="{E2CA4EF2-95C2-49C5-82AF-446D006F6AA2}" srcOrd="0" destOrd="0" presId="urn:microsoft.com/office/officeart/2005/8/layout/vList2"/>
    <dgm:cxn modelId="{BB90BF8C-1A2E-4DF0-AC4B-776A92A8C2E9}" type="presOf" srcId="{1453A04B-E1EE-4A85-97FD-110932C298BF}" destId="{DB216DEA-155B-4B05-885A-7AF573488B3D}" srcOrd="0" destOrd="0" presId="urn:microsoft.com/office/officeart/2005/8/layout/vList2"/>
    <dgm:cxn modelId="{D84E63AD-FE71-4209-B8AE-C3D8B3475736}" type="presOf" srcId="{53D4197B-5A26-4FC2-9521-DA61657946FE}" destId="{DC1B6E13-EEAD-43A4-B050-B3C7A4D1B9EC}" srcOrd="0" destOrd="0" presId="urn:microsoft.com/office/officeart/2005/8/layout/vList2"/>
    <dgm:cxn modelId="{0C52A8B8-00F7-46C4-B3D3-63BF62CD4F77}" type="presOf" srcId="{EB127378-CAC8-446B-AAE1-594771FE953E}" destId="{72B7D974-7D98-40E6-9577-80A3B919CD3D}" srcOrd="0" destOrd="0" presId="urn:microsoft.com/office/officeart/2005/8/layout/vList2"/>
    <dgm:cxn modelId="{C1A96CBC-79CC-4604-8FC5-1B7E9BF568F8}" srcId="{53D4197B-5A26-4FC2-9521-DA61657946FE}" destId="{EB127378-CAC8-446B-AAE1-594771FE953E}" srcOrd="3" destOrd="0" parTransId="{E90C87B0-8B7A-48B7-BDE2-50BFBE97CBAB}" sibTransId="{49928543-96E7-4809-B8EB-D71A34299231}"/>
    <dgm:cxn modelId="{F51504D7-6018-467B-8184-8F30D7CBB9D0}" type="presOf" srcId="{586D33B6-C5A6-470D-894B-B1C2A05F2D88}" destId="{50A0BB19-8696-41A0-B907-493ED1DB6559}" srcOrd="0" destOrd="0" presId="urn:microsoft.com/office/officeart/2005/8/layout/vList2"/>
    <dgm:cxn modelId="{5D6BD2F6-4994-4FF4-993D-2DDC43CDF481}" srcId="{53D4197B-5A26-4FC2-9521-DA61657946FE}" destId="{1453A04B-E1EE-4A85-97FD-110932C298BF}" srcOrd="7" destOrd="0" parTransId="{4CB25628-A601-4019-9DE0-A358249D8021}" sibTransId="{EA9CEFF8-A3B1-473D-AFF4-955A6F1B8310}"/>
    <dgm:cxn modelId="{680B07FC-4E23-4DB4-BEF4-A3D5B6425CBD}" type="presOf" srcId="{0181B0C0-57EF-49C4-8CE0-5675BA76F47A}" destId="{C9664ACD-E880-4317-937D-076DFB2CEB27}" srcOrd="0" destOrd="0" presId="urn:microsoft.com/office/officeart/2005/8/layout/vList2"/>
    <dgm:cxn modelId="{E4551286-FC2C-4FE4-AB64-F087063D361D}" type="presParOf" srcId="{DC1B6E13-EEAD-43A4-B050-B3C7A4D1B9EC}" destId="{256C6726-1EDA-45A1-A2FF-31946F6BFC82}" srcOrd="0" destOrd="0" presId="urn:microsoft.com/office/officeart/2005/8/layout/vList2"/>
    <dgm:cxn modelId="{630433ED-242F-45BF-BD31-C5AD0E6BEC30}" type="presParOf" srcId="{DC1B6E13-EEAD-43A4-B050-B3C7A4D1B9EC}" destId="{212D2966-E3CD-48C1-BB4A-651ACC696D8B}" srcOrd="1" destOrd="0" presId="urn:microsoft.com/office/officeart/2005/8/layout/vList2"/>
    <dgm:cxn modelId="{FF47945B-7715-4386-8D73-4EC8ABD476B7}" type="presParOf" srcId="{DC1B6E13-EEAD-43A4-B050-B3C7A4D1B9EC}" destId="{E2CA4EF2-95C2-49C5-82AF-446D006F6AA2}" srcOrd="2" destOrd="0" presId="urn:microsoft.com/office/officeart/2005/8/layout/vList2"/>
    <dgm:cxn modelId="{51B41CC9-4087-45B0-B49C-1F26078994A4}" type="presParOf" srcId="{DC1B6E13-EEAD-43A4-B050-B3C7A4D1B9EC}" destId="{DC8295C5-526B-4967-BFEF-07B52C0CE158}" srcOrd="3" destOrd="0" presId="urn:microsoft.com/office/officeart/2005/8/layout/vList2"/>
    <dgm:cxn modelId="{B4613AC5-7380-462D-8F7E-8D7D6B44D289}" type="presParOf" srcId="{DC1B6E13-EEAD-43A4-B050-B3C7A4D1B9EC}" destId="{AA231218-6F9C-47C2-8240-5CEABE77A825}" srcOrd="4" destOrd="0" presId="urn:microsoft.com/office/officeart/2005/8/layout/vList2"/>
    <dgm:cxn modelId="{14D2D5E1-08F3-4A5E-A808-FCBA3CCFBC72}" type="presParOf" srcId="{DC1B6E13-EEAD-43A4-B050-B3C7A4D1B9EC}" destId="{03FDC725-ED4A-4988-9BDC-569DDD80846B}" srcOrd="5" destOrd="0" presId="urn:microsoft.com/office/officeart/2005/8/layout/vList2"/>
    <dgm:cxn modelId="{3FB4EB1D-B15D-46B0-BBD0-818461E61AF5}" type="presParOf" srcId="{DC1B6E13-EEAD-43A4-B050-B3C7A4D1B9EC}" destId="{72B7D974-7D98-40E6-9577-80A3B919CD3D}" srcOrd="6" destOrd="0" presId="urn:microsoft.com/office/officeart/2005/8/layout/vList2"/>
    <dgm:cxn modelId="{9EFE565B-7F4D-4792-8E8F-B9E283B96340}" type="presParOf" srcId="{DC1B6E13-EEAD-43A4-B050-B3C7A4D1B9EC}" destId="{126007C0-5042-437C-90B7-89BFB6296E6C}" srcOrd="7" destOrd="0" presId="urn:microsoft.com/office/officeart/2005/8/layout/vList2"/>
    <dgm:cxn modelId="{6C60F4C3-3C1B-4E98-9CCB-67381ECC3EF8}" type="presParOf" srcId="{DC1B6E13-EEAD-43A4-B050-B3C7A4D1B9EC}" destId="{F5C962F9-132D-41F6-A6F0-1B14D85DFAA5}" srcOrd="8" destOrd="0" presId="urn:microsoft.com/office/officeart/2005/8/layout/vList2"/>
    <dgm:cxn modelId="{A9C15C4A-C166-4D7D-A916-074747D45B3B}" type="presParOf" srcId="{DC1B6E13-EEAD-43A4-B050-B3C7A4D1B9EC}" destId="{B5024A5B-F3F8-4C78-9B7C-62E9D72E2015}" srcOrd="9" destOrd="0" presId="urn:microsoft.com/office/officeart/2005/8/layout/vList2"/>
    <dgm:cxn modelId="{726EC142-BF53-4EF3-913E-36302CD6461D}" type="presParOf" srcId="{DC1B6E13-EEAD-43A4-B050-B3C7A4D1B9EC}" destId="{6B265350-8F18-4F34-A320-D27C5F082736}" srcOrd="10" destOrd="0" presId="urn:microsoft.com/office/officeart/2005/8/layout/vList2"/>
    <dgm:cxn modelId="{8079DFED-C16B-455C-8A98-58205687186D}" type="presParOf" srcId="{DC1B6E13-EEAD-43A4-B050-B3C7A4D1B9EC}" destId="{7FE45EA9-3B77-4D86-B669-722D3482A67E}" srcOrd="11" destOrd="0" presId="urn:microsoft.com/office/officeart/2005/8/layout/vList2"/>
    <dgm:cxn modelId="{02F67F3A-728A-4833-A54F-992F3701123B}" type="presParOf" srcId="{DC1B6E13-EEAD-43A4-B050-B3C7A4D1B9EC}" destId="{C9664ACD-E880-4317-937D-076DFB2CEB27}" srcOrd="12" destOrd="0" presId="urn:microsoft.com/office/officeart/2005/8/layout/vList2"/>
    <dgm:cxn modelId="{838513D3-81ED-409C-91E6-3ECC0E720688}" type="presParOf" srcId="{DC1B6E13-EEAD-43A4-B050-B3C7A4D1B9EC}" destId="{1C3AC8A7-0DB2-4B90-859E-7734DF183C92}" srcOrd="13" destOrd="0" presId="urn:microsoft.com/office/officeart/2005/8/layout/vList2"/>
    <dgm:cxn modelId="{D37EC6C4-7F77-43B5-A198-EC5E288A606D}" type="presParOf" srcId="{DC1B6E13-EEAD-43A4-B050-B3C7A4D1B9EC}" destId="{DB216DEA-155B-4B05-885A-7AF573488B3D}" srcOrd="14" destOrd="0" presId="urn:microsoft.com/office/officeart/2005/8/layout/vList2"/>
    <dgm:cxn modelId="{6B014AF6-AA63-4A1B-B374-9BF3DE155F3B}" type="presParOf" srcId="{DC1B6E13-EEAD-43A4-B050-B3C7A4D1B9EC}" destId="{163CC567-F2C5-48F1-8B61-72E7475C0888}" srcOrd="15" destOrd="0" presId="urn:microsoft.com/office/officeart/2005/8/layout/vList2"/>
    <dgm:cxn modelId="{30FE11A4-627C-4F75-B093-30A7AEFDF707}" type="presParOf" srcId="{DC1B6E13-EEAD-43A4-B050-B3C7A4D1B9EC}" destId="{50A0BB19-8696-41A0-B907-493ED1DB655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C6726-1EDA-45A1-A2FF-31946F6BFC82}">
      <dsp:nvSpPr>
        <dsp:cNvPr id="0" name=""/>
        <dsp:cNvSpPr/>
      </dsp:nvSpPr>
      <dsp:spPr>
        <a:xfrm>
          <a:off x="0" y="4457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Usuarios: </a:t>
          </a:r>
          <a:r>
            <a:rPr lang="es-ES" sz="1700" kern="1200"/>
            <a:t>Representa a los clientes de la plataforma.</a:t>
          </a:r>
        </a:p>
      </dsp:txBody>
      <dsp:txXfrm>
        <a:off x="18934" y="63510"/>
        <a:ext cx="11341599" cy="349987"/>
      </dsp:txXfrm>
    </dsp:sp>
    <dsp:sp modelId="{E2CA4EF2-95C2-49C5-82AF-446D006F6AA2}">
      <dsp:nvSpPr>
        <dsp:cNvPr id="0" name=""/>
        <dsp:cNvSpPr/>
      </dsp:nvSpPr>
      <dsp:spPr>
        <a:xfrm>
          <a:off x="0" y="48139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Planes: </a:t>
          </a:r>
          <a:r>
            <a:rPr lang="es-ES" sz="1700" kern="1200"/>
            <a:t>Catálogo de tipos de suscripción (Gratis, Premium, etc.).</a:t>
          </a:r>
        </a:p>
      </dsp:txBody>
      <dsp:txXfrm>
        <a:off x="18934" y="500325"/>
        <a:ext cx="11341599" cy="349987"/>
      </dsp:txXfrm>
    </dsp:sp>
    <dsp:sp modelId="{AA231218-6F9C-47C2-8240-5CEABE77A825}">
      <dsp:nvSpPr>
        <dsp:cNvPr id="0" name=""/>
        <dsp:cNvSpPr/>
      </dsp:nvSpPr>
      <dsp:spPr>
        <a:xfrm>
          <a:off x="0" y="91820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Suscripciones: </a:t>
          </a:r>
          <a:r>
            <a:rPr lang="es-ES" sz="1700" kern="1200"/>
            <a:t>Conecta un usuario con un plan específico y controla vigencia.</a:t>
          </a:r>
        </a:p>
      </dsp:txBody>
      <dsp:txXfrm>
        <a:off x="18934" y="937140"/>
        <a:ext cx="11341599" cy="349987"/>
      </dsp:txXfrm>
    </dsp:sp>
    <dsp:sp modelId="{72B7D974-7D98-40E6-9577-80A3B919CD3D}">
      <dsp:nvSpPr>
        <dsp:cNvPr id="0" name=""/>
        <dsp:cNvSpPr/>
      </dsp:nvSpPr>
      <dsp:spPr>
        <a:xfrm>
          <a:off x="0" y="135502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Artistas: </a:t>
          </a:r>
          <a:r>
            <a:rPr lang="es-ES" sz="1700" kern="1200"/>
            <a:t>Los músicos o bandas.</a:t>
          </a:r>
        </a:p>
      </dsp:txBody>
      <dsp:txXfrm>
        <a:off x="18934" y="1373955"/>
        <a:ext cx="11341599" cy="349987"/>
      </dsp:txXfrm>
    </dsp:sp>
    <dsp:sp modelId="{F5C962F9-132D-41F6-A6F0-1B14D85DFAA5}">
      <dsp:nvSpPr>
        <dsp:cNvPr id="0" name=""/>
        <dsp:cNvSpPr/>
      </dsp:nvSpPr>
      <dsp:spPr>
        <a:xfrm>
          <a:off x="0" y="179183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Álbumes: </a:t>
          </a:r>
          <a:r>
            <a:rPr lang="es-ES" sz="1700" kern="1200"/>
            <a:t>Cada álbum pertenece a un artista.</a:t>
          </a:r>
        </a:p>
      </dsp:txBody>
      <dsp:txXfrm>
        <a:off x="18934" y="1810770"/>
        <a:ext cx="11341599" cy="349987"/>
      </dsp:txXfrm>
    </dsp:sp>
    <dsp:sp modelId="{6B265350-8F18-4F34-A320-D27C5F082736}">
      <dsp:nvSpPr>
        <dsp:cNvPr id="0" name=""/>
        <dsp:cNvSpPr/>
      </dsp:nvSpPr>
      <dsp:spPr>
        <a:xfrm>
          <a:off x="0" y="222865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Canciones: </a:t>
          </a:r>
          <a:r>
            <a:rPr lang="es-ES" sz="1700" kern="1200"/>
            <a:t>Cada canción pertenece a un álbum.</a:t>
          </a:r>
        </a:p>
      </dsp:txBody>
      <dsp:txXfrm>
        <a:off x="18934" y="2247585"/>
        <a:ext cx="11341599" cy="349987"/>
      </dsp:txXfrm>
    </dsp:sp>
    <dsp:sp modelId="{C9664ACD-E880-4317-937D-076DFB2CEB27}">
      <dsp:nvSpPr>
        <dsp:cNvPr id="0" name=""/>
        <dsp:cNvSpPr/>
      </dsp:nvSpPr>
      <dsp:spPr>
        <a:xfrm>
          <a:off x="0" y="266546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Playlists: </a:t>
          </a:r>
          <a:r>
            <a:rPr lang="es-ES" sz="1700" kern="1200"/>
            <a:t>Una lista creada por un usuario.</a:t>
          </a:r>
        </a:p>
      </dsp:txBody>
      <dsp:txXfrm>
        <a:off x="18934" y="2684400"/>
        <a:ext cx="11341599" cy="349987"/>
      </dsp:txXfrm>
    </dsp:sp>
    <dsp:sp modelId="{DB216DEA-155B-4B05-885A-7AF573488B3D}">
      <dsp:nvSpPr>
        <dsp:cNvPr id="0" name=""/>
        <dsp:cNvSpPr/>
      </dsp:nvSpPr>
      <dsp:spPr>
        <a:xfrm>
          <a:off x="0" y="3102281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Historial de reproducción: </a:t>
          </a:r>
          <a:r>
            <a:rPr lang="es-ES" sz="1700" kern="1200"/>
            <a:t>Cada registro = una reproducción realizada por un usuario.</a:t>
          </a:r>
        </a:p>
      </dsp:txBody>
      <dsp:txXfrm>
        <a:off x="18934" y="3121215"/>
        <a:ext cx="11341599" cy="349987"/>
      </dsp:txXfrm>
    </dsp:sp>
    <dsp:sp modelId="{50A0BB19-8696-41A0-B907-493ED1DB6559}">
      <dsp:nvSpPr>
        <dsp:cNvPr id="0" name=""/>
        <dsp:cNvSpPr/>
      </dsp:nvSpPr>
      <dsp:spPr>
        <a:xfrm>
          <a:off x="0" y="3539096"/>
          <a:ext cx="11379467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Likes: </a:t>
          </a:r>
          <a:r>
            <a:rPr lang="es-ES" sz="1700" kern="1200"/>
            <a:t>Representa cuando un usuario da like a una canción.</a:t>
          </a:r>
        </a:p>
      </dsp:txBody>
      <dsp:txXfrm>
        <a:off x="18934" y="3558030"/>
        <a:ext cx="11341599" cy="349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25/09/2025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25/09/2025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>
                <a:solidFill>
                  <a:schemeClr val="tx2">
                    <a:lumMod val="75000"/>
                  </a:schemeClr>
                </a:solidFill>
              </a:rPr>
              <a:t>20 REGISTROS POR TABLA</a:t>
            </a:r>
          </a:p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b="1"/>
              <a:t>usuarios – suscripciones – planes</a:t>
            </a:r>
            <a:endParaRPr lang="es-ES"/>
          </a:p>
          <a:p>
            <a:pPr lvl="1"/>
            <a:r>
              <a:rPr lang="es-ES"/>
              <a:t>Un usuario puede tener varias suscripciones a lo largo del tiempo.</a:t>
            </a:r>
          </a:p>
          <a:p>
            <a:pPr lvl="1"/>
            <a:r>
              <a:rPr lang="es-ES"/>
              <a:t>Cada suscripción conecta a un usuario con un plan.</a:t>
            </a:r>
          </a:p>
          <a:p>
            <a:pPr lvl="1"/>
            <a:r>
              <a:rPr lang="es-ES"/>
              <a:t>Relación: </a:t>
            </a:r>
          </a:p>
          <a:p>
            <a:pPr lvl="2"/>
            <a:r>
              <a:rPr lang="es-ES"/>
              <a:t>usuarios (1) → suscripciones (N).</a:t>
            </a:r>
          </a:p>
          <a:p>
            <a:pPr lvl="2"/>
            <a:r>
              <a:rPr lang="es-ES"/>
              <a:t>planes (1) → suscripciones (N).</a:t>
            </a:r>
          </a:p>
          <a:p>
            <a:r>
              <a:rPr lang="es-ES" b="1"/>
              <a:t>artistas – </a:t>
            </a:r>
            <a:r>
              <a:rPr lang="es-ES" b="1" err="1"/>
              <a:t>albumes</a:t>
            </a:r>
            <a:r>
              <a:rPr lang="es-ES" b="1"/>
              <a:t> – canciones</a:t>
            </a:r>
            <a:endParaRPr lang="es-ES"/>
          </a:p>
          <a:p>
            <a:pPr lvl="1"/>
            <a:r>
              <a:rPr lang="es-ES"/>
              <a:t>Un artista puede tener muchos álbumes.</a:t>
            </a:r>
          </a:p>
          <a:p>
            <a:pPr lvl="1"/>
            <a:r>
              <a:rPr lang="es-ES"/>
              <a:t>Un álbum puede tener muchas canciones.</a:t>
            </a:r>
          </a:p>
          <a:p>
            <a:pPr lvl="1"/>
            <a:r>
              <a:rPr lang="es-ES"/>
              <a:t>Relación jerárquica: </a:t>
            </a:r>
          </a:p>
          <a:p>
            <a:pPr lvl="2"/>
            <a:r>
              <a:rPr lang="es-ES"/>
              <a:t>artistas (1) → </a:t>
            </a:r>
            <a:r>
              <a:rPr lang="es-ES" err="1"/>
              <a:t>albumes</a:t>
            </a:r>
            <a:r>
              <a:rPr lang="es-ES"/>
              <a:t> (N).</a:t>
            </a:r>
          </a:p>
          <a:p>
            <a:pPr lvl="2"/>
            <a:r>
              <a:rPr lang="es-ES" err="1"/>
              <a:t>albumes</a:t>
            </a:r>
            <a:r>
              <a:rPr lang="es-ES"/>
              <a:t> (1) → canciones (N).</a:t>
            </a:r>
          </a:p>
          <a:p>
            <a:r>
              <a:rPr lang="es-ES" b="1"/>
              <a:t>usuarios – playlists – </a:t>
            </a:r>
            <a:r>
              <a:rPr lang="es-ES" b="1" err="1"/>
              <a:t>playlist_canciones</a:t>
            </a:r>
            <a:r>
              <a:rPr lang="es-ES" b="1"/>
              <a:t> – canciones</a:t>
            </a:r>
            <a:endParaRPr lang="es-ES"/>
          </a:p>
          <a:p>
            <a:pPr lvl="1"/>
            <a:r>
              <a:rPr lang="es-ES"/>
              <a:t>Un usuario crea playlists.</a:t>
            </a:r>
          </a:p>
          <a:p>
            <a:pPr lvl="1"/>
            <a:r>
              <a:rPr lang="es-ES"/>
              <a:t>Cada </a:t>
            </a:r>
            <a:r>
              <a:rPr lang="es-ES" err="1"/>
              <a:t>playlist</a:t>
            </a:r>
            <a:r>
              <a:rPr lang="es-ES"/>
              <a:t> puede incluir varias canciones.</a:t>
            </a:r>
          </a:p>
          <a:p>
            <a:pPr lvl="1"/>
            <a:r>
              <a:rPr lang="es-ES"/>
              <a:t>Como es una relación N:M, se resuelve con la tabla intermedia </a:t>
            </a:r>
            <a:r>
              <a:rPr lang="es-ES" b="1" err="1"/>
              <a:t>playlist_canciones</a:t>
            </a:r>
            <a:r>
              <a:rPr lang="es-ES"/>
              <a:t>.</a:t>
            </a:r>
          </a:p>
          <a:p>
            <a:pPr lvl="1"/>
            <a:r>
              <a:rPr lang="es-ES"/>
              <a:t>Relación: </a:t>
            </a:r>
          </a:p>
          <a:p>
            <a:pPr lvl="2"/>
            <a:r>
              <a:rPr lang="es-ES"/>
              <a:t>usuarios (1) → playlists (N).</a:t>
            </a:r>
          </a:p>
          <a:p>
            <a:pPr lvl="2"/>
            <a:r>
              <a:rPr lang="es-ES"/>
              <a:t>playlists (N) → </a:t>
            </a:r>
            <a:r>
              <a:rPr lang="es-ES" err="1"/>
              <a:t>playlist_canciones</a:t>
            </a:r>
            <a:r>
              <a:rPr lang="es-ES"/>
              <a:t> (N).</a:t>
            </a:r>
          </a:p>
          <a:p>
            <a:pPr lvl="2"/>
            <a:r>
              <a:rPr lang="es-ES"/>
              <a:t>canciones (N) → </a:t>
            </a:r>
            <a:r>
              <a:rPr lang="es-ES" err="1"/>
              <a:t>playlist_canciones</a:t>
            </a:r>
            <a:r>
              <a:rPr lang="es-ES"/>
              <a:t> (N).</a:t>
            </a:r>
          </a:p>
          <a:p>
            <a:r>
              <a:rPr lang="es-ES" b="1"/>
              <a:t>usuarios – historial – canciones</a:t>
            </a:r>
            <a:endParaRPr lang="es-ES"/>
          </a:p>
          <a:p>
            <a:pPr lvl="1"/>
            <a:r>
              <a:rPr lang="es-ES"/>
              <a:t>El historial guarda cada reproducción: quién (usuario) escuchó qué (canción) y cuándo.</a:t>
            </a:r>
          </a:p>
          <a:p>
            <a:pPr lvl="1"/>
            <a:r>
              <a:rPr lang="es-ES"/>
              <a:t>Relación: </a:t>
            </a:r>
          </a:p>
          <a:p>
            <a:pPr lvl="2"/>
            <a:r>
              <a:rPr lang="es-ES"/>
              <a:t>usuarios (1) → historial (N).</a:t>
            </a:r>
          </a:p>
          <a:p>
            <a:pPr lvl="2"/>
            <a:r>
              <a:rPr lang="es-ES"/>
              <a:t>canciones (1) → historial (N).</a:t>
            </a:r>
          </a:p>
          <a:p>
            <a:r>
              <a:rPr lang="es-ES" b="1"/>
              <a:t>usuarios – likes – canciones</a:t>
            </a:r>
            <a:endParaRPr lang="es-ES"/>
          </a:p>
          <a:p>
            <a:pPr lvl="1"/>
            <a:r>
              <a:rPr lang="es-ES"/>
              <a:t>Relación N:M entre usuarios y canciones, resuelta con la tabla </a:t>
            </a:r>
            <a:r>
              <a:rPr lang="es-ES" b="1"/>
              <a:t>likes</a:t>
            </a:r>
            <a:r>
              <a:rPr lang="es-ES"/>
              <a:t>.</a:t>
            </a:r>
          </a:p>
          <a:p>
            <a:pPr lvl="1"/>
            <a:r>
              <a:rPr lang="es-ES"/>
              <a:t>Un usuario puede dar like a muchas canciones y cada canción puede tener likes de muchos usuarios.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83F5-1A4A-DDB0-5938-E33351D4B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84CCB00-3F8A-7F96-CCBF-2DA84AAC2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42BCA0-E32F-6F95-1CF9-337EE23C3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F3F5DD-718E-CC14-043B-657BD19C2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84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n-US"/>
              <a:t>Click icon to add table</a:t>
            </a:r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/>
              <a:t>Haga clic para agregar contenido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0329" y="411479"/>
            <a:ext cx="5545975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Mini Proyecto</a:t>
            </a:r>
            <a:br>
              <a:rPr lang="es-ES"/>
            </a:br>
            <a:r>
              <a:rPr lang="es-ES"/>
              <a:t>Streaming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5AB81-2C45-9B73-452C-466C6E400438}"/>
              </a:ext>
            </a:extLst>
          </p:cNvPr>
          <p:cNvSpPr txBox="1"/>
          <p:nvPr/>
        </p:nvSpPr>
        <p:spPr>
          <a:xfrm>
            <a:off x="6250328" y="4142677"/>
            <a:ext cx="479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Adriana, Sancho y Aida</a:t>
            </a:r>
          </a:p>
        </p:txBody>
      </p:sp>
      <p:pic>
        <p:nvPicPr>
          <p:cNvPr id="7" name="Video 6" title="Audio wave animation">
            <a:hlinkClick r:id="" action="ppaction://media"/>
            <a:extLst>
              <a:ext uri="{FF2B5EF4-FFF2-40B4-BE49-F238E27FC236}">
                <a16:creationId xmlns:a16="http://schemas.microsoft.com/office/drawing/2014/main" id="{6EB67919-FA21-6ADB-BB8B-D20BE30FD4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grayscl/>
          </a:blip>
          <a:srcRect l="23164" t="37300" r="25285" b="35976"/>
          <a:stretch>
            <a:fillRect/>
          </a:stretch>
        </p:blipFill>
        <p:spPr>
          <a:xfrm>
            <a:off x="6250328" y="5043700"/>
            <a:ext cx="5775768" cy="16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316893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1887250"/>
            <a:ext cx="5923616" cy="892268"/>
          </a:xfrm>
        </p:spPr>
        <p:txBody>
          <a:bodyPr tIns="457200" rtlCol="0"/>
          <a:lstStyle>
            <a:defPPr>
              <a:defRPr lang="es-ES"/>
            </a:def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>
                <a:solidFill>
                  <a:schemeClr val="accent3"/>
                </a:solidFill>
              </a:rPr>
              <a:t>Tablas</a:t>
            </a:r>
            <a:r>
              <a:rPr lang="es-ES" sz="1800">
                <a:solidFill>
                  <a:schemeClr val="accent3"/>
                </a:solidFill>
              </a:rPr>
              <a:t>: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7AD3013-5155-C999-B6A1-0CC7F9000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122498"/>
              </p:ext>
            </p:extLst>
          </p:nvPr>
        </p:nvGraphicFramePr>
        <p:xfrm>
          <a:off x="594359" y="2696901"/>
          <a:ext cx="11379467" cy="3971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2645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ERD</a:t>
            </a:r>
          </a:p>
        </p:txBody>
      </p:sp>
      <p:pic>
        <p:nvPicPr>
          <p:cNvPr id="10" name="Picture 9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B0321D11-0716-506C-15AA-53B27CABB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2" y="0"/>
            <a:ext cx="9520518" cy="6694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5A54B5-A4FD-8D5A-DEC8-3D34A217C8CD}"/>
              </a:ext>
            </a:extLst>
          </p:cNvPr>
          <p:cNvSpPr txBox="1"/>
          <p:nvPr/>
        </p:nvSpPr>
        <p:spPr>
          <a:xfrm>
            <a:off x="242047" y="2474017"/>
            <a:ext cx="24294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>
                <a:solidFill>
                  <a:schemeClr val="tx2">
                    <a:lumMod val="75000"/>
                  </a:schemeClr>
                </a:solidFill>
              </a:rPr>
              <a:t>Usuarios</a:t>
            </a:r>
            <a:r>
              <a:rPr lang="es-ES" sz="1600">
                <a:solidFill>
                  <a:schemeClr val="tx2">
                    <a:lumMod val="75000"/>
                  </a:schemeClr>
                </a:solidFill>
              </a:rPr>
              <a:t> son el centro, tienen suscripciones a planes, crean playlists, reproducen canciones y dan likes.</a:t>
            </a:r>
          </a:p>
          <a:p>
            <a:endParaRPr lang="es-E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>
                <a:solidFill>
                  <a:schemeClr val="tx2">
                    <a:lumMod val="75000"/>
                  </a:schemeClr>
                </a:solidFill>
              </a:rPr>
              <a:t>Artistas</a:t>
            </a:r>
            <a:r>
              <a:rPr lang="es-ES" sz="1600">
                <a:solidFill>
                  <a:schemeClr val="tx2">
                    <a:lumMod val="75000"/>
                  </a:schemeClr>
                </a:solidFill>
              </a:rPr>
              <a:t> generan álbumes, que contienen canciones, y esas canciones interactúan con los usuarios mediante reproducciones, likes y playlists.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C0CA-EC43-A6D7-0161-6559C777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7" y="1458410"/>
            <a:ext cx="6787747" cy="533014"/>
          </a:xfrm>
        </p:spPr>
        <p:txBody>
          <a:bodyPr anchor="t">
            <a:normAutofit/>
          </a:bodyPr>
          <a:lstStyle/>
          <a:p>
            <a:r>
              <a:rPr lang="es-ES" sz="3600"/>
              <a:t>Género más escuchado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688B64-B7C0-D9CF-0C9F-C8F721A42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69671"/>
              </p:ext>
            </p:extLst>
          </p:nvPr>
        </p:nvGraphicFramePr>
        <p:xfrm>
          <a:off x="682907" y="2882095"/>
          <a:ext cx="5960962" cy="327039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67696">
                  <a:extLst>
                    <a:ext uri="{9D8B030D-6E8A-4147-A177-3AD203B41FA5}">
                      <a16:colId xmlns:a16="http://schemas.microsoft.com/office/drawing/2014/main" val="1953680238"/>
                    </a:ext>
                  </a:extLst>
                </a:gridCol>
                <a:gridCol w="3993266">
                  <a:extLst>
                    <a:ext uri="{9D8B030D-6E8A-4147-A177-3AD203B41FA5}">
                      <a16:colId xmlns:a16="http://schemas.microsoft.com/office/drawing/2014/main" val="3642722907"/>
                    </a:ext>
                  </a:extLst>
                </a:gridCol>
              </a:tblGrid>
              <a:tr h="54506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1" u="none" strike="noStrike">
                          <a:solidFill>
                            <a:srgbClr val="FFFFFF"/>
                          </a:solidFill>
                          <a:effectLst/>
                        </a:rPr>
                        <a:t>Género</a:t>
                      </a:r>
                      <a:endParaRPr lang="es-ES" sz="28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1" u="none" strike="noStrike">
                          <a:solidFill>
                            <a:srgbClr val="FFFFFF"/>
                          </a:solidFill>
                          <a:effectLst/>
                        </a:rPr>
                        <a:t>Total Reproducciones</a:t>
                      </a:r>
                      <a:endParaRPr lang="es-ES" sz="28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b"/>
                </a:tc>
                <a:extLst>
                  <a:ext uri="{0D108BD9-81ED-4DB2-BD59-A6C34878D82A}">
                    <a16:rowId xmlns:a16="http://schemas.microsoft.com/office/drawing/2014/main" val="2191462673"/>
                  </a:ext>
                </a:extLst>
              </a:tr>
              <a:tr h="5450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endParaRPr lang="es-ES" sz="24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69800</a:t>
                      </a:r>
                      <a:endParaRPr lang="es-ES" sz="24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2448541642"/>
                  </a:ext>
                </a:extLst>
              </a:tr>
              <a:tr h="5450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Reguetón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39800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2610213404"/>
                  </a:ext>
                </a:extLst>
              </a:tr>
              <a:tr h="5450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Rock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25400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1033894126"/>
                  </a:ext>
                </a:extLst>
              </a:tr>
              <a:tr h="5450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R&amp;B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23700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4185717235"/>
                  </a:ext>
                </a:extLst>
              </a:tr>
              <a:tr h="5450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Hip-Hop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400" b="0" u="none" strike="noStrike">
                          <a:solidFill>
                            <a:schemeClr val="tx1"/>
                          </a:solidFill>
                          <a:effectLst/>
                        </a:rPr>
                        <a:t>14300</a:t>
                      </a:r>
                      <a:endParaRPr lang="es-ES" sz="24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640" marR="18640" marT="18640" marB="0" anchor="ctr"/>
                </a:tc>
                <a:extLst>
                  <a:ext uri="{0D108BD9-81ED-4DB2-BD59-A6C34878D82A}">
                    <a16:rowId xmlns:a16="http://schemas.microsoft.com/office/drawing/2014/main" val="2603969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C593C9-A342-6352-7CB3-D31D8CA2DA21}"/>
              </a:ext>
            </a:extLst>
          </p:cNvPr>
          <p:cNvSpPr txBox="1"/>
          <p:nvPr/>
        </p:nvSpPr>
        <p:spPr>
          <a:xfrm>
            <a:off x="7200880" y="3690272"/>
            <a:ext cx="4396760" cy="246221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a.genero</a:t>
            </a:r>
            <a:r>
              <a:rPr lang="es-ES" sz="2200">
                <a:solidFill>
                  <a:schemeClr val="bg1"/>
                </a:solidFill>
              </a:rPr>
              <a:t>,</a:t>
            </a:r>
          </a:p>
          <a:p>
            <a:r>
              <a:rPr lang="es-ES" sz="2200">
                <a:solidFill>
                  <a:schemeClr val="bg1"/>
                </a:solidFill>
              </a:rPr>
              <a:t>SUM(</a:t>
            </a:r>
            <a:r>
              <a:rPr lang="es-ES" sz="2200" err="1">
                <a:solidFill>
                  <a:schemeClr val="bg1"/>
                </a:solidFill>
              </a:rPr>
              <a:t>c.reproducciones</a:t>
            </a:r>
            <a:r>
              <a:rPr lang="es-ES" sz="2200">
                <a:solidFill>
                  <a:schemeClr val="bg1"/>
                </a:solidFill>
              </a:rPr>
              <a:t>) </a:t>
            </a:r>
            <a:r>
              <a:rPr lang="es-ES" sz="2200" b="1">
                <a:solidFill>
                  <a:schemeClr val="bg1"/>
                </a:solidFill>
              </a:rPr>
              <a:t>AS</a:t>
            </a:r>
            <a:r>
              <a:rPr lang="es-ES" sz="2200">
                <a:solidFill>
                  <a:schemeClr val="bg1"/>
                </a:solidFill>
              </a:rPr>
              <a:t> total</a:t>
            </a:r>
          </a:p>
          <a:p>
            <a:r>
              <a:rPr lang="es-ES" sz="2200" b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albumes</a:t>
            </a:r>
            <a:r>
              <a:rPr lang="es-ES" sz="2200">
                <a:solidFill>
                  <a:schemeClr val="bg1"/>
                </a:solidFill>
              </a:rPr>
              <a:t> a</a:t>
            </a:r>
          </a:p>
          <a:p>
            <a:r>
              <a:rPr lang="es-ES" sz="2200" b="1">
                <a:solidFill>
                  <a:schemeClr val="bg1"/>
                </a:solidFill>
              </a:rPr>
              <a:t>JOIN</a:t>
            </a:r>
            <a:r>
              <a:rPr lang="es-ES" sz="2200">
                <a:solidFill>
                  <a:schemeClr val="bg1"/>
                </a:solidFill>
              </a:rPr>
              <a:t> canciones c </a:t>
            </a:r>
          </a:p>
          <a:p>
            <a:r>
              <a:rPr lang="es-ES" sz="2200" b="1">
                <a:solidFill>
                  <a:schemeClr val="bg1"/>
                </a:solidFill>
              </a:rPr>
              <a:t>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a.id_album</a:t>
            </a:r>
            <a:r>
              <a:rPr lang="es-ES" sz="2200">
                <a:solidFill>
                  <a:schemeClr val="bg1"/>
                </a:solidFill>
              </a:rPr>
              <a:t> = </a:t>
            </a:r>
            <a:r>
              <a:rPr lang="es-ES" sz="2200" err="1">
                <a:solidFill>
                  <a:schemeClr val="bg1"/>
                </a:solidFill>
              </a:rPr>
              <a:t>c.id_álbum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GROUP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BY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a.genero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ORDER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BY</a:t>
            </a:r>
            <a:r>
              <a:rPr lang="es-ES" sz="2200">
                <a:solidFill>
                  <a:schemeClr val="bg1"/>
                </a:solidFill>
              </a:rPr>
              <a:t> total </a:t>
            </a:r>
            <a:r>
              <a:rPr lang="es-ES" sz="2200" b="1">
                <a:solidFill>
                  <a:schemeClr val="bg1"/>
                </a:solidFill>
              </a:rPr>
              <a:t>DESC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LIMIT</a:t>
            </a:r>
            <a:r>
              <a:rPr lang="es-ES" sz="2200">
                <a:solidFill>
                  <a:schemeClr val="bg1"/>
                </a:solidFill>
              </a:rPr>
              <a:t> 5;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29946B-7D27-299D-C727-DA715D2F0E21}"/>
              </a:ext>
            </a:extLst>
          </p:cNvPr>
          <p:cNvSpPr txBox="1">
            <a:spLocks/>
          </p:cNvSpPr>
          <p:nvPr/>
        </p:nvSpPr>
        <p:spPr>
          <a:xfrm>
            <a:off x="590307" y="567739"/>
            <a:ext cx="6787747" cy="53301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ES" sz="4000"/>
              <a:t>EJEMPLO QUERY JOIN</a:t>
            </a:r>
          </a:p>
        </p:txBody>
      </p:sp>
    </p:spTree>
    <p:extLst>
      <p:ext uri="{BB962C8B-B14F-4D97-AF65-F5344CB8AC3E}">
        <p14:creationId xmlns:p14="http://schemas.microsoft.com/office/powerpoint/2010/main" val="123898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00" y="1488688"/>
            <a:ext cx="11304414" cy="739953"/>
          </a:xfrm>
        </p:spPr>
        <p:txBody>
          <a:bodyPr rtlCol="0" anchor="t"/>
          <a:lstStyle>
            <a:defPPr>
              <a:defRPr lang="es-ES"/>
            </a:defPPr>
          </a:lstStyle>
          <a:p>
            <a:pPr>
              <a:lnSpc>
                <a:spcPct val="100000"/>
              </a:lnSpc>
            </a:pPr>
            <a:r>
              <a:rPr lang="es-ES" sz="3600"/>
              <a:t>Usuario que dio like a la canción mas popular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59F315-1188-DFB7-F50D-4DE14AC856EE}"/>
              </a:ext>
            </a:extLst>
          </p:cNvPr>
          <p:cNvSpPr txBox="1"/>
          <p:nvPr/>
        </p:nvSpPr>
        <p:spPr>
          <a:xfrm>
            <a:off x="6439384" y="2962613"/>
            <a:ext cx="4689166" cy="313932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DISTINCT </a:t>
            </a:r>
            <a:r>
              <a:rPr lang="es-ES" sz="2200" err="1">
                <a:solidFill>
                  <a:schemeClr val="bg1"/>
                </a:solidFill>
              </a:rPr>
              <a:t>u.nombre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usuarios u</a:t>
            </a:r>
          </a:p>
          <a:p>
            <a:r>
              <a:rPr lang="es-ES" sz="2200" b="1">
                <a:solidFill>
                  <a:schemeClr val="bg1"/>
                </a:solidFill>
              </a:rPr>
              <a:t>JOIN</a:t>
            </a:r>
            <a:r>
              <a:rPr lang="es-ES" sz="2200">
                <a:solidFill>
                  <a:schemeClr val="bg1"/>
                </a:solidFill>
              </a:rPr>
              <a:t> likes l </a:t>
            </a:r>
          </a:p>
          <a:p>
            <a:r>
              <a:rPr lang="es-ES" sz="2200" b="1">
                <a:solidFill>
                  <a:schemeClr val="bg1"/>
                </a:solidFill>
              </a:rPr>
              <a:t>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u.id_usuario</a:t>
            </a:r>
            <a:r>
              <a:rPr lang="es-ES" sz="2200">
                <a:solidFill>
                  <a:schemeClr val="bg1"/>
                </a:solidFill>
              </a:rPr>
              <a:t> = </a:t>
            </a:r>
            <a:r>
              <a:rPr lang="es-ES" sz="2200" err="1">
                <a:solidFill>
                  <a:schemeClr val="bg1"/>
                </a:solidFill>
              </a:rPr>
              <a:t>l.id_usuario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WHERE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l.id_cancion</a:t>
            </a:r>
            <a:r>
              <a:rPr lang="es-ES" sz="2200">
                <a:solidFill>
                  <a:schemeClr val="bg1"/>
                </a:solidFill>
              </a:rPr>
              <a:t> = (</a:t>
            </a:r>
          </a:p>
          <a:p>
            <a:r>
              <a:rPr lang="es-ES" sz="2200">
                <a:solidFill>
                  <a:schemeClr val="bg1"/>
                </a:solidFill>
              </a:rPr>
              <a:t>  </a:t>
            </a:r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id_cancion</a:t>
            </a:r>
            <a:r>
              <a:rPr lang="es-ES" sz="2200">
                <a:solidFill>
                  <a:schemeClr val="bg1"/>
                </a:solidFill>
              </a:rPr>
              <a:t> </a:t>
            </a:r>
          </a:p>
          <a:p>
            <a:r>
              <a:rPr lang="es-ES" sz="2200" b="1">
                <a:solidFill>
                  <a:schemeClr val="bg1"/>
                </a:solidFill>
              </a:rPr>
              <a:t>  FROM</a:t>
            </a:r>
            <a:r>
              <a:rPr lang="es-ES" sz="2200">
                <a:solidFill>
                  <a:schemeClr val="bg1"/>
                </a:solidFill>
              </a:rPr>
              <a:t> canciones</a:t>
            </a:r>
          </a:p>
          <a:p>
            <a:r>
              <a:rPr lang="es-ES" sz="2200">
                <a:solidFill>
                  <a:schemeClr val="bg1"/>
                </a:solidFill>
              </a:rPr>
              <a:t>  </a:t>
            </a:r>
            <a:r>
              <a:rPr lang="es-ES" sz="2200" b="1">
                <a:solidFill>
                  <a:schemeClr val="bg1"/>
                </a:solidFill>
              </a:rPr>
              <a:t>ORDER</a:t>
            </a:r>
            <a:r>
              <a:rPr lang="es-ES" sz="2200">
                <a:solidFill>
                  <a:schemeClr val="bg1"/>
                </a:solidFill>
              </a:rPr>
              <a:t> BY reproducciones </a:t>
            </a:r>
            <a:r>
              <a:rPr lang="es-ES" sz="2200" b="1">
                <a:solidFill>
                  <a:schemeClr val="bg1"/>
                </a:solidFill>
              </a:rPr>
              <a:t>DESC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LIMIT</a:t>
            </a:r>
            <a:r>
              <a:rPr lang="es-ES" sz="2200">
                <a:solidFill>
                  <a:schemeClr val="bg1"/>
                </a:solidFill>
              </a:rPr>
              <a:t> 1);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FF52B2-3B47-D999-086A-1736CFC7C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60043"/>
              </p:ext>
            </p:extLst>
          </p:nvPr>
        </p:nvGraphicFramePr>
        <p:xfrm>
          <a:off x="1965039" y="3298785"/>
          <a:ext cx="3868833" cy="124578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868833">
                  <a:extLst>
                    <a:ext uri="{9D8B030D-6E8A-4147-A177-3AD203B41FA5}">
                      <a16:colId xmlns:a16="http://schemas.microsoft.com/office/drawing/2014/main" val="2371358679"/>
                    </a:ext>
                  </a:extLst>
                </a:gridCol>
              </a:tblGrid>
              <a:tr h="7637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800" b="1" u="none" strike="noStrike" kern="1200">
                          <a:solidFill>
                            <a:srgbClr val="FFFFFF"/>
                          </a:solidFill>
                          <a:effectLst/>
                        </a:rPr>
                        <a:t>Nombre</a:t>
                      </a:r>
                      <a:endParaRPr lang="es-ES" sz="2800" b="1" u="none" strike="noStrike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6099532"/>
                  </a:ext>
                </a:extLst>
              </a:tr>
              <a:tr h="482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400" b="1" u="none" strike="noStrike" kern="1200">
                          <a:solidFill>
                            <a:srgbClr val="FFFFFF"/>
                          </a:solidFill>
                          <a:effectLst/>
                        </a:rPr>
                        <a:t>Valentina Ortiz</a:t>
                      </a:r>
                      <a:endParaRPr lang="es-ES" sz="2400" b="1" u="none" strike="noStrike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96762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727ECA5-548A-4DE0-4E2E-FD6A24EFA214}"/>
              </a:ext>
            </a:extLst>
          </p:cNvPr>
          <p:cNvSpPr txBox="1">
            <a:spLocks/>
          </p:cNvSpPr>
          <p:nvPr/>
        </p:nvSpPr>
        <p:spPr>
          <a:xfrm>
            <a:off x="565200" y="664577"/>
            <a:ext cx="6787747" cy="53301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ES" sz="4000"/>
              <a:t>EJEMPLO SUBQUERY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B7E2-D5F0-ACED-C66A-3A944F65D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344987-C630-1282-66C4-5C9E3A9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24" y="240282"/>
            <a:ext cx="11304414" cy="1066167"/>
          </a:xfrm>
        </p:spPr>
        <p:txBody>
          <a:bodyPr rtlCol="0" anchor="t"/>
          <a:lstStyle>
            <a:defPPr>
              <a:defRPr lang="es-ES"/>
            </a:defPPr>
          </a:lstStyle>
          <a:p>
            <a:br>
              <a:rPr lang="en-US" sz="4000"/>
            </a:br>
            <a:r>
              <a:rPr lang="en-US" sz="4000"/>
              <a:t>EJEMPLO QUERY FUNCTION</a:t>
            </a:r>
            <a:endParaRPr lang="es-ES" sz="400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BBB03E3-7135-B34E-E3B9-9FB34C98F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ACAB3E63-5BEE-D64F-EC81-BE8D6EA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1BBE8B5F-76DF-B38E-9C77-EAEC84A49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6A1089F-F4F2-9F34-F136-D7CE3C84C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512FA4-C3B1-77B7-7DB3-59208B06555D}"/>
              </a:ext>
            </a:extLst>
          </p:cNvPr>
          <p:cNvSpPr txBox="1"/>
          <p:nvPr/>
        </p:nvSpPr>
        <p:spPr>
          <a:xfrm>
            <a:off x="881775" y="2499595"/>
            <a:ext cx="11304414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ES" sz="2200" b="1">
                <a:solidFill>
                  <a:schemeClr val="bg1"/>
                </a:solidFill>
              </a:rPr>
              <a:t>SELECT</a:t>
            </a:r>
            <a:r>
              <a:rPr lang="es-ES" sz="2200">
                <a:solidFill>
                  <a:schemeClr val="bg1"/>
                </a:solidFill>
              </a:rPr>
              <a:t> a.genero, </a:t>
            </a:r>
            <a:r>
              <a:rPr lang="es-ES" sz="2200" b="1">
                <a:solidFill>
                  <a:schemeClr val="bg1"/>
                </a:solidFill>
              </a:rPr>
              <a:t>SEC_TO_TIME</a:t>
            </a:r>
            <a:r>
              <a:rPr lang="es-ES" sz="2200">
                <a:solidFill>
                  <a:schemeClr val="bg1"/>
                </a:solidFill>
              </a:rPr>
              <a:t>(</a:t>
            </a:r>
            <a:r>
              <a:rPr lang="es-ES" sz="2200" b="1">
                <a:solidFill>
                  <a:schemeClr val="bg1"/>
                </a:solidFill>
              </a:rPr>
              <a:t>AVG</a:t>
            </a:r>
            <a:r>
              <a:rPr lang="es-ES" sz="2200">
                <a:solidFill>
                  <a:schemeClr val="bg1"/>
                </a:solidFill>
              </a:rPr>
              <a:t>(TIME_TO_SEC (</a:t>
            </a:r>
            <a:r>
              <a:rPr lang="es-ES" sz="2200" err="1">
                <a:solidFill>
                  <a:schemeClr val="bg1"/>
                </a:solidFill>
              </a:rPr>
              <a:t>c.duracion</a:t>
            </a:r>
            <a:r>
              <a:rPr lang="es-ES" sz="2200">
                <a:solidFill>
                  <a:schemeClr val="bg1"/>
                </a:solidFill>
              </a:rPr>
              <a:t>))) </a:t>
            </a:r>
            <a:r>
              <a:rPr lang="es-ES" sz="2200" b="1">
                <a:solidFill>
                  <a:schemeClr val="bg1"/>
                </a:solidFill>
              </a:rPr>
              <a:t>AS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duracion_promedio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FROM</a:t>
            </a:r>
            <a:r>
              <a:rPr lang="es-ES" sz="2200">
                <a:solidFill>
                  <a:schemeClr val="bg1"/>
                </a:solidFill>
              </a:rPr>
              <a:t> canciones c</a:t>
            </a:r>
          </a:p>
          <a:p>
            <a:r>
              <a:rPr lang="es-ES" sz="2200" b="1">
                <a:solidFill>
                  <a:schemeClr val="bg1"/>
                </a:solidFill>
              </a:rPr>
              <a:t>JOIN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albumes</a:t>
            </a:r>
            <a:r>
              <a:rPr lang="es-ES" sz="2200">
                <a:solidFill>
                  <a:schemeClr val="bg1"/>
                </a:solidFill>
              </a:rPr>
              <a:t> a </a:t>
            </a:r>
          </a:p>
          <a:p>
            <a:r>
              <a:rPr lang="es-ES" sz="2200" b="1">
                <a:solidFill>
                  <a:schemeClr val="bg1"/>
                </a:solidFill>
              </a:rPr>
              <a:t> ON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err="1">
                <a:solidFill>
                  <a:schemeClr val="bg1"/>
                </a:solidFill>
              </a:rPr>
              <a:t>c.id_album</a:t>
            </a:r>
            <a:r>
              <a:rPr lang="es-ES" sz="2200">
                <a:solidFill>
                  <a:schemeClr val="bg1"/>
                </a:solidFill>
              </a:rPr>
              <a:t> = </a:t>
            </a:r>
            <a:r>
              <a:rPr lang="es-ES" sz="2200" err="1">
                <a:solidFill>
                  <a:schemeClr val="bg1"/>
                </a:solidFill>
              </a:rPr>
              <a:t>a.id_álbum</a:t>
            </a:r>
            <a:endParaRPr lang="es-ES" sz="2200">
              <a:solidFill>
                <a:schemeClr val="bg1"/>
              </a:solidFill>
            </a:endParaRPr>
          </a:p>
          <a:p>
            <a:r>
              <a:rPr lang="es-ES" sz="2200" b="1">
                <a:solidFill>
                  <a:schemeClr val="bg1"/>
                </a:solidFill>
              </a:rPr>
              <a:t>GROUP</a:t>
            </a: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 sz="2200" b="1">
                <a:solidFill>
                  <a:schemeClr val="bg1"/>
                </a:solidFill>
              </a:rPr>
              <a:t>BY</a:t>
            </a:r>
            <a:r>
              <a:rPr lang="es-ES" sz="2200">
                <a:solidFill>
                  <a:schemeClr val="bg1"/>
                </a:solidFill>
              </a:rPr>
              <a:t> a.genero;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05F7-9E51-9B30-2400-F0F59E84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18747"/>
              </p:ext>
            </p:extLst>
          </p:nvPr>
        </p:nvGraphicFramePr>
        <p:xfrm>
          <a:off x="5711111" y="3156341"/>
          <a:ext cx="5669788" cy="342868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16826">
                  <a:extLst>
                    <a:ext uri="{9D8B030D-6E8A-4147-A177-3AD203B41FA5}">
                      <a16:colId xmlns:a16="http://schemas.microsoft.com/office/drawing/2014/main" val="2653364572"/>
                    </a:ext>
                  </a:extLst>
                </a:gridCol>
                <a:gridCol w="3052962">
                  <a:extLst>
                    <a:ext uri="{9D8B030D-6E8A-4147-A177-3AD203B41FA5}">
                      <a16:colId xmlns:a16="http://schemas.microsoft.com/office/drawing/2014/main" val="6889158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400" b="1" u="none" strike="noStrike">
                          <a:solidFill>
                            <a:srgbClr val="FFFFFF"/>
                          </a:solidFill>
                          <a:effectLst/>
                        </a:rPr>
                        <a:t>Género</a:t>
                      </a:r>
                      <a:endParaRPr lang="es-ES" sz="24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400" b="1" u="none" strike="noStrike">
                          <a:solidFill>
                            <a:srgbClr val="FFFFFF"/>
                          </a:solidFill>
                          <a:effectLst/>
                        </a:rPr>
                        <a:t>Duración Promedio</a:t>
                      </a:r>
                      <a:endParaRPr lang="es-ES" sz="24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71879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Reguetón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00:03:30.8333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440792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00:03:38.1428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535365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Flamenco Urbano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00:02:26.0000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06634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Rock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00:03:25.7500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0956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Soul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00:04:19.0000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61025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Hip-Hop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00:03:25.0000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1801502"/>
                  </a:ext>
                </a:extLst>
              </a:tr>
              <a:tr h="3806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R&amp;B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00:03:27.5000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14792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Rock Latino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u="none" strike="noStrike">
                          <a:solidFill>
                            <a:schemeClr val="tx1"/>
                          </a:solidFill>
                          <a:effectLst/>
                        </a:rPr>
                        <a:t>00:04:58.0000</a:t>
                      </a:r>
                      <a:endParaRPr lang="es-ES" sz="20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3985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B394A2-C12F-A892-B7AD-3EABFE69B1CB}"/>
              </a:ext>
            </a:extLst>
          </p:cNvPr>
          <p:cNvSpPr txBox="1"/>
          <p:nvPr/>
        </p:nvSpPr>
        <p:spPr>
          <a:xfrm>
            <a:off x="484177" y="1494039"/>
            <a:ext cx="10453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s-ES" sz="3600" b="1" spc="5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romedio</a:t>
            </a:r>
            <a:r>
              <a:rPr lang="es-ES" sz="3600" b="1" spc="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duración de canciones por género</a:t>
            </a:r>
          </a:p>
        </p:txBody>
      </p:sp>
    </p:spTree>
    <p:extLst>
      <p:ext uri="{BB962C8B-B14F-4D97-AF65-F5344CB8AC3E}">
        <p14:creationId xmlns:p14="http://schemas.microsoft.com/office/powerpoint/2010/main" val="333739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usic notes">
            <a:extLst>
              <a:ext uri="{FF2B5EF4-FFF2-40B4-BE49-F238E27FC236}">
                <a16:creationId xmlns:a16="http://schemas.microsoft.com/office/drawing/2014/main" id="{BC760252-A3FC-D7E1-DE98-5EBEAE97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2370" y="444933"/>
            <a:ext cx="6880543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85" y="3159888"/>
            <a:ext cx="2943828" cy="833377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{3FB70AAC-5BC1-43B0-B676-45E080AA1658}TFd3b75063-ff25-434d-b12c-efeaf07d16c3e7f35a69_win32-0d75b5563924</Template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Personalizar</vt:lpstr>
      <vt:lpstr>Mini Proyecto Streaming</vt:lpstr>
      <vt:lpstr>Datos</vt:lpstr>
      <vt:lpstr>ERD</vt:lpstr>
      <vt:lpstr>Género más escuchado</vt:lpstr>
      <vt:lpstr>Usuario que dio like a la canción mas popular</vt:lpstr>
      <vt:lpstr> EJEMPLO QUERY FUNCTION</vt:lpstr>
      <vt:lpstr>Gracias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 Sanchez Fresneda</dc:creator>
  <cp:revision>1</cp:revision>
  <dcterms:created xsi:type="dcterms:W3CDTF">2025-09-25T09:44:15Z</dcterms:created>
  <dcterms:modified xsi:type="dcterms:W3CDTF">2025-09-25T10:46:39Z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