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96" r:id="rId2"/>
    <p:sldId id="297" r:id="rId3"/>
    <p:sldId id="263" r:id="rId4"/>
    <p:sldId id="271" r:id="rId5"/>
    <p:sldId id="318" r:id="rId6"/>
    <p:sldId id="308" r:id="rId7"/>
    <p:sldId id="265" r:id="rId8"/>
    <p:sldId id="309" r:id="rId9"/>
    <p:sldId id="259" r:id="rId10"/>
    <p:sldId id="267" r:id="rId11"/>
    <p:sldId id="310" r:id="rId12"/>
    <p:sldId id="311" r:id="rId13"/>
    <p:sldId id="312" r:id="rId14"/>
    <p:sldId id="275" r:id="rId15"/>
    <p:sldId id="280" r:id="rId16"/>
    <p:sldId id="264" r:id="rId17"/>
    <p:sldId id="314" r:id="rId18"/>
    <p:sldId id="305" r:id="rId19"/>
    <p:sldId id="313" r:id="rId20"/>
    <p:sldId id="315" r:id="rId21"/>
    <p:sldId id="316" r:id="rId22"/>
    <p:sldId id="261" r:id="rId23"/>
    <p:sldId id="281" r:id="rId24"/>
    <p:sldId id="276" r:id="rId25"/>
    <p:sldId id="295" r:id="rId26"/>
    <p:sldId id="294" r:id="rId27"/>
    <p:sldId id="298" r:id="rId28"/>
    <p:sldId id="262" r:id="rId2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anageraldine.19@gmail.com" initials="a" lastIdx="10" clrIdx="0">
    <p:extLst>
      <p:ext uri="{19B8F6BF-5375-455C-9EA6-DF929625EA0E}">
        <p15:presenceInfo xmlns:p15="http://schemas.microsoft.com/office/powerpoint/2012/main" userId="476ee9682612c5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3342"/>
    <a:srgbClr val="0F333F"/>
    <a:srgbClr val="355E62"/>
    <a:srgbClr val="78B063"/>
    <a:srgbClr val="225445"/>
    <a:srgbClr val="1339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93881" autoAdjust="0"/>
  </p:normalViewPr>
  <p:slideViewPr>
    <p:cSldViewPr snapToGrid="0" snapToObjects="1">
      <p:cViewPr varScale="1">
        <p:scale>
          <a:sx n="83" d="100"/>
          <a:sy n="83" d="100"/>
        </p:scale>
        <p:origin x="792" y="5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1" d="100"/>
          <a:sy n="51" d="100"/>
        </p:scale>
        <p:origin x="2693"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1333411-5EF3-46A7-A4BC-9047057EC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24A903B2-1FC7-4AA4-B06F-84FE8399C8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3CC1D9-7FA6-4832-8363-4A5F895CE442}" type="datetimeFigureOut">
              <a:rPr lang="es-CO" smtClean="0"/>
              <a:t>13/10/2020</a:t>
            </a:fld>
            <a:endParaRPr lang="es-CO"/>
          </a:p>
        </p:txBody>
      </p:sp>
      <p:sp>
        <p:nvSpPr>
          <p:cNvPr id="4" name="Marcador de pie de página 3">
            <a:extLst>
              <a:ext uri="{FF2B5EF4-FFF2-40B4-BE49-F238E27FC236}">
                <a16:creationId xmlns:a16="http://schemas.microsoft.com/office/drawing/2014/main" id="{032BB60F-7F52-4E23-8771-1A74B7A525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4BA2842F-5C1D-4FD3-9633-DAF2E81630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6989B-A849-4054-B001-D699ACE1FC86}" type="slidenum">
              <a:rPr lang="es-CO" smtClean="0"/>
              <a:t>‹Nº›</a:t>
            </a:fld>
            <a:endParaRPr lang="es-CO"/>
          </a:p>
        </p:txBody>
      </p:sp>
    </p:spTree>
    <p:extLst>
      <p:ext uri="{BB962C8B-B14F-4D97-AF65-F5344CB8AC3E}">
        <p14:creationId xmlns:p14="http://schemas.microsoft.com/office/powerpoint/2010/main" val="3861962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F5655-8C71-44AD-8CFC-5F6DD3254C9D}" type="datetimeFigureOut">
              <a:rPr lang="es-CO" smtClean="0"/>
              <a:t>13/10/2020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28980-A8F8-4DBF-B7BF-2CE9D1572377}" type="slidenum">
              <a:rPr lang="es-CO" smtClean="0"/>
              <a:t>‹Nº›</a:t>
            </a:fld>
            <a:endParaRPr lang="es-CO"/>
          </a:p>
        </p:txBody>
      </p:sp>
    </p:spTree>
    <p:extLst>
      <p:ext uri="{BB962C8B-B14F-4D97-AF65-F5344CB8AC3E}">
        <p14:creationId xmlns:p14="http://schemas.microsoft.com/office/powerpoint/2010/main" val="340202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70d360ee3e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70d360ee3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7f55b7bf7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7f55b7bf7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70e3dd69a5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70e3dd69a5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0d360ee3e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70d360ee3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7f55b7bf7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7f55b7bf7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60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70e3dd69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70e3dd69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012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0d360ee3e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70d360ee3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148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70e3dd69a5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70e3dd69a5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371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70e3dd69a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70e3dd69a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0d360ee3e_0_24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70d360ee3e_0_24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203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70d360ee3e_0_24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70d360ee3e_0_24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0d360ee3e_0_24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70d360ee3e_0_24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70e3dd69a5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70e3dd69a5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03ed5f267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03ed5f267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70d360ee3e_0_24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70d360ee3e_0_24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70d360ee3e_0_24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70d360ee3e_0_24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618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70e3dd69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70e3dd69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13/10/2020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13/10/2020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n blanco">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49029202-E39B-4F9E-8C34-B1142302EECA}"/>
              </a:ext>
            </a:extLst>
          </p:cNvPr>
          <p:cNvSpPr>
            <a:spLocks noGrp="1"/>
          </p:cNvSpPr>
          <p:nvPr>
            <p:ph type="pic" sz="quarter" idx="10"/>
          </p:nvPr>
        </p:nvSpPr>
        <p:spPr>
          <a:xfrm>
            <a:off x="189789" y="186213"/>
            <a:ext cx="8764423" cy="4771074"/>
          </a:xfrm>
          <a:custGeom>
            <a:avLst/>
            <a:gdLst>
              <a:gd name="connsiteX0" fmla="*/ 0 w 11685897"/>
              <a:gd name="connsiteY0" fmla="*/ 0 h 6361432"/>
              <a:gd name="connsiteX1" fmla="*/ 11685897 w 11685897"/>
              <a:gd name="connsiteY1" fmla="*/ 0 h 6361432"/>
              <a:gd name="connsiteX2" fmla="*/ 11685897 w 11685897"/>
              <a:gd name="connsiteY2" fmla="*/ 6361432 h 6361432"/>
              <a:gd name="connsiteX3" fmla="*/ 0 w 11685897"/>
              <a:gd name="connsiteY3" fmla="*/ 6361432 h 6361432"/>
            </a:gdLst>
            <a:ahLst/>
            <a:cxnLst>
              <a:cxn ang="0">
                <a:pos x="connsiteX0" y="connsiteY0"/>
              </a:cxn>
              <a:cxn ang="0">
                <a:pos x="connsiteX1" y="connsiteY1"/>
              </a:cxn>
              <a:cxn ang="0">
                <a:pos x="connsiteX2" y="connsiteY2"/>
              </a:cxn>
              <a:cxn ang="0">
                <a:pos x="connsiteX3" y="connsiteY3"/>
              </a:cxn>
            </a:cxnLst>
            <a:rect l="l" t="t" r="r" b="b"/>
            <a:pathLst>
              <a:path w="11685897" h="6361432">
                <a:moveTo>
                  <a:pt x="0" y="0"/>
                </a:moveTo>
                <a:lnTo>
                  <a:pt x="11685897" y="0"/>
                </a:lnTo>
                <a:lnTo>
                  <a:pt x="11685897" y="6361432"/>
                </a:lnTo>
                <a:lnTo>
                  <a:pt x="0" y="6361432"/>
                </a:lnTo>
                <a:close/>
              </a:path>
            </a:pathLst>
          </a:custGeom>
        </p:spPr>
        <p:txBody>
          <a:bodyPr wrap="square">
            <a:noAutofit/>
          </a:bodyPr>
          <a:lstStyle/>
          <a:p>
            <a:endParaRPr lang="es-CO"/>
          </a:p>
        </p:txBody>
      </p:sp>
    </p:spTree>
    <p:extLst>
      <p:ext uri="{BB962C8B-B14F-4D97-AF65-F5344CB8AC3E}">
        <p14:creationId xmlns:p14="http://schemas.microsoft.com/office/powerpoint/2010/main" val="3416400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En blanco">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49029202-E39B-4F9E-8C34-B1142302EECA}"/>
              </a:ext>
            </a:extLst>
          </p:cNvPr>
          <p:cNvSpPr>
            <a:spLocks noGrp="1"/>
          </p:cNvSpPr>
          <p:nvPr>
            <p:ph type="pic" sz="quarter" idx="10"/>
          </p:nvPr>
        </p:nvSpPr>
        <p:spPr>
          <a:xfrm>
            <a:off x="189789" y="186213"/>
            <a:ext cx="8764423" cy="4771074"/>
          </a:xfrm>
          <a:custGeom>
            <a:avLst/>
            <a:gdLst>
              <a:gd name="connsiteX0" fmla="*/ 0 w 11685897"/>
              <a:gd name="connsiteY0" fmla="*/ 0 h 6361432"/>
              <a:gd name="connsiteX1" fmla="*/ 11685897 w 11685897"/>
              <a:gd name="connsiteY1" fmla="*/ 0 h 6361432"/>
              <a:gd name="connsiteX2" fmla="*/ 11685897 w 11685897"/>
              <a:gd name="connsiteY2" fmla="*/ 6361432 h 6361432"/>
              <a:gd name="connsiteX3" fmla="*/ 0 w 11685897"/>
              <a:gd name="connsiteY3" fmla="*/ 6361432 h 6361432"/>
            </a:gdLst>
            <a:ahLst/>
            <a:cxnLst>
              <a:cxn ang="0">
                <a:pos x="connsiteX0" y="connsiteY0"/>
              </a:cxn>
              <a:cxn ang="0">
                <a:pos x="connsiteX1" y="connsiteY1"/>
              </a:cxn>
              <a:cxn ang="0">
                <a:pos x="connsiteX2" y="connsiteY2"/>
              </a:cxn>
              <a:cxn ang="0">
                <a:pos x="connsiteX3" y="connsiteY3"/>
              </a:cxn>
            </a:cxnLst>
            <a:rect l="l" t="t" r="r" b="b"/>
            <a:pathLst>
              <a:path w="11685897" h="6361432">
                <a:moveTo>
                  <a:pt x="0" y="0"/>
                </a:moveTo>
                <a:lnTo>
                  <a:pt x="11685897" y="0"/>
                </a:lnTo>
                <a:lnTo>
                  <a:pt x="11685897" y="6361432"/>
                </a:lnTo>
                <a:lnTo>
                  <a:pt x="0" y="6361432"/>
                </a:lnTo>
                <a:close/>
              </a:path>
            </a:pathLst>
          </a:custGeom>
        </p:spPr>
        <p:txBody>
          <a:bodyPr wrap="square">
            <a:noAutofit/>
          </a:bodyPr>
          <a:lstStyle/>
          <a:p>
            <a:endParaRPr lang="es-CO"/>
          </a:p>
        </p:txBody>
      </p:sp>
    </p:spTree>
    <p:extLst>
      <p:ext uri="{BB962C8B-B14F-4D97-AF65-F5344CB8AC3E}">
        <p14:creationId xmlns:p14="http://schemas.microsoft.com/office/powerpoint/2010/main" val="678749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En blanco">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49029202-E39B-4F9E-8C34-B1142302EECA}"/>
              </a:ext>
            </a:extLst>
          </p:cNvPr>
          <p:cNvSpPr>
            <a:spLocks noGrp="1"/>
          </p:cNvSpPr>
          <p:nvPr>
            <p:ph type="pic" sz="quarter" idx="10"/>
          </p:nvPr>
        </p:nvSpPr>
        <p:spPr>
          <a:xfrm>
            <a:off x="189789" y="186213"/>
            <a:ext cx="8764423" cy="4771074"/>
          </a:xfrm>
          <a:custGeom>
            <a:avLst/>
            <a:gdLst>
              <a:gd name="connsiteX0" fmla="*/ 0 w 11685897"/>
              <a:gd name="connsiteY0" fmla="*/ 0 h 6361432"/>
              <a:gd name="connsiteX1" fmla="*/ 11685897 w 11685897"/>
              <a:gd name="connsiteY1" fmla="*/ 0 h 6361432"/>
              <a:gd name="connsiteX2" fmla="*/ 11685897 w 11685897"/>
              <a:gd name="connsiteY2" fmla="*/ 6361432 h 6361432"/>
              <a:gd name="connsiteX3" fmla="*/ 0 w 11685897"/>
              <a:gd name="connsiteY3" fmla="*/ 6361432 h 6361432"/>
            </a:gdLst>
            <a:ahLst/>
            <a:cxnLst>
              <a:cxn ang="0">
                <a:pos x="connsiteX0" y="connsiteY0"/>
              </a:cxn>
              <a:cxn ang="0">
                <a:pos x="connsiteX1" y="connsiteY1"/>
              </a:cxn>
              <a:cxn ang="0">
                <a:pos x="connsiteX2" y="connsiteY2"/>
              </a:cxn>
              <a:cxn ang="0">
                <a:pos x="connsiteX3" y="connsiteY3"/>
              </a:cxn>
            </a:cxnLst>
            <a:rect l="l" t="t" r="r" b="b"/>
            <a:pathLst>
              <a:path w="11685897" h="6361432">
                <a:moveTo>
                  <a:pt x="0" y="0"/>
                </a:moveTo>
                <a:lnTo>
                  <a:pt x="11685897" y="0"/>
                </a:lnTo>
                <a:lnTo>
                  <a:pt x="11685897" y="6361432"/>
                </a:lnTo>
                <a:lnTo>
                  <a:pt x="0" y="6361432"/>
                </a:lnTo>
                <a:close/>
              </a:path>
            </a:pathLst>
          </a:custGeom>
        </p:spPr>
        <p:txBody>
          <a:bodyPr wrap="square">
            <a:noAutofit/>
          </a:bodyPr>
          <a:lstStyle/>
          <a:p>
            <a:endParaRPr lang="es-CO"/>
          </a:p>
        </p:txBody>
      </p:sp>
    </p:spTree>
    <p:extLst>
      <p:ext uri="{BB962C8B-B14F-4D97-AF65-F5344CB8AC3E}">
        <p14:creationId xmlns:p14="http://schemas.microsoft.com/office/powerpoint/2010/main" val="84987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En blanco">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49029202-E39B-4F9E-8C34-B1142302EECA}"/>
              </a:ext>
            </a:extLst>
          </p:cNvPr>
          <p:cNvSpPr>
            <a:spLocks noGrp="1"/>
          </p:cNvSpPr>
          <p:nvPr>
            <p:ph type="pic" sz="quarter" idx="10"/>
          </p:nvPr>
        </p:nvSpPr>
        <p:spPr>
          <a:xfrm>
            <a:off x="189789" y="186213"/>
            <a:ext cx="8764423" cy="4771074"/>
          </a:xfrm>
          <a:custGeom>
            <a:avLst/>
            <a:gdLst>
              <a:gd name="connsiteX0" fmla="*/ 0 w 11685897"/>
              <a:gd name="connsiteY0" fmla="*/ 0 h 6361432"/>
              <a:gd name="connsiteX1" fmla="*/ 11685897 w 11685897"/>
              <a:gd name="connsiteY1" fmla="*/ 0 h 6361432"/>
              <a:gd name="connsiteX2" fmla="*/ 11685897 w 11685897"/>
              <a:gd name="connsiteY2" fmla="*/ 6361432 h 6361432"/>
              <a:gd name="connsiteX3" fmla="*/ 0 w 11685897"/>
              <a:gd name="connsiteY3" fmla="*/ 6361432 h 6361432"/>
            </a:gdLst>
            <a:ahLst/>
            <a:cxnLst>
              <a:cxn ang="0">
                <a:pos x="connsiteX0" y="connsiteY0"/>
              </a:cxn>
              <a:cxn ang="0">
                <a:pos x="connsiteX1" y="connsiteY1"/>
              </a:cxn>
              <a:cxn ang="0">
                <a:pos x="connsiteX2" y="connsiteY2"/>
              </a:cxn>
              <a:cxn ang="0">
                <a:pos x="connsiteX3" y="connsiteY3"/>
              </a:cxn>
            </a:cxnLst>
            <a:rect l="l" t="t" r="r" b="b"/>
            <a:pathLst>
              <a:path w="11685897" h="6361432">
                <a:moveTo>
                  <a:pt x="0" y="0"/>
                </a:moveTo>
                <a:lnTo>
                  <a:pt x="11685897" y="0"/>
                </a:lnTo>
                <a:lnTo>
                  <a:pt x="11685897" y="6361432"/>
                </a:lnTo>
                <a:lnTo>
                  <a:pt x="0" y="6361432"/>
                </a:lnTo>
                <a:close/>
              </a:path>
            </a:pathLst>
          </a:custGeom>
        </p:spPr>
        <p:txBody>
          <a:bodyPr wrap="square">
            <a:noAutofit/>
          </a:bodyPr>
          <a:lstStyle/>
          <a:p>
            <a:endParaRPr lang="es-CO"/>
          </a:p>
        </p:txBody>
      </p:sp>
    </p:spTree>
    <p:extLst>
      <p:ext uri="{BB962C8B-B14F-4D97-AF65-F5344CB8AC3E}">
        <p14:creationId xmlns:p14="http://schemas.microsoft.com/office/powerpoint/2010/main" val="700100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En blanco">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49029202-E39B-4F9E-8C34-B1142302EECA}"/>
              </a:ext>
            </a:extLst>
          </p:cNvPr>
          <p:cNvSpPr>
            <a:spLocks noGrp="1"/>
          </p:cNvSpPr>
          <p:nvPr>
            <p:ph type="pic" sz="quarter" idx="10"/>
          </p:nvPr>
        </p:nvSpPr>
        <p:spPr>
          <a:xfrm>
            <a:off x="189789" y="186213"/>
            <a:ext cx="8764423" cy="4771074"/>
          </a:xfrm>
          <a:custGeom>
            <a:avLst/>
            <a:gdLst>
              <a:gd name="connsiteX0" fmla="*/ 0 w 11685897"/>
              <a:gd name="connsiteY0" fmla="*/ 0 h 6361432"/>
              <a:gd name="connsiteX1" fmla="*/ 11685897 w 11685897"/>
              <a:gd name="connsiteY1" fmla="*/ 0 h 6361432"/>
              <a:gd name="connsiteX2" fmla="*/ 11685897 w 11685897"/>
              <a:gd name="connsiteY2" fmla="*/ 6361432 h 6361432"/>
              <a:gd name="connsiteX3" fmla="*/ 0 w 11685897"/>
              <a:gd name="connsiteY3" fmla="*/ 6361432 h 6361432"/>
            </a:gdLst>
            <a:ahLst/>
            <a:cxnLst>
              <a:cxn ang="0">
                <a:pos x="connsiteX0" y="connsiteY0"/>
              </a:cxn>
              <a:cxn ang="0">
                <a:pos x="connsiteX1" y="connsiteY1"/>
              </a:cxn>
              <a:cxn ang="0">
                <a:pos x="connsiteX2" y="connsiteY2"/>
              </a:cxn>
              <a:cxn ang="0">
                <a:pos x="connsiteX3" y="connsiteY3"/>
              </a:cxn>
            </a:cxnLst>
            <a:rect l="l" t="t" r="r" b="b"/>
            <a:pathLst>
              <a:path w="11685897" h="6361432">
                <a:moveTo>
                  <a:pt x="0" y="0"/>
                </a:moveTo>
                <a:lnTo>
                  <a:pt x="11685897" y="0"/>
                </a:lnTo>
                <a:lnTo>
                  <a:pt x="11685897" y="6361432"/>
                </a:lnTo>
                <a:lnTo>
                  <a:pt x="0" y="6361432"/>
                </a:lnTo>
                <a:close/>
              </a:path>
            </a:pathLst>
          </a:custGeom>
        </p:spPr>
        <p:txBody>
          <a:bodyPr wrap="square">
            <a:noAutofit/>
          </a:bodyPr>
          <a:lstStyle/>
          <a:p>
            <a:endParaRPr lang="es-CO"/>
          </a:p>
        </p:txBody>
      </p:sp>
    </p:spTree>
    <p:extLst>
      <p:ext uri="{BB962C8B-B14F-4D97-AF65-F5344CB8AC3E}">
        <p14:creationId xmlns:p14="http://schemas.microsoft.com/office/powerpoint/2010/main" val="3305777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9"/>
          <p:cNvSpPr txBox="1">
            <a:spLocks noGrp="1"/>
          </p:cNvSpPr>
          <p:nvPr>
            <p:ph type="subTitle" idx="1"/>
          </p:nvPr>
        </p:nvSpPr>
        <p:spPr>
          <a:xfrm>
            <a:off x="733600" y="2789500"/>
            <a:ext cx="3639300" cy="479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100"/>
              <a:buFont typeface="Signika"/>
              <a:buNone/>
              <a:defRPr sz="2100">
                <a:latin typeface="Signika"/>
                <a:ea typeface="Signika"/>
                <a:cs typeface="Signika"/>
                <a:sym typeface="Signik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6" name="Google Shape;136;p9"/>
          <p:cNvSpPr txBox="1">
            <a:spLocks noGrp="1"/>
          </p:cNvSpPr>
          <p:nvPr>
            <p:ph type="body" idx="2"/>
          </p:nvPr>
        </p:nvSpPr>
        <p:spPr>
          <a:xfrm>
            <a:off x="733600" y="3345402"/>
            <a:ext cx="3837000" cy="15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37" name="Google Shape;137;p9"/>
          <p:cNvSpPr txBox="1">
            <a:spLocks noGrp="1"/>
          </p:cNvSpPr>
          <p:nvPr>
            <p:ph type="title"/>
          </p:nvPr>
        </p:nvSpPr>
        <p:spPr>
          <a:xfrm>
            <a:off x="733600" y="377725"/>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9"/>
          <p:cNvSpPr/>
          <p:nvPr/>
        </p:nvSpPr>
        <p:spPr>
          <a:xfrm rot="10800000">
            <a:off x="-202061" y="4277744"/>
            <a:ext cx="840640" cy="980679"/>
          </a:xfrm>
          <a:custGeom>
            <a:avLst/>
            <a:gdLst/>
            <a:ahLst/>
            <a:cxnLst/>
            <a:rect l="l" t="t" r="r" b="b"/>
            <a:pathLst>
              <a:path w="24930" h="29083" extrusionOk="0">
                <a:moveTo>
                  <a:pt x="299" y="0"/>
                </a:moveTo>
                <a:lnTo>
                  <a:pt x="299" y="0"/>
                </a:lnTo>
                <a:cubicBezTo>
                  <a:pt x="133" y="2803"/>
                  <a:pt x="0" y="5769"/>
                  <a:pt x="1310" y="8253"/>
                </a:cubicBezTo>
                <a:cubicBezTo>
                  <a:pt x="2312" y="10154"/>
                  <a:pt x="4067" y="11573"/>
                  <a:pt x="5077" y="13471"/>
                </a:cubicBezTo>
                <a:cubicBezTo>
                  <a:pt x="6667" y="16457"/>
                  <a:pt x="6191" y="20154"/>
                  <a:pt x="7457" y="23292"/>
                </a:cubicBezTo>
                <a:cubicBezTo>
                  <a:pt x="8875" y="26814"/>
                  <a:pt x="12677" y="29082"/>
                  <a:pt x="16431" y="29082"/>
                </a:cubicBezTo>
                <a:cubicBezTo>
                  <a:pt x="17571" y="29082"/>
                  <a:pt x="18706" y="28873"/>
                  <a:pt x="19769" y="28427"/>
                </a:cubicBezTo>
                <a:lnTo>
                  <a:pt x="24930" y="1251"/>
                </a:lnTo>
                <a:lnTo>
                  <a:pt x="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5989825" y="-199200"/>
            <a:ext cx="3383722" cy="1587461"/>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6632578" y="-214624"/>
            <a:ext cx="2844510" cy="1757394"/>
          </a:xfrm>
          <a:custGeom>
            <a:avLst/>
            <a:gdLst/>
            <a:ahLst/>
            <a:cxnLst/>
            <a:rect l="l" t="t" r="r" b="b"/>
            <a:pathLst>
              <a:path w="59574" h="36806" extrusionOk="0">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w="11375" cap="flat" cmpd="sng">
            <a:solidFill>
              <a:schemeClr val="dk1"/>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9"/>
          <p:cNvGrpSpPr/>
          <p:nvPr/>
        </p:nvGrpSpPr>
        <p:grpSpPr>
          <a:xfrm rot="5178275">
            <a:off x="8177030" y="424006"/>
            <a:ext cx="895103" cy="480135"/>
            <a:chOff x="4920125" y="3141825"/>
            <a:chExt cx="348800" cy="187075"/>
          </a:xfrm>
        </p:grpSpPr>
        <p:sp>
          <p:nvSpPr>
            <p:cNvPr id="142" name="Google Shape;142;p9"/>
            <p:cNvSpPr/>
            <p:nvPr/>
          </p:nvSpPr>
          <p:spPr>
            <a:xfrm>
              <a:off x="4920125" y="3148975"/>
              <a:ext cx="78050" cy="76000"/>
            </a:xfrm>
            <a:custGeom>
              <a:avLst/>
              <a:gdLst/>
              <a:ahLst/>
              <a:cxnLst/>
              <a:rect l="l" t="t" r="r" b="b"/>
              <a:pathLst>
                <a:path w="3122" h="3040" extrusionOk="0">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5038575" y="3264875"/>
              <a:ext cx="64275" cy="64025"/>
            </a:xfrm>
            <a:custGeom>
              <a:avLst/>
              <a:gdLst/>
              <a:ahLst/>
              <a:cxnLst/>
              <a:rect l="l" t="t" r="r" b="b"/>
              <a:pathLst>
                <a:path w="2571" h="2561" extrusionOk="0">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5091325" y="3141825"/>
              <a:ext cx="43325" cy="43900"/>
            </a:xfrm>
            <a:custGeom>
              <a:avLst/>
              <a:gdLst/>
              <a:ahLst/>
              <a:cxnLst/>
              <a:rect l="l" t="t" r="r" b="b"/>
              <a:pathLst>
                <a:path w="1733" h="1756" extrusionOk="0">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5166200" y="3250900"/>
              <a:ext cx="36150" cy="36600"/>
            </a:xfrm>
            <a:custGeom>
              <a:avLst/>
              <a:gdLst/>
              <a:ahLst/>
              <a:cxnLst/>
              <a:rect l="l" t="t" r="r" b="b"/>
              <a:pathLst>
                <a:path w="1446" h="1464" extrusionOk="0">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5221175" y="3164925"/>
              <a:ext cx="47750" cy="44150"/>
            </a:xfrm>
            <a:custGeom>
              <a:avLst/>
              <a:gdLst/>
              <a:ahLst/>
              <a:cxnLst/>
              <a:rect l="l" t="t" r="r" b="b"/>
              <a:pathLst>
                <a:path w="1910" h="1766" extrusionOk="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8008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wo Columns  ">
  <p:cSld name="Title + Two Columns  ">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1664300" y="2580875"/>
            <a:ext cx="22635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0" name="Google Shape;220;p14"/>
          <p:cNvSpPr txBox="1">
            <a:spLocks noGrp="1"/>
          </p:cNvSpPr>
          <p:nvPr>
            <p:ph type="subTitle" idx="1"/>
          </p:nvPr>
        </p:nvSpPr>
        <p:spPr>
          <a:xfrm>
            <a:off x="1664300" y="2936692"/>
            <a:ext cx="22635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1" name="Google Shape;221;p14"/>
          <p:cNvSpPr txBox="1">
            <a:spLocks noGrp="1"/>
          </p:cNvSpPr>
          <p:nvPr>
            <p:ph type="title" idx="2"/>
          </p:nvPr>
        </p:nvSpPr>
        <p:spPr>
          <a:xfrm>
            <a:off x="733600" y="377725"/>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2" name="Google Shape;222;p14"/>
          <p:cNvSpPr txBox="1">
            <a:spLocks noGrp="1"/>
          </p:cNvSpPr>
          <p:nvPr>
            <p:ph type="title" idx="3"/>
          </p:nvPr>
        </p:nvSpPr>
        <p:spPr>
          <a:xfrm>
            <a:off x="5216200" y="2580875"/>
            <a:ext cx="22635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3" name="Google Shape;223;p14"/>
          <p:cNvSpPr txBox="1">
            <a:spLocks noGrp="1"/>
          </p:cNvSpPr>
          <p:nvPr>
            <p:ph type="subTitle" idx="4"/>
          </p:nvPr>
        </p:nvSpPr>
        <p:spPr>
          <a:xfrm>
            <a:off x="5216200" y="2936692"/>
            <a:ext cx="22635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4" name="Google Shape;224;p14"/>
          <p:cNvSpPr/>
          <p:nvPr/>
        </p:nvSpPr>
        <p:spPr>
          <a:xfrm rot="10800000">
            <a:off x="6100227" y="4348306"/>
            <a:ext cx="3043773" cy="795244"/>
          </a:xfrm>
          <a:custGeom>
            <a:avLst/>
            <a:gdLst/>
            <a:ahLst/>
            <a:cxnLst/>
            <a:rect l="l" t="t" r="r" b="b"/>
            <a:pathLst>
              <a:path w="51158" h="13366" extrusionOk="0">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flipH="1">
            <a:off x="-36576" y="3263070"/>
            <a:ext cx="5635165" cy="1880430"/>
          </a:xfrm>
          <a:custGeom>
            <a:avLst/>
            <a:gdLst/>
            <a:ahLst/>
            <a:cxnLst/>
            <a:rect l="l" t="t" r="r" b="b"/>
            <a:pathLst>
              <a:path w="87394" h="29163" extrusionOk="0">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4"/>
          <p:cNvSpPr/>
          <p:nvPr/>
        </p:nvSpPr>
        <p:spPr>
          <a:xfrm rot="6299903">
            <a:off x="5980998" y="2808417"/>
            <a:ext cx="2221577" cy="3653969"/>
          </a:xfrm>
          <a:custGeom>
            <a:avLst/>
            <a:gdLst/>
            <a:ahLst/>
            <a:cxnLst/>
            <a:rect l="l" t="t" r="r" b="b"/>
            <a:pathLst>
              <a:path w="38670" h="63603" extrusionOk="0">
                <a:moveTo>
                  <a:pt x="1113" y="1"/>
                </a:moveTo>
                <a:lnTo>
                  <a:pt x="754" y="2"/>
                </a:lnTo>
                <a:cubicBezTo>
                  <a:pt x="1" y="4214"/>
                  <a:pt x="1407" y="8829"/>
                  <a:pt x="4706" y="11609"/>
                </a:cubicBezTo>
                <a:cubicBezTo>
                  <a:pt x="7023" y="13561"/>
                  <a:pt x="9861" y="14671"/>
                  <a:pt x="12519" y="16027"/>
                </a:cubicBezTo>
                <a:cubicBezTo>
                  <a:pt x="15216" y="17405"/>
                  <a:pt x="17815" y="19144"/>
                  <a:pt x="19081" y="22068"/>
                </a:cubicBezTo>
                <a:cubicBezTo>
                  <a:pt x="20532" y="25421"/>
                  <a:pt x="20130" y="29306"/>
                  <a:pt x="19896" y="32860"/>
                </a:cubicBezTo>
                <a:cubicBezTo>
                  <a:pt x="19646" y="36678"/>
                  <a:pt x="19784" y="40530"/>
                  <a:pt x="20591" y="44275"/>
                </a:cubicBezTo>
                <a:cubicBezTo>
                  <a:pt x="21358" y="47831"/>
                  <a:pt x="22771" y="51234"/>
                  <a:pt x="24943" y="54129"/>
                </a:cubicBezTo>
                <a:cubicBezTo>
                  <a:pt x="26808" y="56615"/>
                  <a:pt x="29152" y="58681"/>
                  <a:pt x="31755" y="60318"/>
                </a:cubicBezTo>
                <a:cubicBezTo>
                  <a:pt x="33921" y="61680"/>
                  <a:pt x="36251" y="62761"/>
                  <a:pt x="38669" y="63603"/>
                </a:cubicBezTo>
                <a:lnTo>
                  <a:pt x="38669" y="62693"/>
                </a:lnTo>
                <a:cubicBezTo>
                  <a:pt x="37091" y="62136"/>
                  <a:pt x="35549" y="61476"/>
                  <a:pt x="34068" y="60689"/>
                </a:cubicBezTo>
                <a:cubicBezTo>
                  <a:pt x="31380" y="59262"/>
                  <a:pt x="28894" y="57429"/>
                  <a:pt x="26841" y="55141"/>
                </a:cubicBezTo>
                <a:cubicBezTo>
                  <a:pt x="24560" y="52600"/>
                  <a:pt x="22928" y="49548"/>
                  <a:pt x="21943" y="46252"/>
                </a:cubicBezTo>
                <a:cubicBezTo>
                  <a:pt x="20866" y="42649"/>
                  <a:pt x="20526" y="38864"/>
                  <a:pt x="20572" y="35110"/>
                </a:cubicBezTo>
                <a:cubicBezTo>
                  <a:pt x="20617" y="31527"/>
                  <a:pt x="21120" y="27848"/>
                  <a:pt x="20419" y="24303"/>
                </a:cubicBezTo>
                <a:cubicBezTo>
                  <a:pt x="20094" y="22659"/>
                  <a:pt x="19457" y="21088"/>
                  <a:pt x="18448" y="19759"/>
                </a:cubicBezTo>
                <a:cubicBezTo>
                  <a:pt x="17583" y="18619"/>
                  <a:pt x="16485" y="17696"/>
                  <a:pt x="15302" y="16922"/>
                </a:cubicBezTo>
                <a:cubicBezTo>
                  <a:pt x="12818" y="15301"/>
                  <a:pt x="10006" y="14311"/>
                  <a:pt x="7445" y="12833"/>
                </a:cubicBezTo>
                <a:cubicBezTo>
                  <a:pt x="6169" y="12097"/>
                  <a:pt x="4939" y="11237"/>
                  <a:pt x="3931" y="10139"/>
                </a:cubicBezTo>
                <a:cubicBezTo>
                  <a:pt x="2904" y="9020"/>
                  <a:pt x="2126" y="7661"/>
                  <a:pt x="1631" y="6213"/>
                </a:cubicBezTo>
                <a:cubicBezTo>
                  <a:pt x="955" y="4240"/>
                  <a:pt x="766" y="2070"/>
                  <a:pt x="1113"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4"/>
          <p:cNvGrpSpPr/>
          <p:nvPr/>
        </p:nvGrpSpPr>
        <p:grpSpPr>
          <a:xfrm>
            <a:off x="275208" y="3872319"/>
            <a:ext cx="595507" cy="894587"/>
            <a:chOff x="4522000" y="2088250"/>
            <a:chExt cx="348250" cy="523150"/>
          </a:xfrm>
          <a:solidFill>
            <a:srgbClr val="123342"/>
          </a:solidFill>
        </p:grpSpPr>
        <p:sp>
          <p:nvSpPr>
            <p:cNvPr id="228" name="Google Shape;228;p14"/>
            <p:cNvSpPr/>
            <p:nvPr/>
          </p:nvSpPr>
          <p:spPr>
            <a:xfrm>
              <a:off x="4566125" y="2088250"/>
              <a:ext cx="60050" cy="60725"/>
            </a:xfrm>
            <a:custGeom>
              <a:avLst/>
              <a:gdLst/>
              <a:ahLst/>
              <a:cxnLst/>
              <a:rect l="l" t="t" r="r" b="b"/>
              <a:pathLst>
                <a:path w="2402" h="2429" extrusionOk="0">
                  <a:moveTo>
                    <a:pt x="626" y="0"/>
                  </a:moveTo>
                  <a:cubicBezTo>
                    <a:pt x="509" y="3"/>
                    <a:pt x="395" y="36"/>
                    <a:pt x="296" y="98"/>
                  </a:cubicBezTo>
                  <a:cubicBezTo>
                    <a:pt x="179" y="166"/>
                    <a:pt x="91" y="275"/>
                    <a:pt x="52" y="404"/>
                  </a:cubicBezTo>
                  <a:cubicBezTo>
                    <a:pt x="26" y="493"/>
                    <a:pt x="1" y="503"/>
                    <a:pt x="6" y="634"/>
                  </a:cubicBezTo>
                  <a:cubicBezTo>
                    <a:pt x="9" y="702"/>
                    <a:pt x="19" y="768"/>
                    <a:pt x="37" y="833"/>
                  </a:cubicBezTo>
                  <a:cubicBezTo>
                    <a:pt x="38" y="837"/>
                    <a:pt x="39" y="840"/>
                    <a:pt x="39" y="845"/>
                  </a:cubicBezTo>
                  <a:cubicBezTo>
                    <a:pt x="39" y="911"/>
                    <a:pt x="48" y="976"/>
                    <a:pt x="65" y="1039"/>
                  </a:cubicBezTo>
                  <a:cubicBezTo>
                    <a:pt x="90" y="1128"/>
                    <a:pt x="133" y="1208"/>
                    <a:pt x="173" y="1290"/>
                  </a:cubicBezTo>
                  <a:cubicBezTo>
                    <a:pt x="191" y="1327"/>
                    <a:pt x="209" y="1366"/>
                    <a:pt x="227" y="1404"/>
                  </a:cubicBezTo>
                  <a:cubicBezTo>
                    <a:pt x="245" y="1443"/>
                    <a:pt x="258" y="1486"/>
                    <a:pt x="276" y="1526"/>
                  </a:cubicBezTo>
                  <a:cubicBezTo>
                    <a:pt x="302" y="1598"/>
                    <a:pt x="333" y="1666"/>
                    <a:pt x="371" y="1732"/>
                  </a:cubicBezTo>
                  <a:lnTo>
                    <a:pt x="527" y="1938"/>
                  </a:lnTo>
                  <a:lnTo>
                    <a:pt x="542" y="1959"/>
                  </a:lnTo>
                  <a:cubicBezTo>
                    <a:pt x="558" y="1973"/>
                    <a:pt x="576" y="1986"/>
                    <a:pt x="591" y="1999"/>
                  </a:cubicBezTo>
                  <a:cubicBezTo>
                    <a:pt x="648" y="2045"/>
                    <a:pt x="702" y="2093"/>
                    <a:pt x="759" y="2139"/>
                  </a:cubicBezTo>
                  <a:cubicBezTo>
                    <a:pt x="887" y="2247"/>
                    <a:pt x="1019" y="2343"/>
                    <a:pt x="1182" y="2391"/>
                  </a:cubicBezTo>
                  <a:lnTo>
                    <a:pt x="1202" y="2394"/>
                  </a:lnTo>
                  <a:lnTo>
                    <a:pt x="1453" y="2428"/>
                  </a:lnTo>
                  <a:cubicBezTo>
                    <a:pt x="1553" y="2423"/>
                    <a:pt x="1652" y="2404"/>
                    <a:pt x="1750" y="2389"/>
                  </a:cubicBezTo>
                  <a:cubicBezTo>
                    <a:pt x="1894" y="2349"/>
                    <a:pt x="2024" y="2270"/>
                    <a:pt x="2129" y="2163"/>
                  </a:cubicBezTo>
                  <a:cubicBezTo>
                    <a:pt x="2234" y="2055"/>
                    <a:pt x="2311" y="1921"/>
                    <a:pt x="2351" y="1776"/>
                  </a:cubicBezTo>
                  <a:cubicBezTo>
                    <a:pt x="2364" y="1715"/>
                    <a:pt x="2374" y="1654"/>
                    <a:pt x="2380" y="1592"/>
                  </a:cubicBezTo>
                  <a:cubicBezTo>
                    <a:pt x="2401" y="1433"/>
                    <a:pt x="2400" y="1476"/>
                    <a:pt x="2378" y="1314"/>
                  </a:cubicBezTo>
                  <a:cubicBezTo>
                    <a:pt x="2361" y="1173"/>
                    <a:pt x="2332" y="1055"/>
                    <a:pt x="2251" y="930"/>
                  </a:cubicBezTo>
                  <a:cubicBezTo>
                    <a:pt x="2210" y="866"/>
                    <a:pt x="2166" y="804"/>
                    <a:pt x="2123" y="744"/>
                  </a:cubicBezTo>
                  <a:cubicBezTo>
                    <a:pt x="2070" y="670"/>
                    <a:pt x="2015" y="581"/>
                    <a:pt x="1952" y="516"/>
                  </a:cubicBezTo>
                  <a:cubicBezTo>
                    <a:pt x="1885" y="451"/>
                    <a:pt x="1811" y="392"/>
                    <a:pt x="1731" y="340"/>
                  </a:cubicBezTo>
                  <a:cubicBezTo>
                    <a:pt x="1668" y="301"/>
                    <a:pt x="1602" y="268"/>
                    <a:pt x="1532" y="241"/>
                  </a:cubicBezTo>
                  <a:cubicBezTo>
                    <a:pt x="1450" y="205"/>
                    <a:pt x="1368" y="174"/>
                    <a:pt x="1286" y="141"/>
                  </a:cubicBezTo>
                  <a:lnTo>
                    <a:pt x="1280" y="140"/>
                  </a:lnTo>
                  <a:cubicBezTo>
                    <a:pt x="1231" y="118"/>
                    <a:pt x="1120" y="64"/>
                    <a:pt x="1045" y="38"/>
                  </a:cubicBezTo>
                  <a:cubicBezTo>
                    <a:pt x="975" y="16"/>
                    <a:pt x="903" y="4"/>
                    <a:pt x="830" y="4"/>
                  </a:cubicBezTo>
                  <a:cubicBezTo>
                    <a:pt x="797" y="4"/>
                    <a:pt x="764" y="7"/>
                    <a:pt x="731" y="12"/>
                  </a:cubicBezTo>
                  <a:cubicBezTo>
                    <a:pt x="697" y="4"/>
                    <a:pt x="662" y="0"/>
                    <a:pt x="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4522000" y="2208050"/>
              <a:ext cx="52375" cy="55575"/>
            </a:xfrm>
            <a:custGeom>
              <a:avLst/>
              <a:gdLst/>
              <a:ahLst/>
              <a:cxnLst/>
              <a:rect l="l" t="t" r="r" b="b"/>
              <a:pathLst>
                <a:path w="2095" h="2223" extrusionOk="0">
                  <a:moveTo>
                    <a:pt x="2048" y="1795"/>
                  </a:moveTo>
                  <a:lnTo>
                    <a:pt x="2037" y="1824"/>
                  </a:lnTo>
                  <a:lnTo>
                    <a:pt x="2037" y="1824"/>
                  </a:lnTo>
                  <a:cubicBezTo>
                    <a:pt x="2041" y="1814"/>
                    <a:pt x="2046" y="1805"/>
                    <a:pt x="2048" y="1795"/>
                  </a:cubicBezTo>
                  <a:close/>
                  <a:moveTo>
                    <a:pt x="2037" y="1824"/>
                  </a:moveTo>
                  <a:cubicBezTo>
                    <a:pt x="2036" y="1827"/>
                    <a:pt x="2035" y="1830"/>
                    <a:pt x="2034" y="1833"/>
                  </a:cubicBezTo>
                  <a:lnTo>
                    <a:pt x="2037" y="1824"/>
                  </a:lnTo>
                  <a:close/>
                  <a:moveTo>
                    <a:pt x="447" y="0"/>
                  </a:moveTo>
                  <a:cubicBezTo>
                    <a:pt x="426" y="0"/>
                    <a:pt x="406" y="1"/>
                    <a:pt x="385" y="3"/>
                  </a:cubicBezTo>
                  <a:cubicBezTo>
                    <a:pt x="241" y="11"/>
                    <a:pt x="52" y="114"/>
                    <a:pt x="30" y="279"/>
                  </a:cubicBezTo>
                  <a:cubicBezTo>
                    <a:pt x="19" y="369"/>
                    <a:pt x="0" y="454"/>
                    <a:pt x="12" y="543"/>
                  </a:cubicBezTo>
                  <a:cubicBezTo>
                    <a:pt x="19" y="582"/>
                    <a:pt x="28" y="619"/>
                    <a:pt x="41" y="655"/>
                  </a:cubicBezTo>
                  <a:cubicBezTo>
                    <a:pt x="20" y="763"/>
                    <a:pt x="16" y="877"/>
                    <a:pt x="45" y="972"/>
                  </a:cubicBezTo>
                  <a:cubicBezTo>
                    <a:pt x="72" y="1047"/>
                    <a:pt x="103" y="1121"/>
                    <a:pt x="139" y="1193"/>
                  </a:cubicBezTo>
                  <a:lnTo>
                    <a:pt x="213" y="1357"/>
                  </a:lnTo>
                  <a:cubicBezTo>
                    <a:pt x="248" y="1441"/>
                    <a:pt x="293" y="1520"/>
                    <a:pt x="346" y="1594"/>
                  </a:cubicBezTo>
                  <a:cubicBezTo>
                    <a:pt x="402" y="1666"/>
                    <a:pt x="464" y="1732"/>
                    <a:pt x="531" y="1795"/>
                  </a:cubicBezTo>
                  <a:cubicBezTo>
                    <a:pt x="571" y="1833"/>
                    <a:pt x="608" y="1873"/>
                    <a:pt x="650" y="1911"/>
                  </a:cubicBezTo>
                  <a:cubicBezTo>
                    <a:pt x="790" y="2039"/>
                    <a:pt x="938" y="2104"/>
                    <a:pt x="1113" y="2163"/>
                  </a:cubicBezTo>
                  <a:cubicBezTo>
                    <a:pt x="1223" y="2200"/>
                    <a:pt x="1330" y="2222"/>
                    <a:pt x="1438" y="2222"/>
                  </a:cubicBezTo>
                  <a:cubicBezTo>
                    <a:pt x="1507" y="2222"/>
                    <a:pt x="1576" y="2213"/>
                    <a:pt x="1646" y="2193"/>
                  </a:cubicBezTo>
                  <a:cubicBezTo>
                    <a:pt x="1751" y="2193"/>
                    <a:pt x="1862" y="2167"/>
                    <a:pt x="1931" y="2096"/>
                  </a:cubicBezTo>
                  <a:cubicBezTo>
                    <a:pt x="2000" y="2027"/>
                    <a:pt x="2025" y="1932"/>
                    <a:pt x="2034" y="1833"/>
                  </a:cubicBezTo>
                  <a:cubicBezTo>
                    <a:pt x="2034" y="1831"/>
                    <a:pt x="2034" y="1830"/>
                    <a:pt x="2034" y="1828"/>
                  </a:cubicBezTo>
                  <a:cubicBezTo>
                    <a:pt x="2070" y="1746"/>
                    <a:pt x="2090" y="1658"/>
                    <a:pt x="2093" y="1569"/>
                  </a:cubicBezTo>
                  <a:cubicBezTo>
                    <a:pt x="2094" y="1494"/>
                    <a:pt x="2085" y="1419"/>
                    <a:pt x="2068" y="1347"/>
                  </a:cubicBezTo>
                  <a:cubicBezTo>
                    <a:pt x="2057" y="1294"/>
                    <a:pt x="2044" y="1240"/>
                    <a:pt x="2032" y="1187"/>
                  </a:cubicBezTo>
                  <a:cubicBezTo>
                    <a:pt x="2028" y="1163"/>
                    <a:pt x="2022" y="1138"/>
                    <a:pt x="2015" y="1115"/>
                  </a:cubicBezTo>
                  <a:cubicBezTo>
                    <a:pt x="1969" y="952"/>
                    <a:pt x="1897" y="859"/>
                    <a:pt x="1800" y="733"/>
                  </a:cubicBezTo>
                  <a:cubicBezTo>
                    <a:pt x="1763" y="684"/>
                    <a:pt x="1725" y="637"/>
                    <a:pt x="1688" y="588"/>
                  </a:cubicBezTo>
                  <a:cubicBezTo>
                    <a:pt x="1637" y="518"/>
                    <a:pt x="1578" y="455"/>
                    <a:pt x="1512" y="402"/>
                  </a:cubicBezTo>
                  <a:cubicBezTo>
                    <a:pt x="1441" y="347"/>
                    <a:pt x="1368" y="298"/>
                    <a:pt x="1291" y="255"/>
                  </a:cubicBezTo>
                  <a:lnTo>
                    <a:pt x="1156" y="174"/>
                  </a:lnTo>
                  <a:cubicBezTo>
                    <a:pt x="1018" y="91"/>
                    <a:pt x="877" y="46"/>
                    <a:pt x="729" y="46"/>
                  </a:cubicBezTo>
                  <a:cubicBezTo>
                    <a:pt x="714" y="46"/>
                    <a:pt x="700" y="46"/>
                    <a:pt x="685" y="47"/>
                  </a:cubicBezTo>
                  <a:cubicBezTo>
                    <a:pt x="656" y="34"/>
                    <a:pt x="628" y="24"/>
                    <a:pt x="598" y="16"/>
                  </a:cubicBezTo>
                  <a:cubicBezTo>
                    <a:pt x="549" y="5"/>
                    <a:pt x="498" y="0"/>
                    <a:pt x="4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4654575" y="2318750"/>
              <a:ext cx="62350" cy="66250"/>
            </a:xfrm>
            <a:custGeom>
              <a:avLst/>
              <a:gdLst/>
              <a:ahLst/>
              <a:cxnLst/>
              <a:rect l="l" t="t" r="r" b="b"/>
              <a:pathLst>
                <a:path w="2494" h="2650" extrusionOk="0">
                  <a:moveTo>
                    <a:pt x="1100" y="0"/>
                  </a:moveTo>
                  <a:cubicBezTo>
                    <a:pt x="1003" y="6"/>
                    <a:pt x="907" y="19"/>
                    <a:pt x="812" y="39"/>
                  </a:cubicBezTo>
                  <a:cubicBezTo>
                    <a:pt x="764" y="52"/>
                    <a:pt x="743" y="66"/>
                    <a:pt x="681" y="94"/>
                  </a:cubicBezTo>
                  <a:cubicBezTo>
                    <a:pt x="598" y="117"/>
                    <a:pt x="525" y="160"/>
                    <a:pt x="466" y="222"/>
                  </a:cubicBezTo>
                  <a:cubicBezTo>
                    <a:pt x="359" y="291"/>
                    <a:pt x="274" y="388"/>
                    <a:pt x="215" y="502"/>
                  </a:cubicBezTo>
                  <a:cubicBezTo>
                    <a:pt x="45" y="757"/>
                    <a:pt x="0" y="1139"/>
                    <a:pt x="111" y="1422"/>
                  </a:cubicBezTo>
                  <a:cubicBezTo>
                    <a:pt x="169" y="1567"/>
                    <a:pt x="214" y="1727"/>
                    <a:pt x="290" y="1858"/>
                  </a:cubicBezTo>
                  <a:cubicBezTo>
                    <a:pt x="369" y="1995"/>
                    <a:pt x="482" y="2107"/>
                    <a:pt x="587" y="2222"/>
                  </a:cubicBezTo>
                  <a:cubicBezTo>
                    <a:pt x="673" y="2316"/>
                    <a:pt x="743" y="2387"/>
                    <a:pt x="865" y="2460"/>
                  </a:cubicBezTo>
                  <a:cubicBezTo>
                    <a:pt x="939" y="2505"/>
                    <a:pt x="1016" y="2538"/>
                    <a:pt x="1098" y="2561"/>
                  </a:cubicBezTo>
                  <a:cubicBezTo>
                    <a:pt x="1233" y="2620"/>
                    <a:pt x="1378" y="2650"/>
                    <a:pt x="1523" y="2650"/>
                  </a:cubicBezTo>
                  <a:cubicBezTo>
                    <a:pt x="1618" y="2650"/>
                    <a:pt x="1713" y="2637"/>
                    <a:pt x="1806" y="2611"/>
                  </a:cubicBezTo>
                  <a:cubicBezTo>
                    <a:pt x="1823" y="2608"/>
                    <a:pt x="1839" y="2604"/>
                    <a:pt x="1855" y="2600"/>
                  </a:cubicBezTo>
                  <a:cubicBezTo>
                    <a:pt x="1859" y="2598"/>
                    <a:pt x="1865" y="2598"/>
                    <a:pt x="1869" y="2597"/>
                  </a:cubicBezTo>
                  <a:lnTo>
                    <a:pt x="1867" y="2597"/>
                  </a:lnTo>
                  <a:cubicBezTo>
                    <a:pt x="1954" y="2577"/>
                    <a:pt x="2037" y="2538"/>
                    <a:pt x="2107" y="2483"/>
                  </a:cubicBezTo>
                  <a:cubicBezTo>
                    <a:pt x="2178" y="2425"/>
                    <a:pt x="2237" y="2356"/>
                    <a:pt x="2282" y="2277"/>
                  </a:cubicBezTo>
                  <a:cubicBezTo>
                    <a:pt x="2341" y="2186"/>
                    <a:pt x="2384" y="2081"/>
                    <a:pt x="2423" y="1984"/>
                  </a:cubicBezTo>
                  <a:cubicBezTo>
                    <a:pt x="2431" y="1967"/>
                    <a:pt x="2439" y="1948"/>
                    <a:pt x="2446" y="1930"/>
                  </a:cubicBezTo>
                  <a:cubicBezTo>
                    <a:pt x="2493" y="1803"/>
                    <a:pt x="2493" y="1673"/>
                    <a:pt x="2479" y="1544"/>
                  </a:cubicBezTo>
                  <a:cubicBezTo>
                    <a:pt x="2479" y="1542"/>
                    <a:pt x="2479" y="1541"/>
                    <a:pt x="2479" y="1539"/>
                  </a:cubicBezTo>
                  <a:lnTo>
                    <a:pt x="2479" y="1513"/>
                  </a:lnTo>
                  <a:cubicBezTo>
                    <a:pt x="2466" y="1417"/>
                    <a:pt x="2453" y="1320"/>
                    <a:pt x="2440" y="1222"/>
                  </a:cubicBezTo>
                  <a:cubicBezTo>
                    <a:pt x="2408" y="1104"/>
                    <a:pt x="2346" y="989"/>
                    <a:pt x="2292" y="878"/>
                  </a:cubicBezTo>
                  <a:cubicBezTo>
                    <a:pt x="2214" y="721"/>
                    <a:pt x="2132" y="571"/>
                    <a:pt x="2002" y="450"/>
                  </a:cubicBezTo>
                  <a:cubicBezTo>
                    <a:pt x="1972" y="422"/>
                    <a:pt x="1942" y="395"/>
                    <a:pt x="1911" y="368"/>
                  </a:cubicBezTo>
                  <a:cubicBezTo>
                    <a:pt x="1897" y="355"/>
                    <a:pt x="1882" y="340"/>
                    <a:pt x="1867" y="327"/>
                  </a:cubicBezTo>
                  <a:cubicBezTo>
                    <a:pt x="1829" y="293"/>
                    <a:pt x="1790" y="261"/>
                    <a:pt x="1748" y="232"/>
                  </a:cubicBezTo>
                  <a:cubicBezTo>
                    <a:pt x="1685" y="166"/>
                    <a:pt x="1604" y="118"/>
                    <a:pt x="1516" y="94"/>
                  </a:cubicBezTo>
                  <a:cubicBezTo>
                    <a:pt x="1382" y="42"/>
                    <a:pt x="1243" y="12"/>
                    <a:pt x="11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4"/>
            <p:cNvSpPr/>
            <p:nvPr/>
          </p:nvSpPr>
          <p:spPr>
            <a:xfrm>
              <a:off x="4524300" y="2340150"/>
              <a:ext cx="49850" cy="53825"/>
            </a:xfrm>
            <a:custGeom>
              <a:avLst/>
              <a:gdLst/>
              <a:ahLst/>
              <a:cxnLst/>
              <a:rect l="l" t="t" r="r" b="b"/>
              <a:pathLst>
                <a:path w="1994" h="2153" extrusionOk="0">
                  <a:moveTo>
                    <a:pt x="853" y="1"/>
                  </a:moveTo>
                  <a:cubicBezTo>
                    <a:pt x="815" y="1"/>
                    <a:pt x="776" y="6"/>
                    <a:pt x="740" y="16"/>
                  </a:cubicBezTo>
                  <a:cubicBezTo>
                    <a:pt x="683" y="17"/>
                    <a:pt x="627" y="30"/>
                    <a:pt x="575" y="53"/>
                  </a:cubicBezTo>
                  <a:cubicBezTo>
                    <a:pt x="453" y="87"/>
                    <a:pt x="335" y="144"/>
                    <a:pt x="250" y="238"/>
                  </a:cubicBezTo>
                  <a:lnTo>
                    <a:pt x="139" y="386"/>
                  </a:lnTo>
                  <a:cubicBezTo>
                    <a:pt x="127" y="409"/>
                    <a:pt x="117" y="434"/>
                    <a:pt x="108" y="458"/>
                  </a:cubicBezTo>
                  <a:cubicBezTo>
                    <a:pt x="28" y="610"/>
                    <a:pt x="0" y="787"/>
                    <a:pt x="5" y="957"/>
                  </a:cubicBezTo>
                  <a:cubicBezTo>
                    <a:pt x="9" y="1172"/>
                    <a:pt x="75" y="1379"/>
                    <a:pt x="196" y="1556"/>
                  </a:cubicBezTo>
                  <a:cubicBezTo>
                    <a:pt x="253" y="1639"/>
                    <a:pt x="312" y="1729"/>
                    <a:pt x="387" y="1796"/>
                  </a:cubicBezTo>
                  <a:cubicBezTo>
                    <a:pt x="408" y="1814"/>
                    <a:pt x="430" y="1833"/>
                    <a:pt x="451" y="1852"/>
                  </a:cubicBezTo>
                  <a:cubicBezTo>
                    <a:pt x="522" y="1917"/>
                    <a:pt x="596" y="1986"/>
                    <a:pt x="678" y="2033"/>
                  </a:cubicBezTo>
                  <a:cubicBezTo>
                    <a:pt x="815" y="2112"/>
                    <a:pt x="969" y="2152"/>
                    <a:pt x="1125" y="2152"/>
                  </a:cubicBezTo>
                  <a:cubicBezTo>
                    <a:pt x="1168" y="2152"/>
                    <a:pt x="1211" y="2149"/>
                    <a:pt x="1254" y="2143"/>
                  </a:cubicBezTo>
                  <a:cubicBezTo>
                    <a:pt x="1333" y="2140"/>
                    <a:pt x="1411" y="2123"/>
                    <a:pt x="1485" y="2093"/>
                  </a:cubicBezTo>
                  <a:cubicBezTo>
                    <a:pt x="1593" y="2046"/>
                    <a:pt x="1718" y="1960"/>
                    <a:pt x="1779" y="1849"/>
                  </a:cubicBezTo>
                  <a:cubicBezTo>
                    <a:pt x="1813" y="1807"/>
                    <a:pt x="1845" y="1764"/>
                    <a:pt x="1874" y="1719"/>
                  </a:cubicBezTo>
                  <a:cubicBezTo>
                    <a:pt x="1937" y="1620"/>
                    <a:pt x="1972" y="1506"/>
                    <a:pt x="1978" y="1388"/>
                  </a:cubicBezTo>
                  <a:cubicBezTo>
                    <a:pt x="1985" y="1346"/>
                    <a:pt x="1991" y="1303"/>
                    <a:pt x="1993" y="1261"/>
                  </a:cubicBezTo>
                  <a:cubicBezTo>
                    <a:pt x="1992" y="1159"/>
                    <a:pt x="1978" y="1058"/>
                    <a:pt x="1950" y="960"/>
                  </a:cubicBezTo>
                  <a:cubicBezTo>
                    <a:pt x="1943" y="928"/>
                    <a:pt x="1934" y="898"/>
                    <a:pt x="1926" y="868"/>
                  </a:cubicBezTo>
                  <a:cubicBezTo>
                    <a:pt x="1900" y="783"/>
                    <a:pt x="1865" y="699"/>
                    <a:pt x="1825" y="620"/>
                  </a:cubicBezTo>
                  <a:cubicBezTo>
                    <a:pt x="1816" y="604"/>
                    <a:pt x="1808" y="588"/>
                    <a:pt x="1797" y="574"/>
                  </a:cubicBezTo>
                  <a:cubicBezTo>
                    <a:pt x="1760" y="519"/>
                    <a:pt x="1720" y="467"/>
                    <a:pt x="1679" y="414"/>
                  </a:cubicBezTo>
                  <a:cubicBezTo>
                    <a:pt x="1594" y="301"/>
                    <a:pt x="1539" y="229"/>
                    <a:pt x="1401" y="154"/>
                  </a:cubicBezTo>
                  <a:cubicBezTo>
                    <a:pt x="1325" y="114"/>
                    <a:pt x="1246" y="81"/>
                    <a:pt x="1163" y="53"/>
                  </a:cubicBezTo>
                  <a:cubicBezTo>
                    <a:pt x="1142" y="48"/>
                    <a:pt x="1119" y="40"/>
                    <a:pt x="1096" y="36"/>
                  </a:cubicBezTo>
                  <a:cubicBezTo>
                    <a:pt x="1054" y="25"/>
                    <a:pt x="1011" y="17"/>
                    <a:pt x="966" y="16"/>
                  </a:cubicBezTo>
                  <a:cubicBezTo>
                    <a:pt x="929" y="6"/>
                    <a:pt x="891" y="1"/>
                    <a:pt x="8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4632300" y="2490475"/>
              <a:ext cx="54575" cy="66350"/>
            </a:xfrm>
            <a:custGeom>
              <a:avLst/>
              <a:gdLst/>
              <a:ahLst/>
              <a:cxnLst/>
              <a:rect l="l" t="t" r="r" b="b"/>
              <a:pathLst>
                <a:path w="2183" h="2654" extrusionOk="0">
                  <a:moveTo>
                    <a:pt x="536" y="1"/>
                  </a:moveTo>
                  <a:cubicBezTo>
                    <a:pt x="532" y="1"/>
                    <a:pt x="549" y="4"/>
                    <a:pt x="599" y="11"/>
                  </a:cubicBezTo>
                  <a:lnTo>
                    <a:pt x="599" y="11"/>
                  </a:lnTo>
                  <a:cubicBezTo>
                    <a:pt x="559" y="6"/>
                    <a:pt x="521" y="2"/>
                    <a:pt x="484" y="2"/>
                  </a:cubicBezTo>
                  <a:cubicBezTo>
                    <a:pt x="383" y="2"/>
                    <a:pt x="292" y="28"/>
                    <a:pt x="200" y="100"/>
                  </a:cubicBezTo>
                  <a:cubicBezTo>
                    <a:pt x="76" y="198"/>
                    <a:pt x="25" y="324"/>
                    <a:pt x="12" y="482"/>
                  </a:cubicBezTo>
                  <a:cubicBezTo>
                    <a:pt x="1" y="659"/>
                    <a:pt x="14" y="838"/>
                    <a:pt x="51" y="1012"/>
                  </a:cubicBezTo>
                  <a:cubicBezTo>
                    <a:pt x="94" y="1216"/>
                    <a:pt x="123" y="1433"/>
                    <a:pt x="224" y="1618"/>
                  </a:cubicBezTo>
                  <a:cubicBezTo>
                    <a:pt x="439" y="2012"/>
                    <a:pt x="737" y="2425"/>
                    <a:pt x="1185" y="2546"/>
                  </a:cubicBezTo>
                  <a:cubicBezTo>
                    <a:pt x="1227" y="2564"/>
                    <a:pt x="1270" y="2580"/>
                    <a:pt x="1315" y="2593"/>
                  </a:cubicBezTo>
                  <a:lnTo>
                    <a:pt x="1269" y="2570"/>
                  </a:lnTo>
                  <a:lnTo>
                    <a:pt x="1269" y="2570"/>
                  </a:lnTo>
                  <a:cubicBezTo>
                    <a:pt x="1286" y="2579"/>
                    <a:pt x="1305" y="2586"/>
                    <a:pt x="1322" y="2593"/>
                  </a:cubicBezTo>
                  <a:cubicBezTo>
                    <a:pt x="1337" y="2598"/>
                    <a:pt x="1353" y="2602"/>
                    <a:pt x="1368" y="2605"/>
                  </a:cubicBezTo>
                  <a:lnTo>
                    <a:pt x="1368" y="2605"/>
                  </a:lnTo>
                  <a:lnTo>
                    <a:pt x="1342" y="2602"/>
                  </a:lnTo>
                  <a:lnTo>
                    <a:pt x="1342" y="2602"/>
                  </a:lnTo>
                  <a:cubicBezTo>
                    <a:pt x="1364" y="2612"/>
                    <a:pt x="1386" y="2623"/>
                    <a:pt x="1409" y="2632"/>
                  </a:cubicBezTo>
                  <a:cubicBezTo>
                    <a:pt x="1468" y="2645"/>
                    <a:pt x="1528" y="2654"/>
                    <a:pt x="1589" y="2654"/>
                  </a:cubicBezTo>
                  <a:cubicBezTo>
                    <a:pt x="1677" y="2652"/>
                    <a:pt x="1782" y="2645"/>
                    <a:pt x="1860" y="2599"/>
                  </a:cubicBezTo>
                  <a:cubicBezTo>
                    <a:pt x="2008" y="2510"/>
                    <a:pt x="2083" y="2332"/>
                    <a:pt x="2115" y="2159"/>
                  </a:cubicBezTo>
                  <a:lnTo>
                    <a:pt x="2119" y="2144"/>
                  </a:lnTo>
                  <a:lnTo>
                    <a:pt x="2119" y="2144"/>
                  </a:lnTo>
                  <a:cubicBezTo>
                    <a:pt x="2118" y="2147"/>
                    <a:pt x="2118" y="2149"/>
                    <a:pt x="2115" y="2152"/>
                  </a:cubicBezTo>
                  <a:cubicBezTo>
                    <a:pt x="2118" y="2141"/>
                    <a:pt x="2118" y="2131"/>
                    <a:pt x="2119" y="2119"/>
                  </a:cubicBezTo>
                  <a:cubicBezTo>
                    <a:pt x="2135" y="2056"/>
                    <a:pt x="2145" y="1992"/>
                    <a:pt x="2147" y="1927"/>
                  </a:cubicBezTo>
                  <a:cubicBezTo>
                    <a:pt x="2183" y="1706"/>
                    <a:pt x="2161" y="1479"/>
                    <a:pt x="2083" y="1269"/>
                  </a:cubicBezTo>
                  <a:cubicBezTo>
                    <a:pt x="2024" y="1106"/>
                    <a:pt x="1981" y="1017"/>
                    <a:pt x="1889" y="890"/>
                  </a:cubicBezTo>
                  <a:cubicBezTo>
                    <a:pt x="1805" y="773"/>
                    <a:pt x="1721" y="638"/>
                    <a:pt x="1623" y="537"/>
                  </a:cubicBezTo>
                  <a:cubicBezTo>
                    <a:pt x="1484" y="393"/>
                    <a:pt x="1292" y="293"/>
                    <a:pt x="1119" y="194"/>
                  </a:cubicBezTo>
                  <a:cubicBezTo>
                    <a:pt x="1020" y="139"/>
                    <a:pt x="914" y="94"/>
                    <a:pt x="806" y="60"/>
                  </a:cubicBezTo>
                  <a:cubicBezTo>
                    <a:pt x="778" y="51"/>
                    <a:pt x="749" y="40"/>
                    <a:pt x="720" y="31"/>
                  </a:cubicBezTo>
                  <a:cubicBezTo>
                    <a:pt x="676" y="19"/>
                    <a:pt x="545" y="1"/>
                    <a:pt x="5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4812950" y="2412650"/>
              <a:ext cx="57300" cy="57750"/>
            </a:xfrm>
            <a:custGeom>
              <a:avLst/>
              <a:gdLst/>
              <a:ahLst/>
              <a:cxnLst/>
              <a:rect l="l" t="t" r="r" b="b"/>
              <a:pathLst>
                <a:path w="2292" h="2310" extrusionOk="0">
                  <a:moveTo>
                    <a:pt x="744" y="1"/>
                  </a:moveTo>
                  <a:cubicBezTo>
                    <a:pt x="712" y="1"/>
                    <a:pt x="679" y="4"/>
                    <a:pt x="647" y="8"/>
                  </a:cubicBezTo>
                  <a:cubicBezTo>
                    <a:pt x="617" y="4"/>
                    <a:pt x="587" y="2"/>
                    <a:pt x="557" y="2"/>
                  </a:cubicBezTo>
                  <a:cubicBezTo>
                    <a:pt x="421" y="2"/>
                    <a:pt x="293" y="45"/>
                    <a:pt x="189" y="151"/>
                  </a:cubicBezTo>
                  <a:cubicBezTo>
                    <a:pt x="62" y="281"/>
                    <a:pt x="0" y="491"/>
                    <a:pt x="55" y="673"/>
                  </a:cubicBezTo>
                  <a:cubicBezTo>
                    <a:pt x="55" y="673"/>
                    <a:pt x="55" y="674"/>
                    <a:pt x="55" y="674"/>
                  </a:cubicBezTo>
                  <a:cubicBezTo>
                    <a:pt x="55" y="817"/>
                    <a:pt x="100" y="956"/>
                    <a:pt x="143" y="1096"/>
                  </a:cubicBezTo>
                  <a:cubicBezTo>
                    <a:pt x="195" y="1266"/>
                    <a:pt x="281" y="1416"/>
                    <a:pt x="365" y="1572"/>
                  </a:cubicBezTo>
                  <a:cubicBezTo>
                    <a:pt x="444" y="1720"/>
                    <a:pt x="583" y="1860"/>
                    <a:pt x="707" y="1978"/>
                  </a:cubicBezTo>
                  <a:cubicBezTo>
                    <a:pt x="842" y="2109"/>
                    <a:pt x="993" y="2219"/>
                    <a:pt x="1176" y="2271"/>
                  </a:cubicBezTo>
                  <a:cubicBezTo>
                    <a:pt x="1269" y="2297"/>
                    <a:pt x="1368" y="2310"/>
                    <a:pt x="1465" y="2310"/>
                  </a:cubicBezTo>
                  <a:cubicBezTo>
                    <a:pt x="1470" y="2310"/>
                    <a:pt x="1475" y="2310"/>
                    <a:pt x="1480" y="2310"/>
                  </a:cubicBezTo>
                  <a:cubicBezTo>
                    <a:pt x="1488" y="2310"/>
                    <a:pt x="1496" y="2310"/>
                    <a:pt x="1504" y="2310"/>
                  </a:cubicBezTo>
                  <a:cubicBezTo>
                    <a:pt x="1546" y="2310"/>
                    <a:pt x="1588" y="2307"/>
                    <a:pt x="1629" y="2300"/>
                  </a:cubicBezTo>
                  <a:cubicBezTo>
                    <a:pt x="1682" y="2297"/>
                    <a:pt x="1735" y="2287"/>
                    <a:pt x="1786" y="2271"/>
                  </a:cubicBezTo>
                  <a:cubicBezTo>
                    <a:pt x="1788" y="2271"/>
                    <a:pt x="1791" y="2271"/>
                    <a:pt x="1793" y="2271"/>
                  </a:cubicBezTo>
                  <a:cubicBezTo>
                    <a:pt x="1905" y="2271"/>
                    <a:pt x="2021" y="2206"/>
                    <a:pt x="2045" y="2089"/>
                  </a:cubicBezTo>
                  <a:cubicBezTo>
                    <a:pt x="2083" y="2040"/>
                    <a:pt x="2112" y="1984"/>
                    <a:pt x="2133" y="1925"/>
                  </a:cubicBezTo>
                  <a:cubicBezTo>
                    <a:pt x="2161" y="1876"/>
                    <a:pt x="2182" y="1821"/>
                    <a:pt x="2195" y="1765"/>
                  </a:cubicBezTo>
                  <a:cubicBezTo>
                    <a:pt x="2292" y="1482"/>
                    <a:pt x="2223" y="1132"/>
                    <a:pt x="2078" y="896"/>
                  </a:cubicBezTo>
                  <a:cubicBezTo>
                    <a:pt x="2047" y="844"/>
                    <a:pt x="2011" y="796"/>
                    <a:pt x="1976" y="747"/>
                  </a:cubicBezTo>
                  <a:cubicBezTo>
                    <a:pt x="1921" y="673"/>
                    <a:pt x="1854" y="569"/>
                    <a:pt x="1800" y="514"/>
                  </a:cubicBezTo>
                  <a:cubicBezTo>
                    <a:pt x="1731" y="448"/>
                    <a:pt x="1656" y="386"/>
                    <a:pt x="1577" y="331"/>
                  </a:cubicBezTo>
                  <a:cubicBezTo>
                    <a:pt x="1436" y="227"/>
                    <a:pt x="1282" y="144"/>
                    <a:pt x="1117" y="85"/>
                  </a:cubicBezTo>
                  <a:cubicBezTo>
                    <a:pt x="1071" y="69"/>
                    <a:pt x="1026" y="53"/>
                    <a:pt x="980" y="38"/>
                  </a:cubicBezTo>
                  <a:cubicBezTo>
                    <a:pt x="930" y="23"/>
                    <a:pt x="879" y="13"/>
                    <a:pt x="826" y="7"/>
                  </a:cubicBezTo>
                  <a:cubicBezTo>
                    <a:pt x="799" y="3"/>
                    <a:pt x="772" y="1"/>
                    <a:pt x="7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4770950" y="2539750"/>
              <a:ext cx="59675" cy="71650"/>
            </a:xfrm>
            <a:custGeom>
              <a:avLst/>
              <a:gdLst/>
              <a:ahLst/>
              <a:cxnLst/>
              <a:rect l="l" t="t" r="r" b="b"/>
              <a:pathLst>
                <a:path w="2387" h="2866" extrusionOk="0">
                  <a:moveTo>
                    <a:pt x="242" y="1"/>
                  </a:moveTo>
                  <a:cubicBezTo>
                    <a:pt x="173" y="1"/>
                    <a:pt x="103" y="45"/>
                    <a:pt x="111" y="128"/>
                  </a:cubicBezTo>
                  <a:cubicBezTo>
                    <a:pt x="111" y="154"/>
                    <a:pt x="108" y="178"/>
                    <a:pt x="101" y="203"/>
                  </a:cubicBezTo>
                  <a:cubicBezTo>
                    <a:pt x="0" y="380"/>
                    <a:pt x="17" y="544"/>
                    <a:pt x="56" y="726"/>
                  </a:cubicBezTo>
                  <a:cubicBezTo>
                    <a:pt x="45" y="827"/>
                    <a:pt x="40" y="928"/>
                    <a:pt x="65" y="1032"/>
                  </a:cubicBezTo>
                  <a:cubicBezTo>
                    <a:pt x="84" y="1109"/>
                    <a:pt x="111" y="1184"/>
                    <a:pt x="136" y="1261"/>
                  </a:cubicBezTo>
                  <a:cubicBezTo>
                    <a:pt x="149" y="1301"/>
                    <a:pt x="159" y="1344"/>
                    <a:pt x="164" y="1386"/>
                  </a:cubicBezTo>
                  <a:cubicBezTo>
                    <a:pt x="183" y="1481"/>
                    <a:pt x="231" y="1566"/>
                    <a:pt x="272" y="1653"/>
                  </a:cubicBezTo>
                  <a:cubicBezTo>
                    <a:pt x="311" y="1735"/>
                    <a:pt x="352" y="1818"/>
                    <a:pt x="391" y="1900"/>
                  </a:cubicBezTo>
                  <a:cubicBezTo>
                    <a:pt x="444" y="2009"/>
                    <a:pt x="489" y="2105"/>
                    <a:pt x="562" y="2202"/>
                  </a:cubicBezTo>
                  <a:cubicBezTo>
                    <a:pt x="630" y="2295"/>
                    <a:pt x="705" y="2382"/>
                    <a:pt x="787" y="2462"/>
                  </a:cubicBezTo>
                  <a:cubicBezTo>
                    <a:pt x="1002" y="2672"/>
                    <a:pt x="1286" y="2865"/>
                    <a:pt x="1586" y="2865"/>
                  </a:cubicBezTo>
                  <a:cubicBezTo>
                    <a:pt x="1633" y="2865"/>
                    <a:pt x="1680" y="2860"/>
                    <a:pt x="1728" y="2850"/>
                  </a:cubicBezTo>
                  <a:cubicBezTo>
                    <a:pt x="1773" y="2850"/>
                    <a:pt x="1817" y="2844"/>
                    <a:pt x="1861" y="2831"/>
                  </a:cubicBezTo>
                  <a:cubicBezTo>
                    <a:pt x="2008" y="2829"/>
                    <a:pt x="2127" y="2742"/>
                    <a:pt x="2185" y="2608"/>
                  </a:cubicBezTo>
                  <a:cubicBezTo>
                    <a:pt x="2209" y="2565"/>
                    <a:pt x="2229" y="2519"/>
                    <a:pt x="2245" y="2471"/>
                  </a:cubicBezTo>
                  <a:cubicBezTo>
                    <a:pt x="2368" y="2248"/>
                    <a:pt x="2387" y="1988"/>
                    <a:pt x="2312" y="1729"/>
                  </a:cubicBezTo>
                  <a:cubicBezTo>
                    <a:pt x="2258" y="1537"/>
                    <a:pt x="2182" y="1354"/>
                    <a:pt x="2084" y="1183"/>
                  </a:cubicBezTo>
                  <a:cubicBezTo>
                    <a:pt x="1987" y="1017"/>
                    <a:pt x="1842" y="883"/>
                    <a:pt x="1711" y="746"/>
                  </a:cubicBezTo>
                  <a:cubicBezTo>
                    <a:pt x="1669" y="703"/>
                    <a:pt x="1629" y="658"/>
                    <a:pt x="1587" y="615"/>
                  </a:cubicBezTo>
                  <a:cubicBezTo>
                    <a:pt x="1516" y="544"/>
                    <a:pt x="1435" y="493"/>
                    <a:pt x="1356" y="438"/>
                  </a:cubicBezTo>
                  <a:cubicBezTo>
                    <a:pt x="1208" y="307"/>
                    <a:pt x="1036" y="150"/>
                    <a:pt x="847" y="147"/>
                  </a:cubicBezTo>
                  <a:cubicBezTo>
                    <a:pt x="820" y="125"/>
                    <a:pt x="793" y="105"/>
                    <a:pt x="762" y="88"/>
                  </a:cubicBezTo>
                  <a:cubicBezTo>
                    <a:pt x="670" y="30"/>
                    <a:pt x="578" y="4"/>
                    <a:pt x="481" y="4"/>
                  </a:cubicBezTo>
                  <a:cubicBezTo>
                    <a:pt x="437" y="4"/>
                    <a:pt x="391" y="10"/>
                    <a:pt x="343" y="20"/>
                  </a:cubicBezTo>
                  <a:cubicBezTo>
                    <a:pt x="330" y="20"/>
                    <a:pt x="317" y="18"/>
                    <a:pt x="304" y="14"/>
                  </a:cubicBezTo>
                  <a:cubicBezTo>
                    <a:pt x="285" y="5"/>
                    <a:pt x="263" y="1"/>
                    <a:pt x="2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7529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246"/>
        <p:cNvGrpSpPr/>
        <p:nvPr/>
      </p:nvGrpSpPr>
      <p:grpSpPr>
        <a:xfrm>
          <a:off x="0" y="0"/>
          <a:ext cx="0" cy="0"/>
          <a:chOff x="0" y="0"/>
          <a:chExt cx="0" cy="0"/>
        </a:xfrm>
      </p:grpSpPr>
      <p:sp>
        <p:nvSpPr>
          <p:cNvPr id="247" name="Google Shape;247;p16"/>
          <p:cNvSpPr/>
          <p:nvPr/>
        </p:nvSpPr>
        <p:spPr>
          <a:xfrm rot="10800000" flipH="1">
            <a:off x="5605411" y="-13419"/>
            <a:ext cx="3538538" cy="1809673"/>
          </a:xfrm>
          <a:custGeom>
            <a:avLst/>
            <a:gdLst/>
            <a:ahLst/>
            <a:cxnLst/>
            <a:rect l="l" t="t" r="r" b="b"/>
            <a:pathLst>
              <a:path w="66517" h="34018" extrusionOk="0">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rot="10800000" flipH="1">
            <a:off x="4649549" y="12"/>
            <a:ext cx="2911180" cy="773066"/>
          </a:xfrm>
          <a:custGeom>
            <a:avLst/>
            <a:gdLst/>
            <a:ahLst/>
            <a:cxnLst/>
            <a:rect l="l" t="t" r="r" b="b"/>
            <a:pathLst>
              <a:path w="54724" h="14532" extrusionOk="0">
                <a:moveTo>
                  <a:pt x="25234" y="0"/>
                </a:moveTo>
                <a:cubicBezTo>
                  <a:pt x="24731" y="0"/>
                  <a:pt x="24228" y="18"/>
                  <a:pt x="23724" y="56"/>
                </a:cubicBezTo>
                <a:cubicBezTo>
                  <a:pt x="14831" y="722"/>
                  <a:pt x="8767" y="7638"/>
                  <a:pt x="2155" y="12919"/>
                </a:cubicBezTo>
                <a:cubicBezTo>
                  <a:pt x="1449" y="13483"/>
                  <a:pt x="731" y="14020"/>
                  <a:pt x="1" y="14532"/>
                </a:cubicBezTo>
                <a:lnTo>
                  <a:pt x="1338" y="14532"/>
                </a:lnTo>
                <a:cubicBezTo>
                  <a:pt x="7745" y="9783"/>
                  <a:pt x="13182" y="3007"/>
                  <a:pt x="21188" y="1262"/>
                </a:cubicBezTo>
                <a:cubicBezTo>
                  <a:pt x="22593" y="956"/>
                  <a:pt x="23985" y="815"/>
                  <a:pt x="25362" y="815"/>
                </a:cubicBezTo>
                <a:cubicBezTo>
                  <a:pt x="33751" y="815"/>
                  <a:pt x="41541" y="6061"/>
                  <a:pt x="48044" y="11105"/>
                </a:cubicBezTo>
                <a:cubicBezTo>
                  <a:pt x="49632" y="12335"/>
                  <a:pt x="51247" y="13520"/>
                  <a:pt x="52969" y="14532"/>
                </a:cubicBezTo>
                <a:lnTo>
                  <a:pt x="54723" y="14532"/>
                </a:lnTo>
                <a:cubicBezTo>
                  <a:pt x="52870" y="13570"/>
                  <a:pt x="51135" y="12415"/>
                  <a:pt x="49457" y="11145"/>
                </a:cubicBezTo>
                <a:cubicBezTo>
                  <a:pt x="47451" y="9625"/>
                  <a:pt x="45502" y="8035"/>
                  <a:pt x="43421" y="6623"/>
                </a:cubicBezTo>
                <a:cubicBezTo>
                  <a:pt x="41399" y="5251"/>
                  <a:pt x="39289" y="4007"/>
                  <a:pt x="37086" y="2967"/>
                </a:cubicBezTo>
                <a:cubicBezTo>
                  <a:pt x="33377" y="1216"/>
                  <a:pt x="29335" y="0"/>
                  <a:pt x="25234" y="0"/>
                </a:cubicBezTo>
                <a:close/>
              </a:path>
            </a:pathLst>
          </a:custGeom>
          <a:gradFill>
            <a:gsLst>
              <a:gs pos="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upo 1">
            <a:extLst>
              <a:ext uri="{FF2B5EF4-FFF2-40B4-BE49-F238E27FC236}">
                <a16:creationId xmlns:a16="http://schemas.microsoft.com/office/drawing/2014/main" id="{D01E8A9F-7E82-41D5-BF48-D7F722438DB1}"/>
              </a:ext>
            </a:extLst>
          </p:cNvPr>
          <p:cNvGrpSpPr/>
          <p:nvPr userDrawn="1"/>
        </p:nvGrpSpPr>
        <p:grpSpPr>
          <a:xfrm>
            <a:off x="7374680" y="200104"/>
            <a:ext cx="1047684" cy="1029872"/>
            <a:chOff x="7374680" y="200104"/>
            <a:chExt cx="1047684" cy="1029872"/>
          </a:xfrm>
          <a:solidFill>
            <a:schemeClr val="bg1"/>
          </a:solidFill>
        </p:grpSpPr>
        <p:sp>
          <p:nvSpPr>
            <p:cNvPr id="249" name="Google Shape;249;p16"/>
            <p:cNvSpPr/>
            <p:nvPr/>
          </p:nvSpPr>
          <p:spPr>
            <a:xfrm rot="10800000" flipH="1">
              <a:off x="8060046" y="1124379"/>
              <a:ext cx="137569" cy="105597"/>
            </a:xfrm>
            <a:custGeom>
              <a:avLst/>
              <a:gdLst/>
              <a:ahLst/>
              <a:cxnLst/>
              <a:rect l="l" t="t" r="r" b="b"/>
              <a:pathLst>
                <a:path w="2586" h="1985" extrusionOk="0">
                  <a:moveTo>
                    <a:pt x="1617" y="0"/>
                  </a:moveTo>
                  <a:cubicBezTo>
                    <a:pt x="1561" y="0"/>
                    <a:pt x="1505" y="4"/>
                    <a:pt x="1449" y="7"/>
                  </a:cubicBezTo>
                  <a:cubicBezTo>
                    <a:pt x="1348" y="12"/>
                    <a:pt x="1244" y="14"/>
                    <a:pt x="1147" y="43"/>
                  </a:cubicBezTo>
                  <a:cubicBezTo>
                    <a:pt x="1052" y="72"/>
                    <a:pt x="960" y="120"/>
                    <a:pt x="871" y="160"/>
                  </a:cubicBezTo>
                  <a:cubicBezTo>
                    <a:pt x="816" y="184"/>
                    <a:pt x="763" y="209"/>
                    <a:pt x="708" y="233"/>
                  </a:cubicBezTo>
                  <a:cubicBezTo>
                    <a:pt x="595" y="285"/>
                    <a:pt x="499" y="370"/>
                    <a:pt x="408" y="455"/>
                  </a:cubicBezTo>
                  <a:lnTo>
                    <a:pt x="299" y="559"/>
                  </a:lnTo>
                  <a:cubicBezTo>
                    <a:pt x="139" y="709"/>
                    <a:pt x="0" y="951"/>
                    <a:pt x="25" y="1180"/>
                  </a:cubicBezTo>
                  <a:lnTo>
                    <a:pt x="28" y="1162"/>
                  </a:lnTo>
                  <a:lnTo>
                    <a:pt x="28" y="1162"/>
                  </a:lnTo>
                  <a:cubicBezTo>
                    <a:pt x="19" y="1268"/>
                    <a:pt x="33" y="1376"/>
                    <a:pt x="72" y="1477"/>
                  </a:cubicBezTo>
                  <a:cubicBezTo>
                    <a:pt x="89" y="1508"/>
                    <a:pt x="107" y="1538"/>
                    <a:pt x="128" y="1568"/>
                  </a:cubicBezTo>
                  <a:lnTo>
                    <a:pt x="128" y="1568"/>
                  </a:lnTo>
                  <a:cubicBezTo>
                    <a:pt x="129" y="1570"/>
                    <a:pt x="132" y="1573"/>
                    <a:pt x="133" y="1575"/>
                  </a:cubicBezTo>
                  <a:cubicBezTo>
                    <a:pt x="160" y="1620"/>
                    <a:pt x="192" y="1660"/>
                    <a:pt x="228" y="1698"/>
                  </a:cubicBezTo>
                  <a:cubicBezTo>
                    <a:pt x="280" y="1758"/>
                    <a:pt x="340" y="1813"/>
                    <a:pt x="408" y="1858"/>
                  </a:cubicBezTo>
                  <a:cubicBezTo>
                    <a:pt x="534" y="1940"/>
                    <a:pt x="683" y="1958"/>
                    <a:pt x="827" y="1971"/>
                  </a:cubicBezTo>
                  <a:cubicBezTo>
                    <a:pt x="884" y="1976"/>
                    <a:pt x="940" y="1979"/>
                    <a:pt x="996" y="1983"/>
                  </a:cubicBezTo>
                  <a:cubicBezTo>
                    <a:pt x="1016" y="1984"/>
                    <a:pt x="1035" y="1985"/>
                    <a:pt x="1054" y="1985"/>
                  </a:cubicBezTo>
                  <a:cubicBezTo>
                    <a:pt x="1224" y="1985"/>
                    <a:pt x="1388" y="1942"/>
                    <a:pt x="1551" y="1896"/>
                  </a:cubicBezTo>
                  <a:cubicBezTo>
                    <a:pt x="1673" y="1863"/>
                    <a:pt x="1803" y="1814"/>
                    <a:pt x="1905" y="1738"/>
                  </a:cubicBezTo>
                  <a:cubicBezTo>
                    <a:pt x="1953" y="1702"/>
                    <a:pt x="2001" y="1666"/>
                    <a:pt x="2048" y="1630"/>
                  </a:cubicBezTo>
                  <a:cubicBezTo>
                    <a:pt x="2142" y="1558"/>
                    <a:pt x="2228" y="1493"/>
                    <a:pt x="2300" y="1399"/>
                  </a:cubicBezTo>
                  <a:cubicBezTo>
                    <a:pt x="2403" y="1268"/>
                    <a:pt x="2515" y="1147"/>
                    <a:pt x="2552" y="976"/>
                  </a:cubicBezTo>
                  <a:cubicBezTo>
                    <a:pt x="2586" y="850"/>
                    <a:pt x="2586" y="718"/>
                    <a:pt x="2552" y="592"/>
                  </a:cubicBezTo>
                  <a:cubicBezTo>
                    <a:pt x="2521" y="471"/>
                    <a:pt x="2459" y="362"/>
                    <a:pt x="2371" y="272"/>
                  </a:cubicBezTo>
                  <a:cubicBezTo>
                    <a:pt x="2263" y="184"/>
                    <a:pt x="2171" y="111"/>
                    <a:pt x="2038" y="71"/>
                  </a:cubicBezTo>
                  <a:cubicBezTo>
                    <a:pt x="2015" y="63"/>
                    <a:pt x="1990" y="59"/>
                    <a:pt x="1966" y="53"/>
                  </a:cubicBezTo>
                  <a:cubicBezTo>
                    <a:pt x="1852" y="27"/>
                    <a:pt x="1734" y="0"/>
                    <a:pt x="16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rot="10800000" flipH="1">
              <a:off x="7936686" y="855368"/>
              <a:ext cx="157837" cy="133792"/>
            </a:xfrm>
            <a:custGeom>
              <a:avLst/>
              <a:gdLst/>
              <a:ahLst/>
              <a:cxnLst/>
              <a:rect l="l" t="t" r="r" b="b"/>
              <a:pathLst>
                <a:path w="2967" h="2515" extrusionOk="0">
                  <a:moveTo>
                    <a:pt x="1770" y="1"/>
                  </a:moveTo>
                  <a:cubicBezTo>
                    <a:pt x="1629" y="1"/>
                    <a:pt x="1582" y="17"/>
                    <a:pt x="1482" y="59"/>
                  </a:cubicBezTo>
                  <a:cubicBezTo>
                    <a:pt x="1390" y="96"/>
                    <a:pt x="1295" y="128"/>
                    <a:pt x="1201" y="162"/>
                  </a:cubicBezTo>
                  <a:cubicBezTo>
                    <a:pt x="1021" y="229"/>
                    <a:pt x="874" y="319"/>
                    <a:pt x="715" y="420"/>
                  </a:cubicBezTo>
                  <a:cubicBezTo>
                    <a:pt x="603" y="492"/>
                    <a:pt x="495" y="577"/>
                    <a:pt x="410" y="684"/>
                  </a:cubicBezTo>
                  <a:cubicBezTo>
                    <a:pt x="351" y="759"/>
                    <a:pt x="282" y="840"/>
                    <a:pt x="233" y="923"/>
                  </a:cubicBezTo>
                  <a:cubicBezTo>
                    <a:pt x="214" y="956"/>
                    <a:pt x="197" y="991"/>
                    <a:pt x="182" y="1027"/>
                  </a:cubicBezTo>
                  <a:cubicBezTo>
                    <a:pt x="175" y="1038"/>
                    <a:pt x="165" y="1049"/>
                    <a:pt x="159" y="1060"/>
                  </a:cubicBezTo>
                  <a:cubicBezTo>
                    <a:pt x="110" y="1147"/>
                    <a:pt x="76" y="1240"/>
                    <a:pt x="57" y="1338"/>
                  </a:cubicBezTo>
                  <a:cubicBezTo>
                    <a:pt x="27" y="1416"/>
                    <a:pt x="12" y="1500"/>
                    <a:pt x="11" y="1583"/>
                  </a:cubicBezTo>
                  <a:cubicBezTo>
                    <a:pt x="1" y="1709"/>
                    <a:pt x="27" y="1835"/>
                    <a:pt x="83" y="1948"/>
                  </a:cubicBezTo>
                  <a:cubicBezTo>
                    <a:pt x="112" y="2010"/>
                    <a:pt x="171" y="2072"/>
                    <a:pt x="217" y="2119"/>
                  </a:cubicBezTo>
                  <a:cubicBezTo>
                    <a:pt x="216" y="2119"/>
                    <a:pt x="216" y="2118"/>
                    <a:pt x="215" y="2117"/>
                  </a:cubicBezTo>
                  <a:lnTo>
                    <a:pt x="215" y="2117"/>
                  </a:lnTo>
                  <a:cubicBezTo>
                    <a:pt x="259" y="2165"/>
                    <a:pt x="307" y="2207"/>
                    <a:pt x="361" y="2239"/>
                  </a:cubicBezTo>
                  <a:cubicBezTo>
                    <a:pt x="472" y="2327"/>
                    <a:pt x="600" y="2389"/>
                    <a:pt x="737" y="2419"/>
                  </a:cubicBezTo>
                  <a:cubicBezTo>
                    <a:pt x="897" y="2490"/>
                    <a:pt x="917" y="2493"/>
                    <a:pt x="1146" y="2510"/>
                  </a:cubicBezTo>
                  <a:cubicBezTo>
                    <a:pt x="1178" y="2513"/>
                    <a:pt x="1210" y="2514"/>
                    <a:pt x="1242" y="2514"/>
                  </a:cubicBezTo>
                  <a:cubicBezTo>
                    <a:pt x="1343" y="2514"/>
                    <a:pt x="1443" y="2499"/>
                    <a:pt x="1540" y="2469"/>
                  </a:cubicBezTo>
                  <a:cubicBezTo>
                    <a:pt x="1672" y="2426"/>
                    <a:pt x="1802" y="2374"/>
                    <a:pt x="1929" y="2318"/>
                  </a:cubicBezTo>
                  <a:cubicBezTo>
                    <a:pt x="2067" y="2272"/>
                    <a:pt x="2191" y="2190"/>
                    <a:pt x="2289" y="2080"/>
                  </a:cubicBezTo>
                  <a:lnTo>
                    <a:pt x="2314" y="2060"/>
                  </a:lnTo>
                  <a:cubicBezTo>
                    <a:pt x="2334" y="2044"/>
                    <a:pt x="2354" y="2027"/>
                    <a:pt x="2374" y="2011"/>
                  </a:cubicBezTo>
                  <a:cubicBezTo>
                    <a:pt x="2410" y="1979"/>
                    <a:pt x="2446" y="1949"/>
                    <a:pt x="2482" y="1918"/>
                  </a:cubicBezTo>
                  <a:cubicBezTo>
                    <a:pt x="2837" y="1603"/>
                    <a:pt x="2966" y="1095"/>
                    <a:pt x="2785" y="651"/>
                  </a:cubicBezTo>
                  <a:cubicBezTo>
                    <a:pt x="2664" y="358"/>
                    <a:pt x="2413" y="126"/>
                    <a:pt x="2110" y="40"/>
                  </a:cubicBezTo>
                  <a:cubicBezTo>
                    <a:pt x="2011" y="17"/>
                    <a:pt x="1909" y="4"/>
                    <a:pt x="1806" y="1"/>
                  </a:cubicBezTo>
                  <a:cubicBezTo>
                    <a:pt x="1793" y="1"/>
                    <a:pt x="1781" y="1"/>
                    <a:pt x="17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rot="10800000" flipH="1">
              <a:off x="7937165" y="903940"/>
              <a:ext cx="213" cy="1117"/>
            </a:xfrm>
            <a:custGeom>
              <a:avLst/>
              <a:gdLst/>
              <a:ahLst/>
              <a:cxnLst/>
              <a:rect l="l" t="t" r="r" b="b"/>
              <a:pathLst>
                <a:path w="4" h="21" extrusionOk="0">
                  <a:moveTo>
                    <a:pt x="3" y="1"/>
                  </a:moveTo>
                  <a:lnTo>
                    <a:pt x="2" y="11"/>
                  </a:lnTo>
                  <a:lnTo>
                    <a:pt x="2" y="11"/>
                  </a:lnTo>
                  <a:cubicBezTo>
                    <a:pt x="2" y="8"/>
                    <a:pt x="3" y="5"/>
                    <a:pt x="3" y="2"/>
                  </a:cubicBezTo>
                  <a:lnTo>
                    <a:pt x="3" y="1"/>
                  </a:lnTo>
                  <a:close/>
                  <a:moveTo>
                    <a:pt x="2" y="11"/>
                  </a:moveTo>
                  <a:cubicBezTo>
                    <a:pt x="1" y="14"/>
                    <a:pt x="0" y="17"/>
                    <a:pt x="0" y="21"/>
                  </a:cubicBezTo>
                  <a:lnTo>
                    <a:pt x="2" y="1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rot="10800000" flipH="1">
              <a:off x="7937325" y="905003"/>
              <a:ext cx="1170" cy="9416"/>
            </a:xfrm>
            <a:custGeom>
              <a:avLst/>
              <a:gdLst/>
              <a:ahLst/>
              <a:cxnLst/>
              <a:rect l="l" t="t" r="r" b="b"/>
              <a:pathLst>
                <a:path w="22" h="177" extrusionOk="0">
                  <a:moveTo>
                    <a:pt x="22" y="1"/>
                  </a:moveTo>
                  <a:cubicBezTo>
                    <a:pt x="10" y="59"/>
                    <a:pt x="3" y="118"/>
                    <a:pt x="0" y="177"/>
                  </a:cubicBezTo>
                  <a:cubicBezTo>
                    <a:pt x="7" y="118"/>
                    <a:pt x="15" y="60"/>
                    <a:pt x="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rot="10800000" flipH="1">
              <a:off x="8277294" y="710942"/>
              <a:ext cx="145070" cy="120226"/>
            </a:xfrm>
            <a:custGeom>
              <a:avLst/>
              <a:gdLst/>
              <a:ahLst/>
              <a:cxnLst/>
              <a:rect l="l" t="t" r="r" b="b"/>
              <a:pathLst>
                <a:path w="2727" h="2260" extrusionOk="0">
                  <a:moveTo>
                    <a:pt x="1519" y="1"/>
                  </a:moveTo>
                  <a:cubicBezTo>
                    <a:pt x="1471" y="1"/>
                    <a:pt x="1423" y="4"/>
                    <a:pt x="1375" y="11"/>
                  </a:cubicBezTo>
                  <a:cubicBezTo>
                    <a:pt x="1286" y="23"/>
                    <a:pt x="1189" y="31"/>
                    <a:pt x="1100" y="56"/>
                  </a:cubicBezTo>
                  <a:cubicBezTo>
                    <a:pt x="913" y="105"/>
                    <a:pt x="761" y="204"/>
                    <a:pt x="614" y="322"/>
                  </a:cubicBezTo>
                  <a:lnTo>
                    <a:pt x="656" y="288"/>
                  </a:lnTo>
                  <a:lnTo>
                    <a:pt x="656" y="288"/>
                  </a:lnTo>
                  <a:cubicBezTo>
                    <a:pt x="607" y="327"/>
                    <a:pt x="557" y="364"/>
                    <a:pt x="506" y="400"/>
                  </a:cubicBezTo>
                  <a:cubicBezTo>
                    <a:pt x="326" y="530"/>
                    <a:pt x="202" y="654"/>
                    <a:pt x="117" y="863"/>
                  </a:cubicBezTo>
                  <a:cubicBezTo>
                    <a:pt x="45" y="1039"/>
                    <a:pt x="0" y="1259"/>
                    <a:pt x="61" y="1449"/>
                  </a:cubicBezTo>
                  <a:lnTo>
                    <a:pt x="68" y="1461"/>
                  </a:lnTo>
                  <a:cubicBezTo>
                    <a:pt x="68" y="1468"/>
                    <a:pt x="70" y="1474"/>
                    <a:pt x="70" y="1480"/>
                  </a:cubicBezTo>
                  <a:cubicBezTo>
                    <a:pt x="113" y="1637"/>
                    <a:pt x="193" y="1781"/>
                    <a:pt x="307" y="1897"/>
                  </a:cubicBezTo>
                  <a:cubicBezTo>
                    <a:pt x="420" y="2013"/>
                    <a:pt x="561" y="2098"/>
                    <a:pt x="715" y="2141"/>
                  </a:cubicBezTo>
                  <a:cubicBezTo>
                    <a:pt x="895" y="2195"/>
                    <a:pt x="1113" y="2259"/>
                    <a:pt x="1298" y="2259"/>
                  </a:cubicBezTo>
                  <a:cubicBezTo>
                    <a:pt x="1304" y="2259"/>
                    <a:pt x="1310" y="2259"/>
                    <a:pt x="1316" y="2259"/>
                  </a:cubicBezTo>
                  <a:cubicBezTo>
                    <a:pt x="1776" y="2248"/>
                    <a:pt x="2323" y="1988"/>
                    <a:pt x="2505" y="1528"/>
                  </a:cubicBezTo>
                  <a:cubicBezTo>
                    <a:pt x="2577" y="1431"/>
                    <a:pt x="2643" y="1328"/>
                    <a:pt x="2676" y="1206"/>
                  </a:cubicBezTo>
                  <a:cubicBezTo>
                    <a:pt x="2727" y="1011"/>
                    <a:pt x="2711" y="804"/>
                    <a:pt x="2633" y="618"/>
                  </a:cubicBezTo>
                  <a:cubicBezTo>
                    <a:pt x="2505" y="306"/>
                    <a:pt x="2234" y="125"/>
                    <a:pt x="1916" y="79"/>
                  </a:cubicBezTo>
                  <a:cubicBezTo>
                    <a:pt x="1790" y="28"/>
                    <a:pt x="1655"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rot="10800000" flipH="1">
              <a:off x="7887534" y="511299"/>
              <a:ext cx="154858" cy="108417"/>
            </a:xfrm>
            <a:custGeom>
              <a:avLst/>
              <a:gdLst/>
              <a:ahLst/>
              <a:cxnLst/>
              <a:rect l="l" t="t" r="r" b="b"/>
              <a:pathLst>
                <a:path w="2911" h="2038" extrusionOk="0">
                  <a:moveTo>
                    <a:pt x="1984" y="13"/>
                  </a:moveTo>
                  <a:cubicBezTo>
                    <a:pt x="1978" y="13"/>
                    <a:pt x="1972" y="14"/>
                    <a:pt x="1967" y="15"/>
                  </a:cubicBezTo>
                  <a:lnTo>
                    <a:pt x="1967" y="15"/>
                  </a:lnTo>
                  <a:cubicBezTo>
                    <a:pt x="1972" y="14"/>
                    <a:pt x="1978" y="13"/>
                    <a:pt x="1984" y="13"/>
                  </a:cubicBezTo>
                  <a:close/>
                  <a:moveTo>
                    <a:pt x="2151" y="1"/>
                  </a:moveTo>
                  <a:cubicBezTo>
                    <a:pt x="2095" y="1"/>
                    <a:pt x="2039" y="6"/>
                    <a:pt x="1984" y="13"/>
                  </a:cubicBezTo>
                  <a:lnTo>
                    <a:pt x="1984" y="13"/>
                  </a:lnTo>
                  <a:cubicBezTo>
                    <a:pt x="1988" y="12"/>
                    <a:pt x="1992" y="11"/>
                    <a:pt x="1997" y="11"/>
                  </a:cubicBezTo>
                  <a:lnTo>
                    <a:pt x="1997" y="11"/>
                  </a:lnTo>
                  <a:lnTo>
                    <a:pt x="1966" y="15"/>
                  </a:lnTo>
                  <a:lnTo>
                    <a:pt x="1966" y="15"/>
                  </a:lnTo>
                  <a:cubicBezTo>
                    <a:pt x="1966" y="15"/>
                    <a:pt x="1967" y="15"/>
                    <a:pt x="1967" y="15"/>
                  </a:cubicBezTo>
                  <a:lnTo>
                    <a:pt x="1967" y="15"/>
                  </a:lnTo>
                  <a:cubicBezTo>
                    <a:pt x="1966" y="15"/>
                    <a:pt x="1966" y="15"/>
                    <a:pt x="1965" y="15"/>
                  </a:cubicBezTo>
                  <a:lnTo>
                    <a:pt x="1966" y="15"/>
                  </a:lnTo>
                  <a:lnTo>
                    <a:pt x="1966" y="15"/>
                  </a:lnTo>
                  <a:cubicBezTo>
                    <a:pt x="1951" y="16"/>
                    <a:pt x="1936" y="18"/>
                    <a:pt x="1920" y="21"/>
                  </a:cubicBezTo>
                  <a:cubicBezTo>
                    <a:pt x="1873" y="11"/>
                    <a:pt x="1825" y="3"/>
                    <a:pt x="1776" y="2"/>
                  </a:cubicBezTo>
                  <a:cubicBezTo>
                    <a:pt x="1770" y="2"/>
                    <a:pt x="1763" y="2"/>
                    <a:pt x="1757" y="2"/>
                  </a:cubicBezTo>
                  <a:cubicBezTo>
                    <a:pt x="1657" y="2"/>
                    <a:pt x="1559" y="22"/>
                    <a:pt x="1461" y="38"/>
                  </a:cubicBezTo>
                  <a:cubicBezTo>
                    <a:pt x="1374" y="54"/>
                    <a:pt x="1291" y="75"/>
                    <a:pt x="1208" y="106"/>
                  </a:cubicBezTo>
                  <a:cubicBezTo>
                    <a:pt x="1164" y="121"/>
                    <a:pt x="1118" y="136"/>
                    <a:pt x="1074" y="152"/>
                  </a:cubicBezTo>
                  <a:cubicBezTo>
                    <a:pt x="890" y="217"/>
                    <a:pt x="772" y="279"/>
                    <a:pt x="623" y="411"/>
                  </a:cubicBezTo>
                  <a:cubicBezTo>
                    <a:pt x="564" y="464"/>
                    <a:pt x="511" y="524"/>
                    <a:pt x="462" y="588"/>
                  </a:cubicBezTo>
                  <a:cubicBezTo>
                    <a:pt x="436" y="616"/>
                    <a:pt x="407" y="642"/>
                    <a:pt x="383" y="671"/>
                  </a:cubicBezTo>
                  <a:lnTo>
                    <a:pt x="282" y="805"/>
                  </a:lnTo>
                  <a:cubicBezTo>
                    <a:pt x="156" y="877"/>
                    <a:pt x="92" y="1031"/>
                    <a:pt x="57" y="1172"/>
                  </a:cubicBezTo>
                  <a:cubicBezTo>
                    <a:pt x="21" y="1210"/>
                    <a:pt x="1" y="1261"/>
                    <a:pt x="1" y="1313"/>
                  </a:cubicBezTo>
                  <a:cubicBezTo>
                    <a:pt x="4" y="1391"/>
                    <a:pt x="43" y="1462"/>
                    <a:pt x="106" y="1505"/>
                  </a:cubicBezTo>
                  <a:cubicBezTo>
                    <a:pt x="188" y="1645"/>
                    <a:pt x="286" y="1737"/>
                    <a:pt x="453" y="1799"/>
                  </a:cubicBezTo>
                  <a:cubicBezTo>
                    <a:pt x="472" y="1805"/>
                    <a:pt x="489" y="1810"/>
                    <a:pt x="508" y="1816"/>
                  </a:cubicBezTo>
                  <a:cubicBezTo>
                    <a:pt x="606" y="1874"/>
                    <a:pt x="711" y="1919"/>
                    <a:pt x="819" y="1952"/>
                  </a:cubicBezTo>
                  <a:cubicBezTo>
                    <a:pt x="889" y="1980"/>
                    <a:pt x="962" y="2001"/>
                    <a:pt x="1036" y="2012"/>
                  </a:cubicBezTo>
                  <a:cubicBezTo>
                    <a:pt x="1136" y="2026"/>
                    <a:pt x="1224" y="2038"/>
                    <a:pt x="1313" y="2038"/>
                  </a:cubicBezTo>
                  <a:cubicBezTo>
                    <a:pt x="1402" y="2038"/>
                    <a:pt x="1491" y="2026"/>
                    <a:pt x="1590" y="1993"/>
                  </a:cubicBezTo>
                  <a:cubicBezTo>
                    <a:pt x="1635" y="1979"/>
                    <a:pt x="1680" y="1963"/>
                    <a:pt x="1724" y="1947"/>
                  </a:cubicBezTo>
                  <a:cubicBezTo>
                    <a:pt x="1876" y="1893"/>
                    <a:pt x="2026" y="1832"/>
                    <a:pt x="2160" y="1740"/>
                  </a:cubicBezTo>
                  <a:cubicBezTo>
                    <a:pt x="2246" y="1682"/>
                    <a:pt x="2327" y="1616"/>
                    <a:pt x="2399" y="1542"/>
                  </a:cubicBezTo>
                  <a:cubicBezTo>
                    <a:pt x="2442" y="1495"/>
                    <a:pt x="2480" y="1444"/>
                    <a:pt x="2513" y="1390"/>
                  </a:cubicBezTo>
                  <a:cubicBezTo>
                    <a:pt x="2541" y="1364"/>
                    <a:pt x="2572" y="1338"/>
                    <a:pt x="2599" y="1309"/>
                  </a:cubicBezTo>
                  <a:cubicBezTo>
                    <a:pt x="2797" y="1104"/>
                    <a:pt x="2910" y="825"/>
                    <a:pt x="2833" y="534"/>
                  </a:cubicBezTo>
                  <a:cubicBezTo>
                    <a:pt x="2769" y="297"/>
                    <a:pt x="2570" y="77"/>
                    <a:pt x="2333" y="21"/>
                  </a:cubicBezTo>
                  <a:cubicBezTo>
                    <a:pt x="2271" y="6"/>
                    <a:pt x="2211" y="1"/>
                    <a:pt x="2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rot="10800000" flipH="1">
              <a:off x="7583045" y="612956"/>
              <a:ext cx="139803" cy="112619"/>
            </a:xfrm>
            <a:custGeom>
              <a:avLst/>
              <a:gdLst/>
              <a:ahLst/>
              <a:cxnLst/>
              <a:rect l="l" t="t" r="r" b="b"/>
              <a:pathLst>
                <a:path w="2628" h="2117" extrusionOk="0">
                  <a:moveTo>
                    <a:pt x="1309" y="0"/>
                  </a:moveTo>
                  <a:cubicBezTo>
                    <a:pt x="1234" y="0"/>
                    <a:pt x="1158" y="9"/>
                    <a:pt x="1066" y="33"/>
                  </a:cubicBezTo>
                  <a:cubicBezTo>
                    <a:pt x="903" y="78"/>
                    <a:pt x="788" y="152"/>
                    <a:pt x="661" y="248"/>
                  </a:cubicBezTo>
                  <a:cubicBezTo>
                    <a:pt x="576" y="313"/>
                    <a:pt x="471" y="381"/>
                    <a:pt x="401" y="453"/>
                  </a:cubicBezTo>
                  <a:cubicBezTo>
                    <a:pt x="357" y="497"/>
                    <a:pt x="319" y="546"/>
                    <a:pt x="286" y="600"/>
                  </a:cubicBezTo>
                  <a:lnTo>
                    <a:pt x="259" y="627"/>
                  </a:lnTo>
                  <a:cubicBezTo>
                    <a:pt x="69" y="810"/>
                    <a:pt x="1" y="1109"/>
                    <a:pt x="69" y="1364"/>
                  </a:cubicBezTo>
                  <a:cubicBezTo>
                    <a:pt x="103" y="1489"/>
                    <a:pt x="168" y="1604"/>
                    <a:pt x="259" y="1696"/>
                  </a:cubicBezTo>
                  <a:cubicBezTo>
                    <a:pt x="328" y="1764"/>
                    <a:pt x="409" y="1818"/>
                    <a:pt x="498" y="1854"/>
                  </a:cubicBezTo>
                  <a:cubicBezTo>
                    <a:pt x="725" y="2021"/>
                    <a:pt x="1049" y="2117"/>
                    <a:pt x="1337" y="2117"/>
                  </a:cubicBezTo>
                  <a:cubicBezTo>
                    <a:pt x="1436" y="2117"/>
                    <a:pt x="1531" y="2105"/>
                    <a:pt x="1616" y="2081"/>
                  </a:cubicBezTo>
                  <a:cubicBezTo>
                    <a:pt x="1747" y="2045"/>
                    <a:pt x="1906" y="1956"/>
                    <a:pt x="2033" y="1887"/>
                  </a:cubicBezTo>
                  <a:cubicBezTo>
                    <a:pt x="2419" y="1675"/>
                    <a:pt x="2628" y="1188"/>
                    <a:pt x="2510" y="753"/>
                  </a:cubicBezTo>
                  <a:cubicBezTo>
                    <a:pt x="2452" y="535"/>
                    <a:pt x="2327" y="368"/>
                    <a:pt x="2158" y="234"/>
                  </a:cubicBezTo>
                  <a:cubicBezTo>
                    <a:pt x="2066" y="147"/>
                    <a:pt x="1952" y="85"/>
                    <a:pt x="1830" y="57"/>
                  </a:cubicBezTo>
                  <a:cubicBezTo>
                    <a:pt x="1733" y="41"/>
                    <a:pt x="1636" y="28"/>
                    <a:pt x="1539" y="18"/>
                  </a:cubicBezTo>
                  <a:cubicBezTo>
                    <a:pt x="1455" y="8"/>
                    <a:pt x="1383" y="0"/>
                    <a:pt x="13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rot="10800000" flipH="1">
              <a:off x="7374680" y="278726"/>
              <a:ext cx="148208" cy="132355"/>
            </a:xfrm>
            <a:custGeom>
              <a:avLst/>
              <a:gdLst/>
              <a:ahLst/>
              <a:cxnLst/>
              <a:rect l="l" t="t" r="r" b="b"/>
              <a:pathLst>
                <a:path w="2786" h="2488" extrusionOk="0">
                  <a:moveTo>
                    <a:pt x="1609" y="1"/>
                  </a:moveTo>
                  <a:cubicBezTo>
                    <a:pt x="1550" y="1"/>
                    <a:pt x="1491" y="7"/>
                    <a:pt x="1432" y="20"/>
                  </a:cubicBezTo>
                  <a:cubicBezTo>
                    <a:pt x="1418" y="21"/>
                    <a:pt x="1403" y="23"/>
                    <a:pt x="1387" y="24"/>
                  </a:cubicBezTo>
                  <a:cubicBezTo>
                    <a:pt x="1347" y="21"/>
                    <a:pt x="1308" y="19"/>
                    <a:pt x="1268" y="19"/>
                  </a:cubicBezTo>
                  <a:cubicBezTo>
                    <a:pt x="1031" y="19"/>
                    <a:pt x="802" y="84"/>
                    <a:pt x="593" y="235"/>
                  </a:cubicBezTo>
                  <a:cubicBezTo>
                    <a:pt x="432" y="353"/>
                    <a:pt x="276" y="485"/>
                    <a:pt x="174" y="664"/>
                  </a:cubicBezTo>
                  <a:cubicBezTo>
                    <a:pt x="135" y="761"/>
                    <a:pt x="96" y="856"/>
                    <a:pt x="57" y="951"/>
                  </a:cubicBezTo>
                  <a:cubicBezTo>
                    <a:pt x="8" y="1105"/>
                    <a:pt x="1" y="1269"/>
                    <a:pt x="36" y="1428"/>
                  </a:cubicBezTo>
                  <a:cubicBezTo>
                    <a:pt x="36" y="1534"/>
                    <a:pt x="63" y="1638"/>
                    <a:pt x="116" y="1730"/>
                  </a:cubicBezTo>
                  <a:cubicBezTo>
                    <a:pt x="142" y="1830"/>
                    <a:pt x="194" y="1921"/>
                    <a:pt x="266" y="1994"/>
                  </a:cubicBezTo>
                  <a:cubicBezTo>
                    <a:pt x="415" y="2193"/>
                    <a:pt x="628" y="2366"/>
                    <a:pt x="873" y="2424"/>
                  </a:cubicBezTo>
                  <a:cubicBezTo>
                    <a:pt x="892" y="2428"/>
                    <a:pt x="910" y="2432"/>
                    <a:pt x="929" y="2436"/>
                  </a:cubicBezTo>
                  <a:lnTo>
                    <a:pt x="958" y="2444"/>
                  </a:lnTo>
                  <a:cubicBezTo>
                    <a:pt x="1049" y="2473"/>
                    <a:pt x="1143" y="2488"/>
                    <a:pt x="1238" y="2488"/>
                  </a:cubicBezTo>
                  <a:cubicBezTo>
                    <a:pt x="1306" y="2488"/>
                    <a:pt x="1373" y="2480"/>
                    <a:pt x="1439" y="2465"/>
                  </a:cubicBezTo>
                  <a:cubicBezTo>
                    <a:pt x="1547" y="2465"/>
                    <a:pt x="1652" y="2436"/>
                    <a:pt x="1745" y="2380"/>
                  </a:cubicBezTo>
                  <a:cubicBezTo>
                    <a:pt x="1825" y="2356"/>
                    <a:pt x="1899" y="2314"/>
                    <a:pt x="1962" y="2259"/>
                  </a:cubicBezTo>
                  <a:cubicBezTo>
                    <a:pt x="2127" y="2183"/>
                    <a:pt x="2298" y="2098"/>
                    <a:pt x="2421" y="1961"/>
                  </a:cubicBezTo>
                  <a:cubicBezTo>
                    <a:pt x="2591" y="1772"/>
                    <a:pt x="2707" y="1552"/>
                    <a:pt x="2748" y="1298"/>
                  </a:cubicBezTo>
                  <a:lnTo>
                    <a:pt x="2779" y="1050"/>
                  </a:lnTo>
                  <a:cubicBezTo>
                    <a:pt x="2785" y="926"/>
                    <a:pt x="2758" y="802"/>
                    <a:pt x="2702" y="693"/>
                  </a:cubicBezTo>
                  <a:cubicBezTo>
                    <a:pt x="2621" y="497"/>
                    <a:pt x="2501" y="369"/>
                    <a:pt x="2330" y="247"/>
                  </a:cubicBezTo>
                  <a:cubicBezTo>
                    <a:pt x="2294" y="222"/>
                    <a:pt x="2259" y="193"/>
                    <a:pt x="2223" y="167"/>
                  </a:cubicBezTo>
                  <a:cubicBezTo>
                    <a:pt x="2068" y="56"/>
                    <a:pt x="1945" y="41"/>
                    <a:pt x="1776" y="18"/>
                  </a:cubicBezTo>
                  <a:cubicBezTo>
                    <a:pt x="1721" y="6"/>
                    <a:pt x="1665" y="1"/>
                    <a:pt x="16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rot="10800000" flipH="1">
              <a:off x="7731460" y="200104"/>
              <a:ext cx="142144" cy="104480"/>
            </a:xfrm>
            <a:custGeom>
              <a:avLst/>
              <a:gdLst/>
              <a:ahLst/>
              <a:cxnLst/>
              <a:rect l="l" t="t" r="r" b="b"/>
              <a:pathLst>
                <a:path w="2672" h="1964" extrusionOk="0">
                  <a:moveTo>
                    <a:pt x="1632" y="0"/>
                  </a:moveTo>
                  <a:cubicBezTo>
                    <a:pt x="1547" y="0"/>
                    <a:pt x="1463" y="11"/>
                    <a:pt x="1381" y="34"/>
                  </a:cubicBezTo>
                  <a:cubicBezTo>
                    <a:pt x="1322" y="50"/>
                    <a:pt x="1262" y="67"/>
                    <a:pt x="1201" y="80"/>
                  </a:cubicBezTo>
                  <a:cubicBezTo>
                    <a:pt x="1072" y="107"/>
                    <a:pt x="948" y="151"/>
                    <a:pt x="829" y="211"/>
                  </a:cubicBezTo>
                  <a:cubicBezTo>
                    <a:pt x="812" y="220"/>
                    <a:pt x="793" y="228"/>
                    <a:pt x="775" y="237"/>
                  </a:cubicBezTo>
                  <a:cubicBezTo>
                    <a:pt x="615" y="298"/>
                    <a:pt x="453" y="354"/>
                    <a:pt x="331" y="486"/>
                  </a:cubicBezTo>
                  <a:cubicBezTo>
                    <a:pt x="256" y="563"/>
                    <a:pt x="191" y="646"/>
                    <a:pt x="136" y="737"/>
                  </a:cubicBezTo>
                  <a:cubicBezTo>
                    <a:pt x="48" y="844"/>
                    <a:pt x="1" y="978"/>
                    <a:pt x="1" y="1116"/>
                  </a:cubicBezTo>
                  <a:cubicBezTo>
                    <a:pt x="1" y="1303"/>
                    <a:pt x="83" y="1461"/>
                    <a:pt x="211" y="1579"/>
                  </a:cubicBezTo>
                  <a:cubicBezTo>
                    <a:pt x="360" y="1770"/>
                    <a:pt x="577" y="1907"/>
                    <a:pt x="812" y="1939"/>
                  </a:cubicBezTo>
                  <a:cubicBezTo>
                    <a:pt x="925" y="1955"/>
                    <a:pt x="1038" y="1963"/>
                    <a:pt x="1152" y="1963"/>
                  </a:cubicBezTo>
                  <a:cubicBezTo>
                    <a:pt x="1178" y="1963"/>
                    <a:pt x="1204" y="1963"/>
                    <a:pt x="1230" y="1962"/>
                  </a:cubicBezTo>
                  <a:cubicBezTo>
                    <a:pt x="1351" y="1956"/>
                    <a:pt x="1479" y="1945"/>
                    <a:pt x="1595" y="1906"/>
                  </a:cubicBezTo>
                  <a:cubicBezTo>
                    <a:pt x="1707" y="1865"/>
                    <a:pt x="1818" y="1816"/>
                    <a:pt x="1925" y="1760"/>
                  </a:cubicBezTo>
                  <a:cubicBezTo>
                    <a:pt x="1975" y="1734"/>
                    <a:pt x="2027" y="1710"/>
                    <a:pt x="2075" y="1680"/>
                  </a:cubicBezTo>
                  <a:cubicBezTo>
                    <a:pt x="2201" y="1602"/>
                    <a:pt x="2335" y="1481"/>
                    <a:pt x="2403" y="1348"/>
                  </a:cubicBezTo>
                  <a:cubicBezTo>
                    <a:pt x="2422" y="1315"/>
                    <a:pt x="2439" y="1276"/>
                    <a:pt x="2456" y="1236"/>
                  </a:cubicBezTo>
                  <a:cubicBezTo>
                    <a:pt x="2477" y="1205"/>
                    <a:pt x="2495" y="1172"/>
                    <a:pt x="2511" y="1139"/>
                  </a:cubicBezTo>
                  <a:cubicBezTo>
                    <a:pt x="2559" y="1018"/>
                    <a:pt x="2579" y="887"/>
                    <a:pt x="2567" y="757"/>
                  </a:cubicBezTo>
                  <a:cubicBezTo>
                    <a:pt x="2570" y="750"/>
                    <a:pt x="2575" y="743"/>
                    <a:pt x="2577" y="736"/>
                  </a:cubicBezTo>
                  <a:cubicBezTo>
                    <a:pt x="2671" y="476"/>
                    <a:pt x="2464" y="197"/>
                    <a:pt x="2219" y="148"/>
                  </a:cubicBezTo>
                  <a:cubicBezTo>
                    <a:pt x="2151" y="100"/>
                    <a:pt x="2076" y="64"/>
                    <a:pt x="1998" y="41"/>
                  </a:cubicBezTo>
                  <a:cubicBezTo>
                    <a:pt x="1933" y="24"/>
                    <a:pt x="1867" y="15"/>
                    <a:pt x="1801" y="15"/>
                  </a:cubicBezTo>
                  <a:cubicBezTo>
                    <a:pt x="1745" y="5"/>
                    <a:pt x="1688" y="0"/>
                    <a:pt x="16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rot="10800000" flipH="1">
              <a:off x="8244633" y="354956"/>
              <a:ext cx="138048" cy="128366"/>
            </a:xfrm>
            <a:custGeom>
              <a:avLst/>
              <a:gdLst/>
              <a:ahLst/>
              <a:cxnLst/>
              <a:rect l="l" t="t" r="r" b="b"/>
              <a:pathLst>
                <a:path w="2595" h="2413" extrusionOk="0">
                  <a:moveTo>
                    <a:pt x="1468" y="0"/>
                  </a:moveTo>
                  <a:cubicBezTo>
                    <a:pt x="1349" y="0"/>
                    <a:pt x="1235" y="20"/>
                    <a:pt x="1100" y="43"/>
                  </a:cubicBezTo>
                  <a:cubicBezTo>
                    <a:pt x="927" y="75"/>
                    <a:pt x="799" y="98"/>
                    <a:pt x="632" y="198"/>
                  </a:cubicBezTo>
                  <a:cubicBezTo>
                    <a:pt x="413" y="329"/>
                    <a:pt x="264" y="526"/>
                    <a:pt x="149" y="749"/>
                  </a:cubicBezTo>
                  <a:cubicBezTo>
                    <a:pt x="55" y="914"/>
                    <a:pt x="6" y="1101"/>
                    <a:pt x="6" y="1290"/>
                  </a:cubicBezTo>
                  <a:cubicBezTo>
                    <a:pt x="0" y="1433"/>
                    <a:pt x="31" y="1575"/>
                    <a:pt x="97" y="1702"/>
                  </a:cubicBezTo>
                  <a:cubicBezTo>
                    <a:pt x="137" y="1833"/>
                    <a:pt x="212" y="1951"/>
                    <a:pt x="313" y="2046"/>
                  </a:cubicBezTo>
                  <a:cubicBezTo>
                    <a:pt x="439" y="2176"/>
                    <a:pt x="597" y="2271"/>
                    <a:pt x="773" y="2320"/>
                  </a:cubicBezTo>
                  <a:cubicBezTo>
                    <a:pt x="922" y="2379"/>
                    <a:pt x="1076" y="2412"/>
                    <a:pt x="1232" y="2412"/>
                  </a:cubicBezTo>
                  <a:cubicBezTo>
                    <a:pt x="1329" y="2412"/>
                    <a:pt x="1427" y="2400"/>
                    <a:pt x="1525" y="2372"/>
                  </a:cubicBezTo>
                  <a:cubicBezTo>
                    <a:pt x="1694" y="2325"/>
                    <a:pt x="1823" y="2238"/>
                    <a:pt x="1966" y="2149"/>
                  </a:cubicBezTo>
                  <a:cubicBezTo>
                    <a:pt x="2237" y="1980"/>
                    <a:pt x="2473" y="1724"/>
                    <a:pt x="2537" y="1392"/>
                  </a:cubicBezTo>
                  <a:cubicBezTo>
                    <a:pt x="2541" y="1369"/>
                    <a:pt x="2545" y="1346"/>
                    <a:pt x="2550" y="1322"/>
                  </a:cubicBezTo>
                  <a:cubicBezTo>
                    <a:pt x="2587" y="1111"/>
                    <a:pt x="2594" y="984"/>
                    <a:pt x="2545" y="774"/>
                  </a:cubicBezTo>
                  <a:lnTo>
                    <a:pt x="2545" y="806"/>
                  </a:lnTo>
                  <a:cubicBezTo>
                    <a:pt x="2540" y="768"/>
                    <a:pt x="2531" y="732"/>
                    <a:pt x="2519" y="696"/>
                  </a:cubicBezTo>
                  <a:cubicBezTo>
                    <a:pt x="2502" y="660"/>
                    <a:pt x="2482" y="627"/>
                    <a:pt x="2459" y="595"/>
                  </a:cubicBezTo>
                  <a:lnTo>
                    <a:pt x="2459" y="595"/>
                  </a:lnTo>
                  <a:lnTo>
                    <a:pt x="2483" y="621"/>
                  </a:lnTo>
                  <a:cubicBezTo>
                    <a:pt x="2388" y="438"/>
                    <a:pt x="2270" y="347"/>
                    <a:pt x="2115" y="225"/>
                  </a:cubicBezTo>
                  <a:lnTo>
                    <a:pt x="2054" y="177"/>
                  </a:lnTo>
                  <a:cubicBezTo>
                    <a:pt x="1960" y="105"/>
                    <a:pt x="1848" y="66"/>
                    <a:pt x="1737" y="36"/>
                  </a:cubicBezTo>
                  <a:cubicBezTo>
                    <a:pt x="1639" y="10"/>
                    <a:pt x="1552" y="0"/>
                    <a:pt x="14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16"/>
          <p:cNvSpPr/>
          <p:nvPr/>
        </p:nvSpPr>
        <p:spPr>
          <a:xfrm rot="9082542">
            <a:off x="7237874" y="4156882"/>
            <a:ext cx="2990210" cy="1199251"/>
          </a:xfrm>
          <a:custGeom>
            <a:avLst/>
            <a:gdLst/>
            <a:ahLst/>
            <a:cxnLst/>
            <a:rect l="l" t="t" r="r" b="b"/>
            <a:pathLst>
              <a:path w="59323" h="23791" extrusionOk="0">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rot="8100000">
            <a:off x="6877467" y="4363731"/>
            <a:ext cx="2780472" cy="1717831"/>
          </a:xfrm>
          <a:custGeom>
            <a:avLst/>
            <a:gdLst/>
            <a:ahLst/>
            <a:cxnLst/>
            <a:rect l="l" t="t" r="r" b="b"/>
            <a:pathLst>
              <a:path w="59574" h="36806" extrusionOk="0">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w="11375" cap="flat" cmpd="sng">
            <a:solidFill>
              <a:schemeClr val="dk1"/>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txBox="1">
            <a:spLocks noGrp="1"/>
          </p:cNvSpPr>
          <p:nvPr>
            <p:ph type="subTitle" idx="1"/>
          </p:nvPr>
        </p:nvSpPr>
        <p:spPr>
          <a:xfrm>
            <a:off x="5050352" y="2408500"/>
            <a:ext cx="3639300" cy="47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Font typeface="Signika"/>
              <a:buNone/>
              <a:defRPr sz="2100">
                <a:latin typeface="Signika"/>
                <a:ea typeface="Signika"/>
                <a:cs typeface="Signika"/>
                <a:sym typeface="Signika"/>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2" name="Google Shape;262;p16"/>
          <p:cNvSpPr txBox="1">
            <a:spLocks noGrp="1"/>
          </p:cNvSpPr>
          <p:nvPr>
            <p:ph type="body" idx="2"/>
          </p:nvPr>
        </p:nvSpPr>
        <p:spPr>
          <a:xfrm>
            <a:off x="5050352" y="2964402"/>
            <a:ext cx="3837000" cy="157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63" name="Google Shape;263;p16"/>
          <p:cNvSpPr txBox="1">
            <a:spLocks noGrp="1"/>
          </p:cNvSpPr>
          <p:nvPr>
            <p:ph type="title"/>
          </p:nvPr>
        </p:nvSpPr>
        <p:spPr>
          <a:xfrm>
            <a:off x="154257" y="446197"/>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extLst>
      <p:ext uri="{BB962C8B-B14F-4D97-AF65-F5344CB8AC3E}">
        <p14:creationId xmlns:p14="http://schemas.microsoft.com/office/powerpoint/2010/main" val="175241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82"/>
        <p:cNvGrpSpPr/>
        <p:nvPr/>
      </p:nvGrpSpPr>
      <p:grpSpPr>
        <a:xfrm>
          <a:off x="0" y="0"/>
          <a:ext cx="0" cy="0"/>
          <a:chOff x="0" y="0"/>
          <a:chExt cx="0" cy="0"/>
        </a:xfrm>
      </p:grpSpPr>
      <p:sp>
        <p:nvSpPr>
          <p:cNvPr id="83" name="Google Shape;83;p5"/>
          <p:cNvSpPr txBox="1">
            <a:spLocks noGrp="1"/>
          </p:cNvSpPr>
          <p:nvPr>
            <p:ph type="body" idx="1"/>
          </p:nvPr>
        </p:nvSpPr>
        <p:spPr>
          <a:xfrm>
            <a:off x="733600" y="1387800"/>
            <a:ext cx="3566400" cy="3015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84" name="Google Shape;84;p5"/>
          <p:cNvSpPr txBox="1">
            <a:spLocks noGrp="1"/>
          </p:cNvSpPr>
          <p:nvPr>
            <p:ph type="title"/>
          </p:nvPr>
        </p:nvSpPr>
        <p:spPr>
          <a:xfrm>
            <a:off x="733600" y="377725"/>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5"/>
          <p:cNvSpPr txBox="1">
            <a:spLocks noGrp="1"/>
          </p:cNvSpPr>
          <p:nvPr>
            <p:ph type="body" idx="2"/>
          </p:nvPr>
        </p:nvSpPr>
        <p:spPr>
          <a:xfrm>
            <a:off x="4802115" y="1387800"/>
            <a:ext cx="3566400" cy="3015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86" name="Google Shape;86;p5"/>
          <p:cNvSpPr/>
          <p:nvPr/>
        </p:nvSpPr>
        <p:spPr>
          <a:xfrm>
            <a:off x="3492850" y="3257726"/>
            <a:ext cx="5651115" cy="1885752"/>
          </a:xfrm>
          <a:custGeom>
            <a:avLst/>
            <a:gdLst/>
            <a:ahLst/>
            <a:cxnLst/>
            <a:rect l="l" t="t" r="r" b="b"/>
            <a:pathLst>
              <a:path w="87394" h="29163" extrusionOk="0">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7" name="Google Shape;87;p5"/>
          <p:cNvSpPr/>
          <p:nvPr/>
        </p:nvSpPr>
        <p:spPr>
          <a:xfrm rot="-3382099">
            <a:off x="6414742" y="-919524"/>
            <a:ext cx="2803657" cy="5143371"/>
          </a:xfrm>
          <a:custGeom>
            <a:avLst/>
            <a:gdLst/>
            <a:ahLst/>
            <a:cxnLst/>
            <a:rect l="l" t="t" r="r" b="b"/>
            <a:pathLst>
              <a:path w="40791" h="74832" extrusionOk="0">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gradFill>
            <a:gsLst>
              <a:gs pos="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8" name="Google Shape;88;p5"/>
          <p:cNvSpPr/>
          <p:nvPr/>
        </p:nvSpPr>
        <p:spPr>
          <a:xfrm>
            <a:off x="7354709" y="4156476"/>
            <a:ext cx="1611907" cy="872879"/>
          </a:xfrm>
          <a:custGeom>
            <a:avLst/>
            <a:gdLst/>
            <a:ahLst/>
            <a:cxnLst/>
            <a:rect l="l" t="t" r="r" b="b"/>
            <a:pathLst>
              <a:path w="24928" h="13499" extrusionOk="0">
                <a:moveTo>
                  <a:pt x="16714" y="7001"/>
                </a:moveTo>
                <a:cubicBezTo>
                  <a:pt x="15309" y="8938"/>
                  <a:pt x="13613" y="10646"/>
                  <a:pt x="11687" y="12067"/>
                </a:cubicBezTo>
                <a:cubicBezTo>
                  <a:pt x="11862" y="11457"/>
                  <a:pt x="12974" y="10325"/>
                  <a:pt x="13185" y="10090"/>
                </a:cubicBezTo>
                <a:cubicBezTo>
                  <a:pt x="13777" y="9428"/>
                  <a:pt x="14412" y="8807"/>
                  <a:pt x="15088" y="8231"/>
                </a:cubicBezTo>
                <a:cubicBezTo>
                  <a:pt x="15606" y="7790"/>
                  <a:pt x="16153" y="7385"/>
                  <a:pt x="16714" y="7001"/>
                </a:cubicBezTo>
                <a:close/>
                <a:moveTo>
                  <a:pt x="18370" y="1"/>
                </a:moveTo>
                <a:cubicBezTo>
                  <a:pt x="18067" y="1"/>
                  <a:pt x="17755" y="41"/>
                  <a:pt x="17467" y="86"/>
                </a:cubicBezTo>
                <a:cubicBezTo>
                  <a:pt x="16171" y="290"/>
                  <a:pt x="14918" y="701"/>
                  <a:pt x="13729" y="1266"/>
                </a:cubicBezTo>
                <a:cubicBezTo>
                  <a:pt x="11295" y="2426"/>
                  <a:pt x="9155" y="4144"/>
                  <a:pt x="7198" y="6003"/>
                </a:cubicBezTo>
                <a:cubicBezTo>
                  <a:pt x="5994" y="7145"/>
                  <a:pt x="4842" y="8344"/>
                  <a:pt x="3686" y="9536"/>
                </a:cubicBezTo>
                <a:cubicBezTo>
                  <a:pt x="3109" y="10133"/>
                  <a:pt x="2539" y="10738"/>
                  <a:pt x="1953" y="11326"/>
                </a:cubicBezTo>
                <a:cubicBezTo>
                  <a:pt x="1320" y="11962"/>
                  <a:pt x="662" y="12554"/>
                  <a:pt x="85" y="13243"/>
                </a:cubicBezTo>
                <a:cubicBezTo>
                  <a:pt x="1" y="13344"/>
                  <a:pt x="73" y="13499"/>
                  <a:pt x="186" y="13499"/>
                </a:cubicBezTo>
                <a:cubicBezTo>
                  <a:pt x="209" y="13499"/>
                  <a:pt x="235" y="13492"/>
                  <a:pt x="261" y="13476"/>
                </a:cubicBezTo>
                <a:cubicBezTo>
                  <a:pt x="1355" y="12802"/>
                  <a:pt x="2267" y="11843"/>
                  <a:pt x="3188" y="10946"/>
                </a:cubicBezTo>
                <a:cubicBezTo>
                  <a:pt x="4149" y="10010"/>
                  <a:pt x="5074" y="9036"/>
                  <a:pt x="6018" y="8084"/>
                </a:cubicBezTo>
                <a:cubicBezTo>
                  <a:pt x="7831" y="6251"/>
                  <a:pt x="9716" y="4474"/>
                  <a:pt x="11878" y="3076"/>
                </a:cubicBezTo>
                <a:cubicBezTo>
                  <a:pt x="12914" y="2401"/>
                  <a:pt x="14015" y="1831"/>
                  <a:pt x="15165" y="1374"/>
                </a:cubicBezTo>
                <a:cubicBezTo>
                  <a:pt x="15694" y="1164"/>
                  <a:pt x="16235" y="983"/>
                  <a:pt x="16786" y="838"/>
                </a:cubicBezTo>
                <a:cubicBezTo>
                  <a:pt x="17277" y="709"/>
                  <a:pt x="17886" y="511"/>
                  <a:pt x="18433" y="511"/>
                </a:cubicBezTo>
                <a:cubicBezTo>
                  <a:pt x="18563" y="511"/>
                  <a:pt x="18690" y="522"/>
                  <a:pt x="18811" y="548"/>
                </a:cubicBezTo>
                <a:cubicBezTo>
                  <a:pt x="20456" y="904"/>
                  <a:pt x="18662" y="4060"/>
                  <a:pt x="17594" y="5719"/>
                </a:cubicBezTo>
                <a:cubicBezTo>
                  <a:pt x="16166" y="6537"/>
                  <a:pt x="14845" y="7529"/>
                  <a:pt x="13659" y="8670"/>
                </a:cubicBezTo>
                <a:cubicBezTo>
                  <a:pt x="12938" y="9363"/>
                  <a:pt x="12271" y="10110"/>
                  <a:pt x="11661" y="10904"/>
                </a:cubicBezTo>
                <a:cubicBezTo>
                  <a:pt x="11268" y="11417"/>
                  <a:pt x="10617" y="12269"/>
                  <a:pt x="11268" y="12851"/>
                </a:cubicBezTo>
                <a:cubicBezTo>
                  <a:pt x="11332" y="12908"/>
                  <a:pt x="11424" y="12949"/>
                  <a:pt x="11514" y="12949"/>
                </a:cubicBezTo>
                <a:cubicBezTo>
                  <a:pt x="11566" y="12949"/>
                  <a:pt x="11618" y="12935"/>
                  <a:pt x="11663" y="12903"/>
                </a:cubicBezTo>
                <a:cubicBezTo>
                  <a:pt x="13752" y="11391"/>
                  <a:pt x="15587" y="9554"/>
                  <a:pt x="17096" y="7461"/>
                </a:cubicBezTo>
                <a:cubicBezTo>
                  <a:pt x="17382" y="7063"/>
                  <a:pt x="17653" y="6656"/>
                  <a:pt x="17914" y="6240"/>
                </a:cubicBezTo>
                <a:cubicBezTo>
                  <a:pt x="18423" y="5945"/>
                  <a:pt x="18939" y="5664"/>
                  <a:pt x="19469" y="5415"/>
                </a:cubicBezTo>
                <a:cubicBezTo>
                  <a:pt x="20183" y="5082"/>
                  <a:pt x="21072" y="4588"/>
                  <a:pt x="21886" y="4588"/>
                </a:cubicBezTo>
                <a:cubicBezTo>
                  <a:pt x="21908" y="4588"/>
                  <a:pt x="21931" y="4588"/>
                  <a:pt x="21954" y="4589"/>
                </a:cubicBezTo>
                <a:cubicBezTo>
                  <a:pt x="23315" y="4638"/>
                  <a:pt x="22602" y="6262"/>
                  <a:pt x="22275" y="7000"/>
                </a:cubicBezTo>
                <a:cubicBezTo>
                  <a:pt x="21717" y="8261"/>
                  <a:pt x="20975" y="9404"/>
                  <a:pt x="20096" y="10438"/>
                </a:cubicBezTo>
                <a:cubicBezTo>
                  <a:pt x="19690" y="10778"/>
                  <a:pt x="19325" y="11166"/>
                  <a:pt x="19011" y="11594"/>
                </a:cubicBezTo>
                <a:lnTo>
                  <a:pt x="19001" y="11604"/>
                </a:lnTo>
                <a:lnTo>
                  <a:pt x="19002" y="11604"/>
                </a:lnTo>
                <a:cubicBezTo>
                  <a:pt x="18986" y="11626"/>
                  <a:pt x="18968" y="11646"/>
                  <a:pt x="18950" y="11669"/>
                </a:cubicBezTo>
                <a:cubicBezTo>
                  <a:pt x="18782" y="11905"/>
                  <a:pt x="19011" y="12149"/>
                  <a:pt x="19243" y="12149"/>
                </a:cubicBezTo>
                <a:cubicBezTo>
                  <a:pt x="19317" y="12149"/>
                  <a:pt x="19391" y="12124"/>
                  <a:pt x="19453" y="12065"/>
                </a:cubicBezTo>
                <a:cubicBezTo>
                  <a:pt x="19868" y="11672"/>
                  <a:pt x="20259" y="11251"/>
                  <a:pt x="20621" y="10809"/>
                </a:cubicBezTo>
                <a:cubicBezTo>
                  <a:pt x="21229" y="10314"/>
                  <a:pt x="21933" y="9953"/>
                  <a:pt x="22689" y="9745"/>
                </a:cubicBezTo>
                <a:cubicBezTo>
                  <a:pt x="22922" y="9682"/>
                  <a:pt x="23252" y="9584"/>
                  <a:pt x="23533" y="9584"/>
                </a:cubicBezTo>
                <a:cubicBezTo>
                  <a:pt x="23616" y="9584"/>
                  <a:pt x="23694" y="9592"/>
                  <a:pt x="23765" y="9613"/>
                </a:cubicBezTo>
                <a:cubicBezTo>
                  <a:pt x="24157" y="9725"/>
                  <a:pt x="24135" y="10219"/>
                  <a:pt x="24059" y="10541"/>
                </a:cubicBezTo>
                <a:cubicBezTo>
                  <a:pt x="23906" y="11196"/>
                  <a:pt x="23588" y="11645"/>
                  <a:pt x="23692" y="12348"/>
                </a:cubicBezTo>
                <a:cubicBezTo>
                  <a:pt x="23713" y="12488"/>
                  <a:pt x="23816" y="12550"/>
                  <a:pt x="23926" y="12550"/>
                </a:cubicBezTo>
                <a:cubicBezTo>
                  <a:pt x="24069" y="12550"/>
                  <a:pt x="24225" y="12445"/>
                  <a:pt x="24230" y="12274"/>
                </a:cubicBezTo>
                <a:cubicBezTo>
                  <a:pt x="24256" y="11414"/>
                  <a:pt x="24928" y="10702"/>
                  <a:pt x="24696" y="9804"/>
                </a:cubicBezTo>
                <a:cubicBezTo>
                  <a:pt x="24534" y="9183"/>
                  <a:pt x="24075" y="8995"/>
                  <a:pt x="23555" y="8995"/>
                </a:cubicBezTo>
                <a:cubicBezTo>
                  <a:pt x="23393" y="8995"/>
                  <a:pt x="23225" y="9013"/>
                  <a:pt x="23059" y="9042"/>
                </a:cubicBezTo>
                <a:cubicBezTo>
                  <a:pt x="22547" y="9134"/>
                  <a:pt x="22050" y="9290"/>
                  <a:pt x="21577" y="9506"/>
                </a:cubicBezTo>
                <a:cubicBezTo>
                  <a:pt x="21954" y="8925"/>
                  <a:pt x="22289" y="8319"/>
                  <a:pt x="22579" y="7690"/>
                </a:cubicBezTo>
                <a:cubicBezTo>
                  <a:pt x="23075" y="6615"/>
                  <a:pt x="24036" y="4333"/>
                  <a:pt x="22160" y="4060"/>
                </a:cubicBezTo>
                <a:cubicBezTo>
                  <a:pt x="22059" y="4046"/>
                  <a:pt x="21958" y="4039"/>
                  <a:pt x="21856" y="4039"/>
                </a:cubicBezTo>
                <a:cubicBezTo>
                  <a:pt x="21217" y="4039"/>
                  <a:pt x="20581" y="4306"/>
                  <a:pt x="20001" y="4540"/>
                </a:cubicBezTo>
                <a:cubicBezTo>
                  <a:pt x="19499" y="4742"/>
                  <a:pt x="19009" y="4974"/>
                  <a:pt x="18525" y="5219"/>
                </a:cubicBezTo>
                <a:cubicBezTo>
                  <a:pt x="18740" y="4838"/>
                  <a:pt x="18947" y="4455"/>
                  <a:pt x="19141" y="4063"/>
                </a:cubicBezTo>
                <a:cubicBezTo>
                  <a:pt x="19580" y="3168"/>
                  <a:pt x="20187" y="2051"/>
                  <a:pt x="19912" y="1009"/>
                </a:cubicBezTo>
                <a:cubicBezTo>
                  <a:pt x="19698" y="204"/>
                  <a:pt x="19056" y="1"/>
                  <a:pt x="18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extLst>
      <p:ext uri="{BB962C8B-B14F-4D97-AF65-F5344CB8AC3E}">
        <p14:creationId xmlns:p14="http://schemas.microsoft.com/office/powerpoint/2010/main" val="557310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5176050" y="1498938"/>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5176050" y="2332938"/>
            <a:ext cx="2808000" cy="1961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1" name="Google Shape;111;p7"/>
          <p:cNvSpPr/>
          <p:nvPr/>
        </p:nvSpPr>
        <p:spPr>
          <a:xfrm rot="9082513">
            <a:off x="6980102" y="3952157"/>
            <a:ext cx="3598474" cy="1443190"/>
          </a:xfrm>
          <a:custGeom>
            <a:avLst/>
            <a:gdLst/>
            <a:ahLst/>
            <a:cxnLst/>
            <a:rect l="l" t="t" r="r" b="b"/>
            <a:pathLst>
              <a:path w="59323" h="23791" extrusionOk="0">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5" y="-8662"/>
            <a:ext cx="4218105" cy="1102063"/>
          </a:xfrm>
          <a:custGeom>
            <a:avLst/>
            <a:gdLst/>
            <a:ahLst/>
            <a:cxnLst/>
            <a:rect l="l" t="t" r="r" b="b"/>
            <a:pathLst>
              <a:path w="51158" h="13366" extrusionOk="0">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 y="-8662"/>
            <a:ext cx="4851835" cy="1109236"/>
          </a:xfrm>
          <a:custGeom>
            <a:avLst/>
            <a:gdLst/>
            <a:ahLst/>
            <a:cxnLst/>
            <a:rect l="l" t="t" r="r" b="b"/>
            <a:pathLst>
              <a:path w="58844" h="13453" extrusionOk="0">
                <a:moveTo>
                  <a:pt x="57679" y="0"/>
                </a:moveTo>
                <a:cubicBezTo>
                  <a:pt x="56174" y="1515"/>
                  <a:pt x="54621" y="2979"/>
                  <a:pt x="52988" y="4346"/>
                </a:cubicBezTo>
                <a:cubicBezTo>
                  <a:pt x="49009" y="7678"/>
                  <a:pt x="44524" y="10433"/>
                  <a:pt x="39517" y="11752"/>
                </a:cubicBezTo>
                <a:cubicBezTo>
                  <a:pt x="37403" y="12309"/>
                  <a:pt x="35205" y="12621"/>
                  <a:pt x="33013" y="12621"/>
                </a:cubicBezTo>
                <a:cubicBezTo>
                  <a:pt x="30363" y="12621"/>
                  <a:pt x="27724" y="12165"/>
                  <a:pt x="25254" y="11134"/>
                </a:cubicBezTo>
                <a:cubicBezTo>
                  <a:pt x="24124" y="10663"/>
                  <a:pt x="23045" y="10078"/>
                  <a:pt x="22033" y="9390"/>
                </a:cubicBezTo>
                <a:cubicBezTo>
                  <a:pt x="20859" y="8589"/>
                  <a:pt x="19759" y="7680"/>
                  <a:pt x="18625" y="6821"/>
                </a:cubicBezTo>
                <a:cubicBezTo>
                  <a:pt x="16626" y="5306"/>
                  <a:pt x="14429" y="4103"/>
                  <a:pt x="12064" y="3304"/>
                </a:cubicBezTo>
                <a:cubicBezTo>
                  <a:pt x="9770" y="2531"/>
                  <a:pt x="7335" y="2132"/>
                  <a:pt x="4901" y="2132"/>
                </a:cubicBezTo>
                <a:cubicBezTo>
                  <a:pt x="3251" y="2132"/>
                  <a:pt x="1603" y="2315"/>
                  <a:pt x="1" y="2691"/>
                </a:cubicBezTo>
                <a:lnTo>
                  <a:pt x="1" y="2999"/>
                </a:lnTo>
                <a:cubicBezTo>
                  <a:pt x="1145" y="2741"/>
                  <a:pt x="2308" y="2578"/>
                  <a:pt x="3479" y="2512"/>
                </a:cubicBezTo>
                <a:cubicBezTo>
                  <a:pt x="3887" y="2489"/>
                  <a:pt x="4295" y="2478"/>
                  <a:pt x="4703" y="2478"/>
                </a:cubicBezTo>
                <a:cubicBezTo>
                  <a:pt x="6770" y="2478"/>
                  <a:pt x="8831" y="2768"/>
                  <a:pt x="10822" y="3340"/>
                </a:cubicBezTo>
                <a:cubicBezTo>
                  <a:pt x="13214" y="4028"/>
                  <a:pt x="15507" y="5125"/>
                  <a:pt x="17504" y="6648"/>
                </a:cubicBezTo>
                <a:cubicBezTo>
                  <a:pt x="18653" y="7523"/>
                  <a:pt x="19705" y="8521"/>
                  <a:pt x="20832" y="9422"/>
                </a:cubicBezTo>
                <a:cubicBezTo>
                  <a:pt x="21827" y="10219"/>
                  <a:pt x="22885" y="10915"/>
                  <a:pt x="24024" y="11475"/>
                </a:cubicBezTo>
                <a:cubicBezTo>
                  <a:pt x="26825" y="12856"/>
                  <a:pt x="29910" y="13452"/>
                  <a:pt x="33003" y="13452"/>
                </a:cubicBezTo>
                <a:cubicBezTo>
                  <a:pt x="34783" y="13452"/>
                  <a:pt x="36566" y="13255"/>
                  <a:pt x="38299" y="12896"/>
                </a:cubicBezTo>
                <a:cubicBezTo>
                  <a:pt x="43346" y="11852"/>
                  <a:pt x="47940" y="9366"/>
                  <a:pt x="52018" y="6192"/>
                </a:cubicBezTo>
                <a:cubicBezTo>
                  <a:pt x="54132" y="4548"/>
                  <a:pt x="56118" y="2740"/>
                  <a:pt x="58017" y="843"/>
                </a:cubicBezTo>
                <a:cubicBezTo>
                  <a:pt x="58295" y="565"/>
                  <a:pt x="58569" y="281"/>
                  <a:pt x="58843" y="0"/>
                </a:cubicBezTo>
                <a:close/>
              </a:path>
            </a:pathLst>
          </a:custGeom>
          <a:gradFill>
            <a:gsLst>
              <a:gs pos="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753687" y="178423"/>
            <a:ext cx="257417" cy="250656"/>
          </a:xfrm>
          <a:custGeom>
            <a:avLst/>
            <a:gdLst/>
            <a:ahLst/>
            <a:cxnLst/>
            <a:rect l="l" t="t" r="r" b="b"/>
            <a:pathLst>
              <a:path w="3122" h="3040" extrusionOk="0">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44347" y="560674"/>
            <a:ext cx="211985" cy="211161"/>
          </a:xfrm>
          <a:custGeom>
            <a:avLst/>
            <a:gdLst/>
            <a:ahLst/>
            <a:cxnLst/>
            <a:rect l="l" t="t" r="r" b="b"/>
            <a:pathLst>
              <a:path w="2571" h="2561" extrusionOk="0">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318322" y="154842"/>
            <a:ext cx="142890" cy="144787"/>
          </a:xfrm>
          <a:custGeom>
            <a:avLst/>
            <a:gdLst/>
            <a:ahLst/>
            <a:cxnLst/>
            <a:rect l="l" t="t" r="r" b="b"/>
            <a:pathLst>
              <a:path w="1733" h="1756" extrusionOk="0">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565267" y="514583"/>
            <a:ext cx="119226" cy="120711"/>
          </a:xfrm>
          <a:custGeom>
            <a:avLst/>
            <a:gdLst/>
            <a:ahLst/>
            <a:cxnLst/>
            <a:rect l="l" t="t" r="r" b="b"/>
            <a:pathLst>
              <a:path w="1446" h="1464" extrusionOk="0">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2746580" y="231028"/>
            <a:ext cx="157484" cy="145611"/>
          </a:xfrm>
          <a:custGeom>
            <a:avLst/>
            <a:gdLst/>
            <a:ahLst/>
            <a:cxnLst/>
            <a:rect l="l" t="t" r="r" b="b"/>
            <a:pathLst>
              <a:path w="1910" h="1766" extrusionOk="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8100000">
            <a:off x="6546459" y="4201065"/>
            <a:ext cx="3346003" cy="2067227"/>
          </a:xfrm>
          <a:custGeom>
            <a:avLst/>
            <a:gdLst/>
            <a:ahLst/>
            <a:cxnLst/>
            <a:rect l="l" t="t" r="r" b="b"/>
            <a:pathLst>
              <a:path w="59574" h="36806" extrusionOk="0">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gradFill>
            <a:gsLst>
              <a:gs pos="0">
                <a:srgbClr val="123342"/>
              </a:gs>
              <a:gs pos="44000">
                <a:schemeClr val="bg1"/>
              </a:gs>
            </a:gsLst>
            <a:lin ang="16200000" scaled="0"/>
          </a:gradFill>
          <a:ln w="11375" cap="flat" cmpd="sng">
            <a:no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624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64"/>
        <p:cNvGrpSpPr/>
        <p:nvPr/>
      </p:nvGrpSpPr>
      <p:grpSpPr>
        <a:xfrm>
          <a:off x="0" y="0"/>
          <a:ext cx="0" cy="0"/>
          <a:chOff x="0" y="0"/>
          <a:chExt cx="0" cy="0"/>
        </a:xfrm>
      </p:grpSpPr>
      <p:sp>
        <p:nvSpPr>
          <p:cNvPr id="265" name="Google Shape;265;p17"/>
          <p:cNvSpPr txBox="1">
            <a:spLocks noGrp="1"/>
          </p:cNvSpPr>
          <p:nvPr>
            <p:ph type="title"/>
          </p:nvPr>
        </p:nvSpPr>
        <p:spPr>
          <a:xfrm>
            <a:off x="798625" y="2933600"/>
            <a:ext cx="171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6" name="Google Shape;266;p17"/>
          <p:cNvSpPr txBox="1">
            <a:spLocks noGrp="1"/>
          </p:cNvSpPr>
          <p:nvPr>
            <p:ph type="subTitle" idx="1"/>
          </p:nvPr>
        </p:nvSpPr>
        <p:spPr>
          <a:xfrm>
            <a:off x="798625" y="3213225"/>
            <a:ext cx="1713000" cy="99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7" name="Google Shape;267;p17"/>
          <p:cNvSpPr txBox="1">
            <a:spLocks noGrp="1"/>
          </p:cNvSpPr>
          <p:nvPr>
            <p:ph type="title" idx="2"/>
          </p:nvPr>
        </p:nvSpPr>
        <p:spPr>
          <a:xfrm>
            <a:off x="733600" y="377725"/>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8" name="Google Shape;268;p17"/>
          <p:cNvSpPr txBox="1">
            <a:spLocks noGrp="1"/>
          </p:cNvSpPr>
          <p:nvPr>
            <p:ph type="title" idx="3"/>
          </p:nvPr>
        </p:nvSpPr>
        <p:spPr>
          <a:xfrm>
            <a:off x="2743211" y="2933600"/>
            <a:ext cx="171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9" name="Google Shape;269;p17"/>
          <p:cNvSpPr txBox="1">
            <a:spLocks noGrp="1"/>
          </p:cNvSpPr>
          <p:nvPr>
            <p:ph type="subTitle" idx="4"/>
          </p:nvPr>
        </p:nvSpPr>
        <p:spPr>
          <a:xfrm>
            <a:off x="2743211" y="3213225"/>
            <a:ext cx="1713000" cy="99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0" name="Google Shape;270;p17"/>
          <p:cNvSpPr txBox="1">
            <a:spLocks noGrp="1"/>
          </p:cNvSpPr>
          <p:nvPr>
            <p:ph type="title" idx="5"/>
          </p:nvPr>
        </p:nvSpPr>
        <p:spPr>
          <a:xfrm>
            <a:off x="4687797" y="2933600"/>
            <a:ext cx="171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1" name="Google Shape;271;p17"/>
          <p:cNvSpPr txBox="1">
            <a:spLocks noGrp="1"/>
          </p:cNvSpPr>
          <p:nvPr>
            <p:ph type="subTitle" idx="6"/>
          </p:nvPr>
        </p:nvSpPr>
        <p:spPr>
          <a:xfrm>
            <a:off x="4687797" y="3213225"/>
            <a:ext cx="1713000" cy="99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2" name="Google Shape;272;p17"/>
          <p:cNvSpPr txBox="1">
            <a:spLocks noGrp="1"/>
          </p:cNvSpPr>
          <p:nvPr>
            <p:ph type="title" idx="7"/>
          </p:nvPr>
        </p:nvSpPr>
        <p:spPr>
          <a:xfrm>
            <a:off x="6632383" y="2933600"/>
            <a:ext cx="171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3" name="Google Shape;273;p17"/>
          <p:cNvSpPr txBox="1">
            <a:spLocks noGrp="1"/>
          </p:cNvSpPr>
          <p:nvPr>
            <p:ph type="subTitle" idx="8"/>
          </p:nvPr>
        </p:nvSpPr>
        <p:spPr>
          <a:xfrm>
            <a:off x="6632383" y="3213225"/>
            <a:ext cx="1713000" cy="99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4" name="Google Shape;274;p17"/>
          <p:cNvSpPr/>
          <p:nvPr/>
        </p:nvSpPr>
        <p:spPr>
          <a:xfrm flipH="1">
            <a:off x="-18" y="3617839"/>
            <a:ext cx="4572017" cy="1525662"/>
          </a:xfrm>
          <a:custGeom>
            <a:avLst/>
            <a:gdLst/>
            <a:ahLst/>
            <a:cxnLst/>
            <a:rect l="l" t="t" r="r" b="b"/>
            <a:pathLst>
              <a:path w="87394" h="29163" extrusionOk="0">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6668959" y="-15362"/>
            <a:ext cx="2511639" cy="2098962"/>
          </a:xfrm>
          <a:custGeom>
            <a:avLst/>
            <a:gdLst/>
            <a:ahLst/>
            <a:cxnLst/>
            <a:rect l="l" t="t" r="r" b="b"/>
            <a:pathLst>
              <a:path w="49347" h="41239" extrusionOk="0">
                <a:moveTo>
                  <a:pt x="4903" y="0"/>
                </a:moveTo>
                <a:cubicBezTo>
                  <a:pt x="5088" y="1974"/>
                  <a:pt x="4200" y="4120"/>
                  <a:pt x="3148" y="5888"/>
                </a:cubicBezTo>
                <a:cubicBezTo>
                  <a:pt x="1747" y="8239"/>
                  <a:pt x="1" y="10630"/>
                  <a:pt x="60" y="13382"/>
                </a:cubicBezTo>
                <a:cubicBezTo>
                  <a:pt x="119" y="16042"/>
                  <a:pt x="1969" y="18424"/>
                  <a:pt x="4282" y="19645"/>
                </a:cubicBezTo>
                <a:cubicBezTo>
                  <a:pt x="6163" y="20639"/>
                  <a:pt x="8300" y="20970"/>
                  <a:pt x="10431" y="20970"/>
                </a:cubicBezTo>
                <a:cubicBezTo>
                  <a:pt x="10920" y="20970"/>
                  <a:pt x="11409" y="20953"/>
                  <a:pt x="11894" y="20922"/>
                </a:cubicBezTo>
                <a:cubicBezTo>
                  <a:pt x="17010" y="20596"/>
                  <a:pt x="21980" y="18871"/>
                  <a:pt x="27103" y="18694"/>
                </a:cubicBezTo>
                <a:cubicBezTo>
                  <a:pt x="27320" y="18686"/>
                  <a:pt x="27539" y="18683"/>
                  <a:pt x="27758" y="18683"/>
                </a:cubicBezTo>
                <a:cubicBezTo>
                  <a:pt x="32707" y="18683"/>
                  <a:pt x="38067" y="20614"/>
                  <a:pt x="40181" y="25146"/>
                </a:cubicBezTo>
                <a:cubicBezTo>
                  <a:pt x="41650" y="28294"/>
                  <a:pt x="41268" y="32079"/>
                  <a:pt x="42664" y="35262"/>
                </a:cubicBezTo>
                <a:cubicBezTo>
                  <a:pt x="43909" y="38102"/>
                  <a:pt x="46474" y="40136"/>
                  <a:pt x="49346" y="41238"/>
                </a:cubicBezTo>
                <a:lnTo>
                  <a:pt x="49346" y="0"/>
                </a:lnTo>
                <a:close/>
              </a:path>
            </a:pathLst>
          </a:custGeom>
          <a:gradFill>
            <a:gsLst>
              <a:gs pos="1200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17"/>
          <p:cNvSpPr/>
          <p:nvPr/>
        </p:nvSpPr>
        <p:spPr>
          <a:xfrm rot="6269081">
            <a:off x="7270781" y="-672327"/>
            <a:ext cx="1877108" cy="3443596"/>
          </a:xfrm>
          <a:custGeom>
            <a:avLst/>
            <a:gdLst/>
            <a:ahLst/>
            <a:cxnLst/>
            <a:rect l="l" t="t" r="r" b="b"/>
            <a:pathLst>
              <a:path w="40791" h="74832" extrusionOk="0">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7"/>
          <p:cNvGrpSpPr/>
          <p:nvPr/>
        </p:nvGrpSpPr>
        <p:grpSpPr>
          <a:xfrm>
            <a:off x="8305547" y="180924"/>
            <a:ext cx="613111" cy="889943"/>
            <a:chOff x="6917150" y="911925"/>
            <a:chExt cx="301150" cy="437125"/>
          </a:xfrm>
          <a:solidFill>
            <a:schemeClr val="bg1"/>
          </a:solidFill>
        </p:grpSpPr>
        <p:sp>
          <p:nvSpPr>
            <p:cNvPr id="278" name="Google Shape;278;p17"/>
            <p:cNvSpPr/>
            <p:nvPr/>
          </p:nvSpPr>
          <p:spPr>
            <a:xfrm>
              <a:off x="7029950" y="911925"/>
              <a:ext cx="63575" cy="64725"/>
            </a:xfrm>
            <a:custGeom>
              <a:avLst/>
              <a:gdLst/>
              <a:ahLst/>
              <a:cxnLst/>
              <a:rect l="l" t="t" r="r" b="b"/>
              <a:pathLst>
                <a:path w="2543" h="2589" extrusionOk="0">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6917150" y="1021275"/>
              <a:ext cx="50100" cy="50975"/>
            </a:xfrm>
            <a:custGeom>
              <a:avLst/>
              <a:gdLst/>
              <a:ahLst/>
              <a:cxnLst/>
              <a:rect l="l" t="t" r="r" b="b"/>
              <a:pathLst>
                <a:path w="2004" h="2039" extrusionOk="0">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7104925" y="1042100"/>
              <a:ext cx="53850" cy="55050"/>
            </a:xfrm>
            <a:custGeom>
              <a:avLst/>
              <a:gdLst/>
              <a:ahLst/>
              <a:cxnLst/>
              <a:rect l="l" t="t" r="r" b="b"/>
              <a:pathLst>
                <a:path w="2154" h="2202" extrusionOk="0">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6997950" y="1104275"/>
              <a:ext cx="59775" cy="60500"/>
            </a:xfrm>
            <a:custGeom>
              <a:avLst/>
              <a:gdLst/>
              <a:ahLst/>
              <a:cxnLst/>
              <a:rect l="l" t="t" r="r" b="b"/>
              <a:pathLst>
                <a:path w="2391" h="2420" extrusionOk="0">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6926075" y="1221700"/>
              <a:ext cx="43725" cy="44475"/>
            </a:xfrm>
            <a:custGeom>
              <a:avLst/>
              <a:gdLst/>
              <a:ahLst/>
              <a:cxnLst/>
              <a:rect l="l" t="t" r="r" b="b"/>
              <a:pathLst>
                <a:path w="1749" h="1779" extrusionOk="0">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7072900" y="1246750"/>
              <a:ext cx="45700" cy="46475"/>
            </a:xfrm>
            <a:custGeom>
              <a:avLst/>
              <a:gdLst/>
              <a:ahLst/>
              <a:cxnLst/>
              <a:rect l="l" t="t" r="r" b="b"/>
              <a:pathLst>
                <a:path w="1828" h="1859" extrusionOk="0">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a:off x="7157300" y="1163800"/>
              <a:ext cx="61000" cy="61925"/>
            </a:xfrm>
            <a:custGeom>
              <a:avLst/>
              <a:gdLst/>
              <a:ahLst/>
              <a:cxnLst/>
              <a:rect l="l" t="t" r="r" b="b"/>
              <a:pathLst>
                <a:path w="2440" h="2477" extrusionOk="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7166525" y="1312950"/>
              <a:ext cx="35475" cy="36100"/>
            </a:xfrm>
            <a:custGeom>
              <a:avLst/>
              <a:gdLst/>
              <a:ahLst/>
              <a:cxnLst/>
              <a:rect l="l" t="t" r="r" b="b"/>
              <a:pathLst>
                <a:path w="1419" h="1444" extrusionOk="0">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77;p17">
            <a:extLst>
              <a:ext uri="{FF2B5EF4-FFF2-40B4-BE49-F238E27FC236}">
                <a16:creationId xmlns:a16="http://schemas.microsoft.com/office/drawing/2014/main" id="{84596886-8CF1-4091-A9FB-F58995B11FE1}"/>
              </a:ext>
            </a:extLst>
          </p:cNvPr>
          <p:cNvGrpSpPr/>
          <p:nvPr userDrawn="1"/>
        </p:nvGrpSpPr>
        <p:grpSpPr>
          <a:xfrm>
            <a:off x="69721" y="4194777"/>
            <a:ext cx="613111" cy="889943"/>
            <a:chOff x="6917150" y="911925"/>
            <a:chExt cx="301150" cy="437125"/>
          </a:xfrm>
          <a:solidFill>
            <a:schemeClr val="bg1"/>
          </a:solidFill>
        </p:grpSpPr>
        <p:sp>
          <p:nvSpPr>
            <p:cNvPr id="24" name="Google Shape;278;p17">
              <a:extLst>
                <a:ext uri="{FF2B5EF4-FFF2-40B4-BE49-F238E27FC236}">
                  <a16:creationId xmlns:a16="http://schemas.microsoft.com/office/drawing/2014/main" id="{2FBB6431-6724-47AA-AD44-7A93ECDBA14A}"/>
                </a:ext>
              </a:extLst>
            </p:cNvPr>
            <p:cNvSpPr/>
            <p:nvPr/>
          </p:nvSpPr>
          <p:spPr>
            <a:xfrm>
              <a:off x="7029950" y="911925"/>
              <a:ext cx="63575" cy="64725"/>
            </a:xfrm>
            <a:custGeom>
              <a:avLst/>
              <a:gdLst/>
              <a:ahLst/>
              <a:cxnLst/>
              <a:rect l="l" t="t" r="r" b="b"/>
              <a:pathLst>
                <a:path w="2543" h="2589" extrusionOk="0">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79;p17">
              <a:extLst>
                <a:ext uri="{FF2B5EF4-FFF2-40B4-BE49-F238E27FC236}">
                  <a16:creationId xmlns:a16="http://schemas.microsoft.com/office/drawing/2014/main" id="{E6AF7E9A-2839-464C-AA1C-95F06A463DE8}"/>
                </a:ext>
              </a:extLst>
            </p:cNvPr>
            <p:cNvSpPr/>
            <p:nvPr/>
          </p:nvSpPr>
          <p:spPr>
            <a:xfrm>
              <a:off x="6917150" y="1021275"/>
              <a:ext cx="50100" cy="50975"/>
            </a:xfrm>
            <a:custGeom>
              <a:avLst/>
              <a:gdLst/>
              <a:ahLst/>
              <a:cxnLst/>
              <a:rect l="l" t="t" r="r" b="b"/>
              <a:pathLst>
                <a:path w="2004" h="2039" extrusionOk="0">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0;p17">
              <a:extLst>
                <a:ext uri="{FF2B5EF4-FFF2-40B4-BE49-F238E27FC236}">
                  <a16:creationId xmlns:a16="http://schemas.microsoft.com/office/drawing/2014/main" id="{E015E69D-BD51-4171-8962-641C6AF6283C}"/>
                </a:ext>
              </a:extLst>
            </p:cNvPr>
            <p:cNvSpPr/>
            <p:nvPr/>
          </p:nvSpPr>
          <p:spPr>
            <a:xfrm>
              <a:off x="7104925" y="1042100"/>
              <a:ext cx="53850" cy="55050"/>
            </a:xfrm>
            <a:custGeom>
              <a:avLst/>
              <a:gdLst/>
              <a:ahLst/>
              <a:cxnLst/>
              <a:rect l="l" t="t" r="r" b="b"/>
              <a:pathLst>
                <a:path w="2154" h="2202" extrusionOk="0">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1;p17">
              <a:extLst>
                <a:ext uri="{FF2B5EF4-FFF2-40B4-BE49-F238E27FC236}">
                  <a16:creationId xmlns:a16="http://schemas.microsoft.com/office/drawing/2014/main" id="{4C223136-F118-43C4-B1AD-C47225CF7FE1}"/>
                </a:ext>
              </a:extLst>
            </p:cNvPr>
            <p:cNvSpPr/>
            <p:nvPr/>
          </p:nvSpPr>
          <p:spPr>
            <a:xfrm>
              <a:off x="6997950" y="1104275"/>
              <a:ext cx="59775" cy="60500"/>
            </a:xfrm>
            <a:custGeom>
              <a:avLst/>
              <a:gdLst/>
              <a:ahLst/>
              <a:cxnLst/>
              <a:rect l="l" t="t" r="r" b="b"/>
              <a:pathLst>
                <a:path w="2391" h="2420" extrusionOk="0">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2;p17">
              <a:extLst>
                <a:ext uri="{FF2B5EF4-FFF2-40B4-BE49-F238E27FC236}">
                  <a16:creationId xmlns:a16="http://schemas.microsoft.com/office/drawing/2014/main" id="{766CF6BC-D432-4570-9903-7C1FBD1265AE}"/>
                </a:ext>
              </a:extLst>
            </p:cNvPr>
            <p:cNvSpPr/>
            <p:nvPr/>
          </p:nvSpPr>
          <p:spPr>
            <a:xfrm>
              <a:off x="6926075" y="1221700"/>
              <a:ext cx="43725" cy="44475"/>
            </a:xfrm>
            <a:custGeom>
              <a:avLst/>
              <a:gdLst/>
              <a:ahLst/>
              <a:cxnLst/>
              <a:rect l="l" t="t" r="r" b="b"/>
              <a:pathLst>
                <a:path w="1749" h="1779" extrusionOk="0">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3;p17">
              <a:extLst>
                <a:ext uri="{FF2B5EF4-FFF2-40B4-BE49-F238E27FC236}">
                  <a16:creationId xmlns:a16="http://schemas.microsoft.com/office/drawing/2014/main" id="{0EBB46E9-5E0D-4326-81D9-941CED1F27F9}"/>
                </a:ext>
              </a:extLst>
            </p:cNvPr>
            <p:cNvSpPr/>
            <p:nvPr/>
          </p:nvSpPr>
          <p:spPr>
            <a:xfrm>
              <a:off x="7072900" y="1246750"/>
              <a:ext cx="45700" cy="46475"/>
            </a:xfrm>
            <a:custGeom>
              <a:avLst/>
              <a:gdLst/>
              <a:ahLst/>
              <a:cxnLst/>
              <a:rect l="l" t="t" r="r" b="b"/>
              <a:pathLst>
                <a:path w="1828" h="1859" extrusionOk="0">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p17">
              <a:extLst>
                <a:ext uri="{FF2B5EF4-FFF2-40B4-BE49-F238E27FC236}">
                  <a16:creationId xmlns:a16="http://schemas.microsoft.com/office/drawing/2014/main" id="{F921D0E2-8437-4036-B454-20239764B8A4}"/>
                </a:ext>
              </a:extLst>
            </p:cNvPr>
            <p:cNvSpPr/>
            <p:nvPr/>
          </p:nvSpPr>
          <p:spPr>
            <a:xfrm>
              <a:off x="7157300" y="1163800"/>
              <a:ext cx="61000" cy="61925"/>
            </a:xfrm>
            <a:custGeom>
              <a:avLst/>
              <a:gdLst/>
              <a:ahLst/>
              <a:cxnLst/>
              <a:rect l="l" t="t" r="r" b="b"/>
              <a:pathLst>
                <a:path w="2440" h="2477" extrusionOk="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5;p17">
              <a:extLst>
                <a:ext uri="{FF2B5EF4-FFF2-40B4-BE49-F238E27FC236}">
                  <a16:creationId xmlns:a16="http://schemas.microsoft.com/office/drawing/2014/main" id="{B80FD5E7-6DBF-4ED7-A162-9E3FAD072F5F}"/>
                </a:ext>
              </a:extLst>
            </p:cNvPr>
            <p:cNvSpPr/>
            <p:nvPr/>
          </p:nvSpPr>
          <p:spPr>
            <a:xfrm>
              <a:off x="7166525" y="1312950"/>
              <a:ext cx="35475" cy="36100"/>
            </a:xfrm>
            <a:custGeom>
              <a:avLst/>
              <a:gdLst/>
              <a:ahLst/>
              <a:cxnLst/>
              <a:rect l="l" t="t" r="r" b="b"/>
              <a:pathLst>
                <a:path w="1419" h="1444" extrusionOk="0">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1402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52"/>
        <p:cNvGrpSpPr/>
        <p:nvPr/>
      </p:nvGrpSpPr>
      <p:grpSpPr>
        <a:xfrm>
          <a:off x="0" y="0"/>
          <a:ext cx="0" cy="0"/>
          <a:chOff x="0" y="0"/>
          <a:chExt cx="0" cy="0"/>
        </a:xfrm>
      </p:grpSpPr>
      <p:sp>
        <p:nvSpPr>
          <p:cNvPr id="153" name="Google Shape;1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4" name="Google Shape;154;p11"/>
          <p:cNvSpPr txBox="1">
            <a:spLocks noGrp="1"/>
          </p:cNvSpPr>
          <p:nvPr>
            <p:ph type="body" idx="1"/>
          </p:nvPr>
        </p:nvSpPr>
        <p:spPr>
          <a:xfrm>
            <a:off x="311700" y="29998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sp>
        <p:nvSpPr>
          <p:cNvPr id="156" name="Google Shape;156;p11"/>
          <p:cNvSpPr/>
          <p:nvPr/>
        </p:nvSpPr>
        <p:spPr>
          <a:xfrm>
            <a:off x="7946982" y="1247713"/>
            <a:ext cx="1561740" cy="1821905"/>
          </a:xfrm>
          <a:custGeom>
            <a:avLst/>
            <a:gdLst/>
            <a:ahLst/>
            <a:cxnLst/>
            <a:rect l="l" t="t" r="r" b="b"/>
            <a:pathLst>
              <a:path w="24930" h="29083" extrusionOk="0">
                <a:moveTo>
                  <a:pt x="299" y="0"/>
                </a:moveTo>
                <a:lnTo>
                  <a:pt x="299" y="0"/>
                </a:lnTo>
                <a:cubicBezTo>
                  <a:pt x="133" y="2803"/>
                  <a:pt x="0" y="5769"/>
                  <a:pt x="1310" y="8253"/>
                </a:cubicBezTo>
                <a:cubicBezTo>
                  <a:pt x="2312" y="10154"/>
                  <a:pt x="4067" y="11573"/>
                  <a:pt x="5077" y="13471"/>
                </a:cubicBezTo>
                <a:cubicBezTo>
                  <a:pt x="6667" y="16457"/>
                  <a:pt x="6191" y="20154"/>
                  <a:pt x="7457" y="23292"/>
                </a:cubicBezTo>
                <a:cubicBezTo>
                  <a:pt x="8875" y="26814"/>
                  <a:pt x="12677" y="29082"/>
                  <a:pt x="16431" y="29082"/>
                </a:cubicBezTo>
                <a:cubicBezTo>
                  <a:pt x="17571" y="29082"/>
                  <a:pt x="18706" y="28873"/>
                  <a:pt x="19769" y="28427"/>
                </a:cubicBezTo>
                <a:lnTo>
                  <a:pt x="24930" y="1251"/>
                </a:lnTo>
                <a:lnTo>
                  <a:pt x="299" y="0"/>
                </a:ln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3914398" y="-181156"/>
            <a:ext cx="3716289" cy="1490387"/>
          </a:xfrm>
          <a:custGeom>
            <a:avLst/>
            <a:gdLst/>
            <a:ahLst/>
            <a:cxnLst/>
            <a:rect l="l" t="t" r="r" b="b"/>
            <a:pathLst>
              <a:path w="59323" h="23791" extrusionOk="0">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5010912" y="-263096"/>
            <a:ext cx="4247167" cy="2082758"/>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gradFill>
            <a:gsLst>
              <a:gs pos="1200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11"/>
          <p:cNvGrpSpPr/>
          <p:nvPr/>
        </p:nvGrpSpPr>
        <p:grpSpPr>
          <a:xfrm>
            <a:off x="7970348" y="302526"/>
            <a:ext cx="732257" cy="769155"/>
            <a:chOff x="6926075" y="1042100"/>
            <a:chExt cx="292225" cy="306950"/>
          </a:xfrm>
        </p:grpSpPr>
        <p:sp>
          <p:nvSpPr>
            <p:cNvPr id="170" name="Google Shape;170;p11"/>
            <p:cNvSpPr/>
            <p:nvPr/>
          </p:nvSpPr>
          <p:spPr>
            <a:xfrm>
              <a:off x="7104925" y="1042100"/>
              <a:ext cx="53850" cy="55050"/>
            </a:xfrm>
            <a:custGeom>
              <a:avLst/>
              <a:gdLst/>
              <a:ahLst/>
              <a:cxnLst/>
              <a:rect l="l" t="t" r="r" b="b"/>
              <a:pathLst>
                <a:path w="2154" h="2202" extrusionOk="0">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6997950" y="1104275"/>
              <a:ext cx="59775" cy="60500"/>
            </a:xfrm>
            <a:custGeom>
              <a:avLst/>
              <a:gdLst/>
              <a:ahLst/>
              <a:cxnLst/>
              <a:rect l="l" t="t" r="r" b="b"/>
              <a:pathLst>
                <a:path w="2391" h="2420" extrusionOk="0">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6926075" y="1221700"/>
              <a:ext cx="43725" cy="44475"/>
            </a:xfrm>
            <a:custGeom>
              <a:avLst/>
              <a:gdLst/>
              <a:ahLst/>
              <a:cxnLst/>
              <a:rect l="l" t="t" r="r" b="b"/>
              <a:pathLst>
                <a:path w="1749" h="1779" extrusionOk="0">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072900" y="1246750"/>
              <a:ext cx="45700" cy="46475"/>
            </a:xfrm>
            <a:custGeom>
              <a:avLst/>
              <a:gdLst/>
              <a:ahLst/>
              <a:cxnLst/>
              <a:rect l="l" t="t" r="r" b="b"/>
              <a:pathLst>
                <a:path w="1828" h="1859" extrusionOk="0">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7157300" y="1163800"/>
              <a:ext cx="61000" cy="61925"/>
            </a:xfrm>
            <a:custGeom>
              <a:avLst/>
              <a:gdLst/>
              <a:ahLst/>
              <a:cxnLst/>
              <a:rect l="l" t="t" r="r" b="b"/>
              <a:pathLst>
                <a:path w="2440" h="2477" extrusionOk="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166525" y="1312950"/>
              <a:ext cx="35475" cy="36100"/>
            </a:xfrm>
            <a:custGeom>
              <a:avLst/>
              <a:gdLst/>
              <a:ahLst/>
              <a:cxnLst/>
              <a:rect l="l" t="t" r="r" b="b"/>
              <a:pathLst>
                <a:path w="1419" h="1444" extrusionOk="0">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1"/>
          <p:cNvSpPr/>
          <p:nvPr/>
        </p:nvSpPr>
        <p:spPr>
          <a:xfrm rot="302955">
            <a:off x="1234950" y="4102838"/>
            <a:ext cx="2637470" cy="877706"/>
          </a:xfrm>
          <a:custGeom>
            <a:avLst/>
            <a:gdLst/>
            <a:ahLst/>
            <a:cxnLst/>
            <a:rect l="l" t="t" r="r" b="b"/>
            <a:pathLst>
              <a:path w="37209" h="14045" extrusionOk="0">
                <a:moveTo>
                  <a:pt x="19947" y="0"/>
                </a:moveTo>
                <a:cubicBezTo>
                  <a:pt x="19224" y="0"/>
                  <a:pt x="18482" y="82"/>
                  <a:pt x="17729" y="268"/>
                </a:cubicBezTo>
                <a:cubicBezTo>
                  <a:pt x="13775" y="1242"/>
                  <a:pt x="11016" y="4774"/>
                  <a:pt x="8840" y="8103"/>
                </a:cubicBezTo>
                <a:lnTo>
                  <a:pt x="8660" y="8380"/>
                </a:lnTo>
                <a:cubicBezTo>
                  <a:pt x="7699" y="9854"/>
                  <a:pt x="6705" y="11377"/>
                  <a:pt x="5308" y="12428"/>
                </a:cubicBezTo>
                <a:cubicBezTo>
                  <a:pt x="4418" y="13096"/>
                  <a:pt x="3204" y="13591"/>
                  <a:pt x="2010" y="13591"/>
                </a:cubicBezTo>
                <a:cubicBezTo>
                  <a:pt x="1392" y="13591"/>
                  <a:pt x="780" y="13459"/>
                  <a:pt x="221" y="13150"/>
                </a:cubicBezTo>
                <a:lnTo>
                  <a:pt x="1" y="13547"/>
                </a:lnTo>
                <a:cubicBezTo>
                  <a:pt x="631" y="13896"/>
                  <a:pt x="1315" y="14045"/>
                  <a:pt x="2002" y="14045"/>
                </a:cubicBezTo>
                <a:cubicBezTo>
                  <a:pt x="3307" y="14045"/>
                  <a:pt x="4621" y="13513"/>
                  <a:pt x="5581" y="12791"/>
                </a:cubicBezTo>
                <a:cubicBezTo>
                  <a:pt x="7042" y="11693"/>
                  <a:pt x="8059" y="10135"/>
                  <a:pt x="9041" y="8628"/>
                </a:cubicBezTo>
                <a:lnTo>
                  <a:pt x="9221" y="8351"/>
                </a:lnTo>
                <a:cubicBezTo>
                  <a:pt x="11348" y="5098"/>
                  <a:pt x="14036" y="1646"/>
                  <a:pt x="17837" y="709"/>
                </a:cubicBezTo>
                <a:cubicBezTo>
                  <a:pt x="18553" y="533"/>
                  <a:pt x="19258" y="455"/>
                  <a:pt x="19946" y="455"/>
                </a:cubicBezTo>
                <a:cubicBezTo>
                  <a:pt x="23959" y="455"/>
                  <a:pt x="27379" y="3104"/>
                  <a:pt x="28804" y="4391"/>
                </a:cubicBezTo>
                <a:cubicBezTo>
                  <a:pt x="30585" y="6000"/>
                  <a:pt x="32127" y="7908"/>
                  <a:pt x="33618" y="9754"/>
                </a:cubicBezTo>
                <a:cubicBezTo>
                  <a:pt x="34656" y="11037"/>
                  <a:pt x="35728" y="12364"/>
                  <a:pt x="36877" y="13588"/>
                </a:cubicBezTo>
                <a:lnTo>
                  <a:pt x="37208" y="13276"/>
                </a:lnTo>
                <a:cubicBezTo>
                  <a:pt x="36071" y="12066"/>
                  <a:pt x="35005" y="10746"/>
                  <a:pt x="33973" y="9468"/>
                </a:cubicBezTo>
                <a:cubicBezTo>
                  <a:pt x="32471" y="7609"/>
                  <a:pt x="30916" y="5686"/>
                  <a:pt x="29109" y="4052"/>
                </a:cubicBezTo>
                <a:cubicBezTo>
                  <a:pt x="27642" y="2727"/>
                  <a:pt x="24113" y="0"/>
                  <a:pt x="19947" y="0"/>
                </a:cubicBezTo>
                <a:close/>
              </a:path>
            </a:pathLst>
          </a:custGeom>
          <a:gradFill>
            <a:gsLst>
              <a:gs pos="0">
                <a:srgbClr val="123342"/>
              </a:gs>
              <a:gs pos="100000">
                <a:schemeClr val="bg1"/>
              </a:gs>
            </a:gsLst>
            <a:lin ang="16200000" scaled="0"/>
          </a:gradFill>
          <a:ln w="11375" cap="flat" cmpd="sng">
            <a:solidFill>
              <a:schemeClr val="dk1"/>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rot="302955">
            <a:off x="-707434" y="2404339"/>
            <a:ext cx="1443809" cy="2114232"/>
          </a:xfrm>
          <a:custGeom>
            <a:avLst/>
            <a:gdLst/>
            <a:ahLst/>
            <a:cxnLst/>
            <a:rect l="l" t="t" r="r" b="b"/>
            <a:pathLst>
              <a:path w="24904" h="36468" extrusionOk="0">
                <a:moveTo>
                  <a:pt x="5411" y="1"/>
                </a:moveTo>
                <a:cubicBezTo>
                  <a:pt x="4232" y="1"/>
                  <a:pt x="3060" y="178"/>
                  <a:pt x="1936" y="565"/>
                </a:cubicBezTo>
                <a:cubicBezTo>
                  <a:pt x="1028" y="877"/>
                  <a:pt x="0" y="1782"/>
                  <a:pt x="489" y="2611"/>
                </a:cubicBezTo>
                <a:lnTo>
                  <a:pt x="13353" y="36440"/>
                </a:lnTo>
                <a:cubicBezTo>
                  <a:pt x="13530" y="36459"/>
                  <a:pt x="13705" y="36468"/>
                  <a:pt x="13878" y="36468"/>
                </a:cubicBezTo>
                <a:cubicBezTo>
                  <a:pt x="16969" y="36468"/>
                  <a:pt x="19442" y="33611"/>
                  <a:pt x="21049" y="30872"/>
                </a:cubicBezTo>
                <a:cubicBezTo>
                  <a:pt x="23216" y="27174"/>
                  <a:pt x="24904" y="22936"/>
                  <a:pt x="24336" y="18686"/>
                </a:cubicBezTo>
                <a:cubicBezTo>
                  <a:pt x="23914" y="15523"/>
                  <a:pt x="22278" y="12654"/>
                  <a:pt x="20459" y="10031"/>
                </a:cubicBezTo>
                <a:cubicBezTo>
                  <a:pt x="18334" y="6966"/>
                  <a:pt x="15851" y="4056"/>
                  <a:pt x="12659" y="2127"/>
                </a:cubicBezTo>
                <a:cubicBezTo>
                  <a:pt x="10483" y="812"/>
                  <a:pt x="7932" y="1"/>
                  <a:pt x="5411" y="1"/>
                </a:cubicBez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rot="302955">
            <a:off x="-220494" y="3961135"/>
            <a:ext cx="4600836" cy="1818791"/>
          </a:xfrm>
          <a:custGeom>
            <a:avLst/>
            <a:gdLst/>
            <a:ahLst/>
            <a:cxnLst/>
            <a:rect l="l" t="t" r="r" b="b"/>
            <a:pathLst>
              <a:path w="79359" h="31372" extrusionOk="0">
                <a:moveTo>
                  <a:pt x="37959" y="0"/>
                </a:moveTo>
                <a:cubicBezTo>
                  <a:pt x="35005" y="0"/>
                  <a:pt x="32194" y="1412"/>
                  <a:pt x="29792" y="3153"/>
                </a:cubicBezTo>
                <a:cubicBezTo>
                  <a:pt x="27292" y="4966"/>
                  <a:pt x="25080" y="7164"/>
                  <a:pt x="22506" y="8872"/>
                </a:cubicBezTo>
                <a:cubicBezTo>
                  <a:pt x="18678" y="11411"/>
                  <a:pt x="14081" y="12712"/>
                  <a:pt x="9490" y="12712"/>
                </a:cubicBezTo>
                <a:cubicBezTo>
                  <a:pt x="6232" y="12712"/>
                  <a:pt x="2976" y="12057"/>
                  <a:pt x="1" y="10723"/>
                </a:cubicBezTo>
                <a:lnTo>
                  <a:pt x="1" y="10723"/>
                </a:lnTo>
                <a:lnTo>
                  <a:pt x="11129" y="31371"/>
                </a:lnTo>
                <a:cubicBezTo>
                  <a:pt x="34128" y="30468"/>
                  <a:pt x="56900" y="26415"/>
                  <a:pt x="79358" y="21369"/>
                </a:cubicBezTo>
                <a:cubicBezTo>
                  <a:pt x="78910" y="18146"/>
                  <a:pt x="76358" y="15488"/>
                  <a:pt x="73361" y="14224"/>
                </a:cubicBezTo>
                <a:cubicBezTo>
                  <a:pt x="71399" y="13397"/>
                  <a:pt x="69274" y="13089"/>
                  <a:pt x="67136" y="13089"/>
                </a:cubicBezTo>
                <a:cubicBezTo>
                  <a:pt x="66006" y="13089"/>
                  <a:pt x="64872" y="13175"/>
                  <a:pt x="63756" y="13316"/>
                </a:cubicBezTo>
                <a:cubicBezTo>
                  <a:pt x="61980" y="13540"/>
                  <a:pt x="60096" y="13870"/>
                  <a:pt x="58298" y="13870"/>
                </a:cubicBezTo>
                <a:cubicBezTo>
                  <a:pt x="56557" y="13870"/>
                  <a:pt x="54897" y="13561"/>
                  <a:pt x="53494" y="12545"/>
                </a:cubicBezTo>
                <a:cubicBezTo>
                  <a:pt x="52413" y="11762"/>
                  <a:pt x="51635" y="10641"/>
                  <a:pt x="50871" y="9547"/>
                </a:cubicBezTo>
                <a:cubicBezTo>
                  <a:pt x="49310" y="7309"/>
                  <a:pt x="47708" y="5064"/>
                  <a:pt x="45660" y="3263"/>
                </a:cubicBezTo>
                <a:cubicBezTo>
                  <a:pt x="43611" y="1461"/>
                  <a:pt x="41048" y="116"/>
                  <a:pt x="38323" y="7"/>
                </a:cubicBezTo>
                <a:cubicBezTo>
                  <a:pt x="38202" y="3"/>
                  <a:pt x="38080" y="0"/>
                  <a:pt x="37959" y="0"/>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rot="302955">
            <a:off x="-433419" y="3339883"/>
            <a:ext cx="4029145" cy="2144784"/>
          </a:xfrm>
          <a:custGeom>
            <a:avLst/>
            <a:gdLst/>
            <a:ahLst/>
            <a:cxnLst/>
            <a:rect l="l" t="t" r="r" b="b"/>
            <a:pathLst>
              <a:path w="69498" h="36995" extrusionOk="0">
                <a:moveTo>
                  <a:pt x="4309" y="0"/>
                </a:moveTo>
                <a:cubicBezTo>
                  <a:pt x="2804" y="0"/>
                  <a:pt x="1332" y="269"/>
                  <a:pt x="1" y="972"/>
                </a:cubicBezTo>
                <a:lnTo>
                  <a:pt x="7474" y="36898"/>
                </a:lnTo>
                <a:cubicBezTo>
                  <a:pt x="8875" y="36962"/>
                  <a:pt x="10275" y="36995"/>
                  <a:pt x="11675" y="36995"/>
                </a:cubicBezTo>
                <a:cubicBezTo>
                  <a:pt x="18980" y="36995"/>
                  <a:pt x="26265" y="36119"/>
                  <a:pt x="33372" y="34383"/>
                </a:cubicBezTo>
                <a:cubicBezTo>
                  <a:pt x="39341" y="32925"/>
                  <a:pt x="45183" y="30860"/>
                  <a:pt x="51272" y="30028"/>
                </a:cubicBezTo>
                <a:cubicBezTo>
                  <a:pt x="57320" y="29204"/>
                  <a:pt x="63512" y="29610"/>
                  <a:pt x="69497" y="28412"/>
                </a:cubicBezTo>
                <a:cubicBezTo>
                  <a:pt x="67484" y="23480"/>
                  <a:pt x="62081" y="20722"/>
                  <a:pt x="56823" y="19877"/>
                </a:cubicBezTo>
                <a:cubicBezTo>
                  <a:pt x="54420" y="19492"/>
                  <a:pt x="51992" y="19416"/>
                  <a:pt x="49556" y="19416"/>
                </a:cubicBezTo>
                <a:cubicBezTo>
                  <a:pt x="47985" y="19416"/>
                  <a:pt x="46410" y="19447"/>
                  <a:pt x="44837" y="19447"/>
                </a:cubicBezTo>
                <a:cubicBezTo>
                  <a:pt x="43513" y="19447"/>
                  <a:pt x="42189" y="19425"/>
                  <a:pt x="40870" y="19343"/>
                </a:cubicBezTo>
                <a:cubicBezTo>
                  <a:pt x="38587" y="19200"/>
                  <a:pt x="36264" y="18863"/>
                  <a:pt x="34237" y="17808"/>
                </a:cubicBezTo>
                <a:cubicBezTo>
                  <a:pt x="31538" y="16404"/>
                  <a:pt x="29632" y="13890"/>
                  <a:pt x="27543" y="11679"/>
                </a:cubicBezTo>
                <a:cubicBezTo>
                  <a:pt x="22568" y="6413"/>
                  <a:pt x="16105" y="2572"/>
                  <a:pt x="9103" y="715"/>
                </a:cubicBezTo>
                <a:cubicBezTo>
                  <a:pt x="7553" y="305"/>
                  <a:pt x="5912" y="0"/>
                  <a:pt x="430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rot="302955">
            <a:off x="1733164" y="3706651"/>
            <a:ext cx="209000" cy="183607"/>
          </a:xfrm>
          <a:custGeom>
            <a:avLst/>
            <a:gdLst/>
            <a:ahLst/>
            <a:cxnLst/>
            <a:rect l="l" t="t" r="r" b="b"/>
            <a:pathLst>
              <a:path w="3605" h="3167" extrusionOk="0">
                <a:moveTo>
                  <a:pt x="1804" y="0"/>
                </a:moveTo>
                <a:cubicBezTo>
                  <a:pt x="1293" y="0"/>
                  <a:pt x="792" y="247"/>
                  <a:pt x="486" y="703"/>
                </a:cubicBezTo>
                <a:cubicBezTo>
                  <a:pt x="1" y="1431"/>
                  <a:pt x="197" y="2414"/>
                  <a:pt x="923" y="2900"/>
                </a:cubicBezTo>
                <a:cubicBezTo>
                  <a:pt x="1193" y="3080"/>
                  <a:pt x="1498" y="3166"/>
                  <a:pt x="1801" y="3166"/>
                </a:cubicBezTo>
                <a:cubicBezTo>
                  <a:pt x="2312" y="3166"/>
                  <a:pt x="2814" y="2919"/>
                  <a:pt x="3119" y="2463"/>
                </a:cubicBezTo>
                <a:cubicBezTo>
                  <a:pt x="3605" y="1735"/>
                  <a:pt x="3409" y="752"/>
                  <a:pt x="2683" y="267"/>
                </a:cubicBezTo>
                <a:cubicBezTo>
                  <a:pt x="2412" y="86"/>
                  <a:pt x="2107" y="0"/>
                  <a:pt x="1804" y="0"/>
                </a:cubicBez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1"/>
          <p:cNvGrpSpPr/>
          <p:nvPr/>
        </p:nvGrpSpPr>
        <p:grpSpPr>
          <a:xfrm rot="302955">
            <a:off x="117547" y="3885744"/>
            <a:ext cx="807591" cy="1213184"/>
            <a:chOff x="4522000" y="2088250"/>
            <a:chExt cx="348250" cy="523150"/>
          </a:xfrm>
          <a:solidFill>
            <a:srgbClr val="0F333F"/>
          </a:solidFill>
        </p:grpSpPr>
        <p:sp>
          <p:nvSpPr>
            <p:cNvPr id="183" name="Google Shape;183;p11"/>
            <p:cNvSpPr/>
            <p:nvPr/>
          </p:nvSpPr>
          <p:spPr>
            <a:xfrm>
              <a:off x="4566125" y="2088250"/>
              <a:ext cx="60050" cy="60725"/>
            </a:xfrm>
            <a:custGeom>
              <a:avLst/>
              <a:gdLst/>
              <a:ahLst/>
              <a:cxnLst/>
              <a:rect l="l" t="t" r="r" b="b"/>
              <a:pathLst>
                <a:path w="2402" h="2429" extrusionOk="0">
                  <a:moveTo>
                    <a:pt x="626" y="0"/>
                  </a:moveTo>
                  <a:cubicBezTo>
                    <a:pt x="509" y="3"/>
                    <a:pt x="395" y="36"/>
                    <a:pt x="296" y="98"/>
                  </a:cubicBezTo>
                  <a:cubicBezTo>
                    <a:pt x="179" y="166"/>
                    <a:pt x="91" y="275"/>
                    <a:pt x="52" y="404"/>
                  </a:cubicBezTo>
                  <a:cubicBezTo>
                    <a:pt x="26" y="493"/>
                    <a:pt x="1" y="503"/>
                    <a:pt x="6" y="634"/>
                  </a:cubicBezTo>
                  <a:cubicBezTo>
                    <a:pt x="9" y="702"/>
                    <a:pt x="19" y="768"/>
                    <a:pt x="37" y="833"/>
                  </a:cubicBezTo>
                  <a:cubicBezTo>
                    <a:pt x="38" y="837"/>
                    <a:pt x="39" y="840"/>
                    <a:pt x="39" y="845"/>
                  </a:cubicBezTo>
                  <a:cubicBezTo>
                    <a:pt x="39" y="911"/>
                    <a:pt x="48" y="976"/>
                    <a:pt x="65" y="1039"/>
                  </a:cubicBezTo>
                  <a:cubicBezTo>
                    <a:pt x="90" y="1128"/>
                    <a:pt x="133" y="1208"/>
                    <a:pt x="173" y="1290"/>
                  </a:cubicBezTo>
                  <a:cubicBezTo>
                    <a:pt x="191" y="1327"/>
                    <a:pt x="209" y="1366"/>
                    <a:pt x="227" y="1404"/>
                  </a:cubicBezTo>
                  <a:cubicBezTo>
                    <a:pt x="245" y="1443"/>
                    <a:pt x="258" y="1486"/>
                    <a:pt x="276" y="1526"/>
                  </a:cubicBezTo>
                  <a:cubicBezTo>
                    <a:pt x="302" y="1598"/>
                    <a:pt x="333" y="1666"/>
                    <a:pt x="371" y="1732"/>
                  </a:cubicBezTo>
                  <a:lnTo>
                    <a:pt x="527" y="1938"/>
                  </a:lnTo>
                  <a:lnTo>
                    <a:pt x="542" y="1959"/>
                  </a:lnTo>
                  <a:cubicBezTo>
                    <a:pt x="558" y="1973"/>
                    <a:pt x="576" y="1986"/>
                    <a:pt x="591" y="1999"/>
                  </a:cubicBezTo>
                  <a:cubicBezTo>
                    <a:pt x="648" y="2045"/>
                    <a:pt x="702" y="2093"/>
                    <a:pt x="759" y="2139"/>
                  </a:cubicBezTo>
                  <a:cubicBezTo>
                    <a:pt x="887" y="2247"/>
                    <a:pt x="1019" y="2343"/>
                    <a:pt x="1182" y="2391"/>
                  </a:cubicBezTo>
                  <a:lnTo>
                    <a:pt x="1202" y="2394"/>
                  </a:lnTo>
                  <a:lnTo>
                    <a:pt x="1453" y="2428"/>
                  </a:lnTo>
                  <a:cubicBezTo>
                    <a:pt x="1553" y="2423"/>
                    <a:pt x="1652" y="2404"/>
                    <a:pt x="1750" y="2389"/>
                  </a:cubicBezTo>
                  <a:cubicBezTo>
                    <a:pt x="1894" y="2349"/>
                    <a:pt x="2024" y="2270"/>
                    <a:pt x="2129" y="2163"/>
                  </a:cubicBezTo>
                  <a:cubicBezTo>
                    <a:pt x="2234" y="2055"/>
                    <a:pt x="2311" y="1921"/>
                    <a:pt x="2351" y="1776"/>
                  </a:cubicBezTo>
                  <a:cubicBezTo>
                    <a:pt x="2364" y="1715"/>
                    <a:pt x="2374" y="1654"/>
                    <a:pt x="2380" y="1592"/>
                  </a:cubicBezTo>
                  <a:cubicBezTo>
                    <a:pt x="2401" y="1433"/>
                    <a:pt x="2400" y="1476"/>
                    <a:pt x="2378" y="1314"/>
                  </a:cubicBezTo>
                  <a:cubicBezTo>
                    <a:pt x="2361" y="1173"/>
                    <a:pt x="2332" y="1055"/>
                    <a:pt x="2251" y="930"/>
                  </a:cubicBezTo>
                  <a:cubicBezTo>
                    <a:pt x="2210" y="866"/>
                    <a:pt x="2166" y="804"/>
                    <a:pt x="2123" y="744"/>
                  </a:cubicBezTo>
                  <a:cubicBezTo>
                    <a:pt x="2070" y="670"/>
                    <a:pt x="2015" y="581"/>
                    <a:pt x="1952" y="516"/>
                  </a:cubicBezTo>
                  <a:cubicBezTo>
                    <a:pt x="1885" y="451"/>
                    <a:pt x="1811" y="392"/>
                    <a:pt x="1731" y="340"/>
                  </a:cubicBezTo>
                  <a:cubicBezTo>
                    <a:pt x="1668" y="301"/>
                    <a:pt x="1602" y="268"/>
                    <a:pt x="1532" y="241"/>
                  </a:cubicBezTo>
                  <a:cubicBezTo>
                    <a:pt x="1450" y="205"/>
                    <a:pt x="1368" y="174"/>
                    <a:pt x="1286" y="141"/>
                  </a:cubicBezTo>
                  <a:lnTo>
                    <a:pt x="1280" y="140"/>
                  </a:lnTo>
                  <a:cubicBezTo>
                    <a:pt x="1231" y="118"/>
                    <a:pt x="1120" y="64"/>
                    <a:pt x="1045" y="38"/>
                  </a:cubicBezTo>
                  <a:cubicBezTo>
                    <a:pt x="975" y="16"/>
                    <a:pt x="903" y="4"/>
                    <a:pt x="830" y="4"/>
                  </a:cubicBezTo>
                  <a:cubicBezTo>
                    <a:pt x="797" y="4"/>
                    <a:pt x="764" y="7"/>
                    <a:pt x="731" y="12"/>
                  </a:cubicBezTo>
                  <a:cubicBezTo>
                    <a:pt x="697" y="4"/>
                    <a:pt x="662" y="0"/>
                    <a:pt x="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4522000" y="2208050"/>
              <a:ext cx="52375" cy="55575"/>
            </a:xfrm>
            <a:custGeom>
              <a:avLst/>
              <a:gdLst/>
              <a:ahLst/>
              <a:cxnLst/>
              <a:rect l="l" t="t" r="r" b="b"/>
              <a:pathLst>
                <a:path w="2095" h="2223" extrusionOk="0">
                  <a:moveTo>
                    <a:pt x="2048" y="1795"/>
                  </a:moveTo>
                  <a:lnTo>
                    <a:pt x="2037" y="1824"/>
                  </a:lnTo>
                  <a:lnTo>
                    <a:pt x="2037" y="1824"/>
                  </a:lnTo>
                  <a:cubicBezTo>
                    <a:pt x="2041" y="1814"/>
                    <a:pt x="2046" y="1805"/>
                    <a:pt x="2048" y="1795"/>
                  </a:cubicBezTo>
                  <a:close/>
                  <a:moveTo>
                    <a:pt x="2037" y="1824"/>
                  </a:moveTo>
                  <a:cubicBezTo>
                    <a:pt x="2036" y="1827"/>
                    <a:pt x="2035" y="1830"/>
                    <a:pt x="2034" y="1833"/>
                  </a:cubicBezTo>
                  <a:lnTo>
                    <a:pt x="2037" y="1824"/>
                  </a:lnTo>
                  <a:close/>
                  <a:moveTo>
                    <a:pt x="447" y="0"/>
                  </a:moveTo>
                  <a:cubicBezTo>
                    <a:pt x="426" y="0"/>
                    <a:pt x="406" y="1"/>
                    <a:pt x="385" y="3"/>
                  </a:cubicBezTo>
                  <a:cubicBezTo>
                    <a:pt x="241" y="11"/>
                    <a:pt x="52" y="114"/>
                    <a:pt x="30" y="279"/>
                  </a:cubicBezTo>
                  <a:cubicBezTo>
                    <a:pt x="19" y="369"/>
                    <a:pt x="0" y="454"/>
                    <a:pt x="12" y="543"/>
                  </a:cubicBezTo>
                  <a:cubicBezTo>
                    <a:pt x="19" y="582"/>
                    <a:pt x="28" y="619"/>
                    <a:pt x="41" y="655"/>
                  </a:cubicBezTo>
                  <a:cubicBezTo>
                    <a:pt x="20" y="763"/>
                    <a:pt x="16" y="877"/>
                    <a:pt x="45" y="972"/>
                  </a:cubicBezTo>
                  <a:cubicBezTo>
                    <a:pt x="72" y="1047"/>
                    <a:pt x="103" y="1121"/>
                    <a:pt x="139" y="1193"/>
                  </a:cubicBezTo>
                  <a:lnTo>
                    <a:pt x="213" y="1357"/>
                  </a:lnTo>
                  <a:cubicBezTo>
                    <a:pt x="248" y="1441"/>
                    <a:pt x="293" y="1520"/>
                    <a:pt x="346" y="1594"/>
                  </a:cubicBezTo>
                  <a:cubicBezTo>
                    <a:pt x="402" y="1666"/>
                    <a:pt x="464" y="1732"/>
                    <a:pt x="531" y="1795"/>
                  </a:cubicBezTo>
                  <a:cubicBezTo>
                    <a:pt x="571" y="1833"/>
                    <a:pt x="608" y="1873"/>
                    <a:pt x="650" y="1911"/>
                  </a:cubicBezTo>
                  <a:cubicBezTo>
                    <a:pt x="790" y="2039"/>
                    <a:pt x="938" y="2104"/>
                    <a:pt x="1113" y="2163"/>
                  </a:cubicBezTo>
                  <a:cubicBezTo>
                    <a:pt x="1223" y="2200"/>
                    <a:pt x="1330" y="2222"/>
                    <a:pt x="1438" y="2222"/>
                  </a:cubicBezTo>
                  <a:cubicBezTo>
                    <a:pt x="1507" y="2222"/>
                    <a:pt x="1576" y="2213"/>
                    <a:pt x="1646" y="2193"/>
                  </a:cubicBezTo>
                  <a:cubicBezTo>
                    <a:pt x="1751" y="2193"/>
                    <a:pt x="1862" y="2167"/>
                    <a:pt x="1931" y="2096"/>
                  </a:cubicBezTo>
                  <a:cubicBezTo>
                    <a:pt x="2000" y="2027"/>
                    <a:pt x="2025" y="1932"/>
                    <a:pt x="2034" y="1833"/>
                  </a:cubicBezTo>
                  <a:cubicBezTo>
                    <a:pt x="2034" y="1831"/>
                    <a:pt x="2034" y="1830"/>
                    <a:pt x="2034" y="1828"/>
                  </a:cubicBezTo>
                  <a:cubicBezTo>
                    <a:pt x="2070" y="1746"/>
                    <a:pt x="2090" y="1658"/>
                    <a:pt x="2093" y="1569"/>
                  </a:cubicBezTo>
                  <a:cubicBezTo>
                    <a:pt x="2094" y="1494"/>
                    <a:pt x="2085" y="1419"/>
                    <a:pt x="2068" y="1347"/>
                  </a:cubicBezTo>
                  <a:cubicBezTo>
                    <a:pt x="2057" y="1294"/>
                    <a:pt x="2044" y="1240"/>
                    <a:pt x="2032" y="1187"/>
                  </a:cubicBezTo>
                  <a:cubicBezTo>
                    <a:pt x="2028" y="1163"/>
                    <a:pt x="2022" y="1138"/>
                    <a:pt x="2015" y="1115"/>
                  </a:cubicBezTo>
                  <a:cubicBezTo>
                    <a:pt x="1969" y="952"/>
                    <a:pt x="1897" y="859"/>
                    <a:pt x="1800" y="733"/>
                  </a:cubicBezTo>
                  <a:cubicBezTo>
                    <a:pt x="1763" y="684"/>
                    <a:pt x="1725" y="637"/>
                    <a:pt x="1688" y="588"/>
                  </a:cubicBezTo>
                  <a:cubicBezTo>
                    <a:pt x="1637" y="518"/>
                    <a:pt x="1578" y="455"/>
                    <a:pt x="1512" y="402"/>
                  </a:cubicBezTo>
                  <a:cubicBezTo>
                    <a:pt x="1441" y="347"/>
                    <a:pt x="1368" y="298"/>
                    <a:pt x="1291" y="255"/>
                  </a:cubicBezTo>
                  <a:lnTo>
                    <a:pt x="1156" y="174"/>
                  </a:lnTo>
                  <a:cubicBezTo>
                    <a:pt x="1018" y="91"/>
                    <a:pt x="877" y="46"/>
                    <a:pt x="729" y="46"/>
                  </a:cubicBezTo>
                  <a:cubicBezTo>
                    <a:pt x="714" y="46"/>
                    <a:pt x="700" y="46"/>
                    <a:pt x="685" y="47"/>
                  </a:cubicBezTo>
                  <a:cubicBezTo>
                    <a:pt x="656" y="34"/>
                    <a:pt x="628" y="24"/>
                    <a:pt x="598" y="16"/>
                  </a:cubicBezTo>
                  <a:cubicBezTo>
                    <a:pt x="549" y="5"/>
                    <a:pt x="498" y="0"/>
                    <a:pt x="4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4654575" y="2318750"/>
              <a:ext cx="62350" cy="66250"/>
            </a:xfrm>
            <a:custGeom>
              <a:avLst/>
              <a:gdLst/>
              <a:ahLst/>
              <a:cxnLst/>
              <a:rect l="l" t="t" r="r" b="b"/>
              <a:pathLst>
                <a:path w="2494" h="2650" extrusionOk="0">
                  <a:moveTo>
                    <a:pt x="1100" y="0"/>
                  </a:moveTo>
                  <a:cubicBezTo>
                    <a:pt x="1003" y="6"/>
                    <a:pt x="907" y="19"/>
                    <a:pt x="812" y="39"/>
                  </a:cubicBezTo>
                  <a:cubicBezTo>
                    <a:pt x="764" y="52"/>
                    <a:pt x="743" y="66"/>
                    <a:pt x="681" y="94"/>
                  </a:cubicBezTo>
                  <a:cubicBezTo>
                    <a:pt x="598" y="117"/>
                    <a:pt x="525" y="160"/>
                    <a:pt x="466" y="222"/>
                  </a:cubicBezTo>
                  <a:cubicBezTo>
                    <a:pt x="359" y="291"/>
                    <a:pt x="274" y="388"/>
                    <a:pt x="215" y="502"/>
                  </a:cubicBezTo>
                  <a:cubicBezTo>
                    <a:pt x="45" y="757"/>
                    <a:pt x="0" y="1139"/>
                    <a:pt x="111" y="1422"/>
                  </a:cubicBezTo>
                  <a:cubicBezTo>
                    <a:pt x="169" y="1567"/>
                    <a:pt x="214" y="1727"/>
                    <a:pt x="290" y="1858"/>
                  </a:cubicBezTo>
                  <a:cubicBezTo>
                    <a:pt x="369" y="1995"/>
                    <a:pt x="482" y="2107"/>
                    <a:pt x="587" y="2222"/>
                  </a:cubicBezTo>
                  <a:cubicBezTo>
                    <a:pt x="673" y="2316"/>
                    <a:pt x="743" y="2387"/>
                    <a:pt x="865" y="2460"/>
                  </a:cubicBezTo>
                  <a:cubicBezTo>
                    <a:pt x="939" y="2505"/>
                    <a:pt x="1016" y="2538"/>
                    <a:pt x="1098" y="2561"/>
                  </a:cubicBezTo>
                  <a:cubicBezTo>
                    <a:pt x="1233" y="2620"/>
                    <a:pt x="1378" y="2650"/>
                    <a:pt x="1523" y="2650"/>
                  </a:cubicBezTo>
                  <a:cubicBezTo>
                    <a:pt x="1618" y="2650"/>
                    <a:pt x="1713" y="2637"/>
                    <a:pt x="1806" y="2611"/>
                  </a:cubicBezTo>
                  <a:cubicBezTo>
                    <a:pt x="1823" y="2608"/>
                    <a:pt x="1839" y="2604"/>
                    <a:pt x="1855" y="2600"/>
                  </a:cubicBezTo>
                  <a:cubicBezTo>
                    <a:pt x="1859" y="2598"/>
                    <a:pt x="1865" y="2598"/>
                    <a:pt x="1869" y="2597"/>
                  </a:cubicBezTo>
                  <a:lnTo>
                    <a:pt x="1867" y="2597"/>
                  </a:lnTo>
                  <a:cubicBezTo>
                    <a:pt x="1954" y="2577"/>
                    <a:pt x="2037" y="2538"/>
                    <a:pt x="2107" y="2483"/>
                  </a:cubicBezTo>
                  <a:cubicBezTo>
                    <a:pt x="2178" y="2425"/>
                    <a:pt x="2237" y="2356"/>
                    <a:pt x="2282" y="2277"/>
                  </a:cubicBezTo>
                  <a:cubicBezTo>
                    <a:pt x="2341" y="2186"/>
                    <a:pt x="2384" y="2081"/>
                    <a:pt x="2423" y="1984"/>
                  </a:cubicBezTo>
                  <a:cubicBezTo>
                    <a:pt x="2431" y="1967"/>
                    <a:pt x="2439" y="1948"/>
                    <a:pt x="2446" y="1930"/>
                  </a:cubicBezTo>
                  <a:cubicBezTo>
                    <a:pt x="2493" y="1803"/>
                    <a:pt x="2493" y="1673"/>
                    <a:pt x="2479" y="1544"/>
                  </a:cubicBezTo>
                  <a:cubicBezTo>
                    <a:pt x="2479" y="1542"/>
                    <a:pt x="2479" y="1541"/>
                    <a:pt x="2479" y="1539"/>
                  </a:cubicBezTo>
                  <a:lnTo>
                    <a:pt x="2479" y="1513"/>
                  </a:lnTo>
                  <a:cubicBezTo>
                    <a:pt x="2466" y="1417"/>
                    <a:pt x="2453" y="1320"/>
                    <a:pt x="2440" y="1222"/>
                  </a:cubicBezTo>
                  <a:cubicBezTo>
                    <a:pt x="2408" y="1104"/>
                    <a:pt x="2346" y="989"/>
                    <a:pt x="2292" y="878"/>
                  </a:cubicBezTo>
                  <a:cubicBezTo>
                    <a:pt x="2214" y="721"/>
                    <a:pt x="2132" y="571"/>
                    <a:pt x="2002" y="450"/>
                  </a:cubicBezTo>
                  <a:cubicBezTo>
                    <a:pt x="1972" y="422"/>
                    <a:pt x="1942" y="395"/>
                    <a:pt x="1911" y="368"/>
                  </a:cubicBezTo>
                  <a:cubicBezTo>
                    <a:pt x="1897" y="355"/>
                    <a:pt x="1882" y="340"/>
                    <a:pt x="1867" y="327"/>
                  </a:cubicBezTo>
                  <a:cubicBezTo>
                    <a:pt x="1829" y="293"/>
                    <a:pt x="1790" y="261"/>
                    <a:pt x="1748" y="232"/>
                  </a:cubicBezTo>
                  <a:cubicBezTo>
                    <a:pt x="1685" y="166"/>
                    <a:pt x="1604" y="118"/>
                    <a:pt x="1516" y="94"/>
                  </a:cubicBezTo>
                  <a:cubicBezTo>
                    <a:pt x="1382" y="42"/>
                    <a:pt x="1243" y="12"/>
                    <a:pt x="11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4524300" y="2340150"/>
              <a:ext cx="49850" cy="53825"/>
            </a:xfrm>
            <a:custGeom>
              <a:avLst/>
              <a:gdLst/>
              <a:ahLst/>
              <a:cxnLst/>
              <a:rect l="l" t="t" r="r" b="b"/>
              <a:pathLst>
                <a:path w="1994" h="2153" extrusionOk="0">
                  <a:moveTo>
                    <a:pt x="853" y="1"/>
                  </a:moveTo>
                  <a:cubicBezTo>
                    <a:pt x="815" y="1"/>
                    <a:pt x="776" y="6"/>
                    <a:pt x="740" y="16"/>
                  </a:cubicBezTo>
                  <a:cubicBezTo>
                    <a:pt x="683" y="17"/>
                    <a:pt x="627" y="30"/>
                    <a:pt x="575" y="53"/>
                  </a:cubicBezTo>
                  <a:cubicBezTo>
                    <a:pt x="453" y="87"/>
                    <a:pt x="335" y="144"/>
                    <a:pt x="250" y="238"/>
                  </a:cubicBezTo>
                  <a:lnTo>
                    <a:pt x="139" y="386"/>
                  </a:lnTo>
                  <a:cubicBezTo>
                    <a:pt x="127" y="409"/>
                    <a:pt x="117" y="434"/>
                    <a:pt x="108" y="458"/>
                  </a:cubicBezTo>
                  <a:cubicBezTo>
                    <a:pt x="28" y="610"/>
                    <a:pt x="0" y="787"/>
                    <a:pt x="5" y="957"/>
                  </a:cubicBezTo>
                  <a:cubicBezTo>
                    <a:pt x="9" y="1172"/>
                    <a:pt x="75" y="1379"/>
                    <a:pt x="196" y="1556"/>
                  </a:cubicBezTo>
                  <a:cubicBezTo>
                    <a:pt x="253" y="1639"/>
                    <a:pt x="312" y="1729"/>
                    <a:pt x="387" y="1796"/>
                  </a:cubicBezTo>
                  <a:cubicBezTo>
                    <a:pt x="408" y="1814"/>
                    <a:pt x="430" y="1833"/>
                    <a:pt x="451" y="1852"/>
                  </a:cubicBezTo>
                  <a:cubicBezTo>
                    <a:pt x="522" y="1917"/>
                    <a:pt x="596" y="1986"/>
                    <a:pt x="678" y="2033"/>
                  </a:cubicBezTo>
                  <a:cubicBezTo>
                    <a:pt x="815" y="2112"/>
                    <a:pt x="969" y="2152"/>
                    <a:pt x="1125" y="2152"/>
                  </a:cubicBezTo>
                  <a:cubicBezTo>
                    <a:pt x="1168" y="2152"/>
                    <a:pt x="1211" y="2149"/>
                    <a:pt x="1254" y="2143"/>
                  </a:cubicBezTo>
                  <a:cubicBezTo>
                    <a:pt x="1333" y="2140"/>
                    <a:pt x="1411" y="2123"/>
                    <a:pt x="1485" y="2093"/>
                  </a:cubicBezTo>
                  <a:cubicBezTo>
                    <a:pt x="1593" y="2046"/>
                    <a:pt x="1718" y="1960"/>
                    <a:pt x="1779" y="1849"/>
                  </a:cubicBezTo>
                  <a:cubicBezTo>
                    <a:pt x="1813" y="1807"/>
                    <a:pt x="1845" y="1764"/>
                    <a:pt x="1874" y="1719"/>
                  </a:cubicBezTo>
                  <a:cubicBezTo>
                    <a:pt x="1937" y="1620"/>
                    <a:pt x="1972" y="1506"/>
                    <a:pt x="1978" y="1388"/>
                  </a:cubicBezTo>
                  <a:cubicBezTo>
                    <a:pt x="1985" y="1346"/>
                    <a:pt x="1991" y="1303"/>
                    <a:pt x="1993" y="1261"/>
                  </a:cubicBezTo>
                  <a:cubicBezTo>
                    <a:pt x="1992" y="1159"/>
                    <a:pt x="1978" y="1058"/>
                    <a:pt x="1950" y="960"/>
                  </a:cubicBezTo>
                  <a:cubicBezTo>
                    <a:pt x="1943" y="928"/>
                    <a:pt x="1934" y="898"/>
                    <a:pt x="1926" y="868"/>
                  </a:cubicBezTo>
                  <a:cubicBezTo>
                    <a:pt x="1900" y="783"/>
                    <a:pt x="1865" y="699"/>
                    <a:pt x="1825" y="620"/>
                  </a:cubicBezTo>
                  <a:cubicBezTo>
                    <a:pt x="1816" y="604"/>
                    <a:pt x="1808" y="588"/>
                    <a:pt x="1797" y="574"/>
                  </a:cubicBezTo>
                  <a:cubicBezTo>
                    <a:pt x="1760" y="519"/>
                    <a:pt x="1720" y="467"/>
                    <a:pt x="1679" y="414"/>
                  </a:cubicBezTo>
                  <a:cubicBezTo>
                    <a:pt x="1594" y="301"/>
                    <a:pt x="1539" y="229"/>
                    <a:pt x="1401" y="154"/>
                  </a:cubicBezTo>
                  <a:cubicBezTo>
                    <a:pt x="1325" y="114"/>
                    <a:pt x="1246" y="81"/>
                    <a:pt x="1163" y="53"/>
                  </a:cubicBezTo>
                  <a:cubicBezTo>
                    <a:pt x="1142" y="48"/>
                    <a:pt x="1119" y="40"/>
                    <a:pt x="1096" y="36"/>
                  </a:cubicBezTo>
                  <a:cubicBezTo>
                    <a:pt x="1054" y="25"/>
                    <a:pt x="1011" y="17"/>
                    <a:pt x="966" y="16"/>
                  </a:cubicBezTo>
                  <a:cubicBezTo>
                    <a:pt x="929" y="6"/>
                    <a:pt x="891" y="1"/>
                    <a:pt x="8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632300" y="2490475"/>
              <a:ext cx="54575" cy="66350"/>
            </a:xfrm>
            <a:custGeom>
              <a:avLst/>
              <a:gdLst/>
              <a:ahLst/>
              <a:cxnLst/>
              <a:rect l="l" t="t" r="r" b="b"/>
              <a:pathLst>
                <a:path w="2183" h="2654" extrusionOk="0">
                  <a:moveTo>
                    <a:pt x="536" y="1"/>
                  </a:moveTo>
                  <a:cubicBezTo>
                    <a:pt x="532" y="1"/>
                    <a:pt x="549" y="4"/>
                    <a:pt x="599" y="11"/>
                  </a:cubicBezTo>
                  <a:lnTo>
                    <a:pt x="599" y="11"/>
                  </a:lnTo>
                  <a:cubicBezTo>
                    <a:pt x="559" y="6"/>
                    <a:pt x="521" y="2"/>
                    <a:pt x="484" y="2"/>
                  </a:cubicBezTo>
                  <a:cubicBezTo>
                    <a:pt x="383" y="2"/>
                    <a:pt x="292" y="28"/>
                    <a:pt x="200" y="100"/>
                  </a:cubicBezTo>
                  <a:cubicBezTo>
                    <a:pt x="76" y="198"/>
                    <a:pt x="25" y="324"/>
                    <a:pt x="12" y="482"/>
                  </a:cubicBezTo>
                  <a:cubicBezTo>
                    <a:pt x="1" y="659"/>
                    <a:pt x="14" y="838"/>
                    <a:pt x="51" y="1012"/>
                  </a:cubicBezTo>
                  <a:cubicBezTo>
                    <a:pt x="94" y="1216"/>
                    <a:pt x="123" y="1433"/>
                    <a:pt x="224" y="1618"/>
                  </a:cubicBezTo>
                  <a:cubicBezTo>
                    <a:pt x="439" y="2012"/>
                    <a:pt x="737" y="2425"/>
                    <a:pt x="1185" y="2546"/>
                  </a:cubicBezTo>
                  <a:cubicBezTo>
                    <a:pt x="1227" y="2564"/>
                    <a:pt x="1270" y="2580"/>
                    <a:pt x="1315" y="2593"/>
                  </a:cubicBezTo>
                  <a:lnTo>
                    <a:pt x="1269" y="2570"/>
                  </a:lnTo>
                  <a:lnTo>
                    <a:pt x="1269" y="2570"/>
                  </a:lnTo>
                  <a:cubicBezTo>
                    <a:pt x="1286" y="2579"/>
                    <a:pt x="1305" y="2586"/>
                    <a:pt x="1322" y="2593"/>
                  </a:cubicBezTo>
                  <a:cubicBezTo>
                    <a:pt x="1337" y="2598"/>
                    <a:pt x="1353" y="2602"/>
                    <a:pt x="1368" y="2605"/>
                  </a:cubicBezTo>
                  <a:lnTo>
                    <a:pt x="1368" y="2605"/>
                  </a:lnTo>
                  <a:lnTo>
                    <a:pt x="1342" y="2602"/>
                  </a:lnTo>
                  <a:lnTo>
                    <a:pt x="1342" y="2602"/>
                  </a:lnTo>
                  <a:cubicBezTo>
                    <a:pt x="1364" y="2612"/>
                    <a:pt x="1386" y="2623"/>
                    <a:pt x="1409" y="2632"/>
                  </a:cubicBezTo>
                  <a:cubicBezTo>
                    <a:pt x="1468" y="2645"/>
                    <a:pt x="1528" y="2654"/>
                    <a:pt x="1589" y="2654"/>
                  </a:cubicBezTo>
                  <a:cubicBezTo>
                    <a:pt x="1677" y="2652"/>
                    <a:pt x="1782" y="2645"/>
                    <a:pt x="1860" y="2599"/>
                  </a:cubicBezTo>
                  <a:cubicBezTo>
                    <a:pt x="2008" y="2510"/>
                    <a:pt x="2083" y="2332"/>
                    <a:pt x="2115" y="2159"/>
                  </a:cubicBezTo>
                  <a:lnTo>
                    <a:pt x="2119" y="2144"/>
                  </a:lnTo>
                  <a:lnTo>
                    <a:pt x="2119" y="2144"/>
                  </a:lnTo>
                  <a:cubicBezTo>
                    <a:pt x="2118" y="2147"/>
                    <a:pt x="2118" y="2149"/>
                    <a:pt x="2115" y="2152"/>
                  </a:cubicBezTo>
                  <a:cubicBezTo>
                    <a:pt x="2118" y="2141"/>
                    <a:pt x="2118" y="2131"/>
                    <a:pt x="2119" y="2119"/>
                  </a:cubicBezTo>
                  <a:cubicBezTo>
                    <a:pt x="2135" y="2056"/>
                    <a:pt x="2145" y="1992"/>
                    <a:pt x="2147" y="1927"/>
                  </a:cubicBezTo>
                  <a:cubicBezTo>
                    <a:pt x="2183" y="1706"/>
                    <a:pt x="2161" y="1479"/>
                    <a:pt x="2083" y="1269"/>
                  </a:cubicBezTo>
                  <a:cubicBezTo>
                    <a:pt x="2024" y="1106"/>
                    <a:pt x="1981" y="1017"/>
                    <a:pt x="1889" y="890"/>
                  </a:cubicBezTo>
                  <a:cubicBezTo>
                    <a:pt x="1805" y="773"/>
                    <a:pt x="1721" y="638"/>
                    <a:pt x="1623" y="537"/>
                  </a:cubicBezTo>
                  <a:cubicBezTo>
                    <a:pt x="1484" y="393"/>
                    <a:pt x="1292" y="293"/>
                    <a:pt x="1119" y="194"/>
                  </a:cubicBezTo>
                  <a:cubicBezTo>
                    <a:pt x="1020" y="139"/>
                    <a:pt x="914" y="94"/>
                    <a:pt x="806" y="60"/>
                  </a:cubicBezTo>
                  <a:cubicBezTo>
                    <a:pt x="778" y="51"/>
                    <a:pt x="749" y="40"/>
                    <a:pt x="720" y="31"/>
                  </a:cubicBezTo>
                  <a:cubicBezTo>
                    <a:pt x="676" y="19"/>
                    <a:pt x="545" y="1"/>
                    <a:pt x="5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4812950" y="2412650"/>
              <a:ext cx="57300" cy="57750"/>
            </a:xfrm>
            <a:custGeom>
              <a:avLst/>
              <a:gdLst/>
              <a:ahLst/>
              <a:cxnLst/>
              <a:rect l="l" t="t" r="r" b="b"/>
              <a:pathLst>
                <a:path w="2292" h="2310" extrusionOk="0">
                  <a:moveTo>
                    <a:pt x="744" y="1"/>
                  </a:moveTo>
                  <a:cubicBezTo>
                    <a:pt x="712" y="1"/>
                    <a:pt x="679" y="4"/>
                    <a:pt x="647" y="8"/>
                  </a:cubicBezTo>
                  <a:cubicBezTo>
                    <a:pt x="617" y="4"/>
                    <a:pt x="587" y="2"/>
                    <a:pt x="557" y="2"/>
                  </a:cubicBezTo>
                  <a:cubicBezTo>
                    <a:pt x="421" y="2"/>
                    <a:pt x="293" y="45"/>
                    <a:pt x="189" y="151"/>
                  </a:cubicBezTo>
                  <a:cubicBezTo>
                    <a:pt x="62" y="281"/>
                    <a:pt x="0" y="491"/>
                    <a:pt x="55" y="673"/>
                  </a:cubicBezTo>
                  <a:cubicBezTo>
                    <a:pt x="55" y="673"/>
                    <a:pt x="55" y="674"/>
                    <a:pt x="55" y="674"/>
                  </a:cubicBezTo>
                  <a:cubicBezTo>
                    <a:pt x="55" y="817"/>
                    <a:pt x="100" y="956"/>
                    <a:pt x="143" y="1096"/>
                  </a:cubicBezTo>
                  <a:cubicBezTo>
                    <a:pt x="195" y="1266"/>
                    <a:pt x="281" y="1416"/>
                    <a:pt x="365" y="1572"/>
                  </a:cubicBezTo>
                  <a:cubicBezTo>
                    <a:pt x="444" y="1720"/>
                    <a:pt x="583" y="1860"/>
                    <a:pt x="707" y="1978"/>
                  </a:cubicBezTo>
                  <a:cubicBezTo>
                    <a:pt x="842" y="2109"/>
                    <a:pt x="993" y="2219"/>
                    <a:pt x="1176" y="2271"/>
                  </a:cubicBezTo>
                  <a:cubicBezTo>
                    <a:pt x="1269" y="2297"/>
                    <a:pt x="1368" y="2310"/>
                    <a:pt x="1465" y="2310"/>
                  </a:cubicBezTo>
                  <a:cubicBezTo>
                    <a:pt x="1470" y="2310"/>
                    <a:pt x="1475" y="2310"/>
                    <a:pt x="1480" y="2310"/>
                  </a:cubicBezTo>
                  <a:cubicBezTo>
                    <a:pt x="1488" y="2310"/>
                    <a:pt x="1496" y="2310"/>
                    <a:pt x="1504" y="2310"/>
                  </a:cubicBezTo>
                  <a:cubicBezTo>
                    <a:pt x="1546" y="2310"/>
                    <a:pt x="1588" y="2307"/>
                    <a:pt x="1629" y="2300"/>
                  </a:cubicBezTo>
                  <a:cubicBezTo>
                    <a:pt x="1682" y="2297"/>
                    <a:pt x="1735" y="2287"/>
                    <a:pt x="1786" y="2271"/>
                  </a:cubicBezTo>
                  <a:cubicBezTo>
                    <a:pt x="1788" y="2271"/>
                    <a:pt x="1791" y="2271"/>
                    <a:pt x="1793" y="2271"/>
                  </a:cubicBezTo>
                  <a:cubicBezTo>
                    <a:pt x="1905" y="2271"/>
                    <a:pt x="2021" y="2206"/>
                    <a:pt x="2045" y="2089"/>
                  </a:cubicBezTo>
                  <a:cubicBezTo>
                    <a:pt x="2083" y="2040"/>
                    <a:pt x="2112" y="1984"/>
                    <a:pt x="2133" y="1925"/>
                  </a:cubicBezTo>
                  <a:cubicBezTo>
                    <a:pt x="2161" y="1876"/>
                    <a:pt x="2182" y="1821"/>
                    <a:pt x="2195" y="1765"/>
                  </a:cubicBezTo>
                  <a:cubicBezTo>
                    <a:pt x="2292" y="1482"/>
                    <a:pt x="2223" y="1132"/>
                    <a:pt x="2078" y="896"/>
                  </a:cubicBezTo>
                  <a:cubicBezTo>
                    <a:pt x="2047" y="844"/>
                    <a:pt x="2011" y="796"/>
                    <a:pt x="1976" y="747"/>
                  </a:cubicBezTo>
                  <a:cubicBezTo>
                    <a:pt x="1921" y="673"/>
                    <a:pt x="1854" y="569"/>
                    <a:pt x="1800" y="514"/>
                  </a:cubicBezTo>
                  <a:cubicBezTo>
                    <a:pt x="1731" y="448"/>
                    <a:pt x="1656" y="386"/>
                    <a:pt x="1577" y="331"/>
                  </a:cubicBezTo>
                  <a:cubicBezTo>
                    <a:pt x="1436" y="227"/>
                    <a:pt x="1282" y="144"/>
                    <a:pt x="1117" y="85"/>
                  </a:cubicBezTo>
                  <a:cubicBezTo>
                    <a:pt x="1071" y="69"/>
                    <a:pt x="1026" y="53"/>
                    <a:pt x="980" y="38"/>
                  </a:cubicBezTo>
                  <a:cubicBezTo>
                    <a:pt x="930" y="23"/>
                    <a:pt x="879" y="13"/>
                    <a:pt x="826" y="7"/>
                  </a:cubicBezTo>
                  <a:cubicBezTo>
                    <a:pt x="799" y="3"/>
                    <a:pt x="772" y="1"/>
                    <a:pt x="7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770950" y="2539750"/>
              <a:ext cx="59675" cy="71650"/>
            </a:xfrm>
            <a:custGeom>
              <a:avLst/>
              <a:gdLst/>
              <a:ahLst/>
              <a:cxnLst/>
              <a:rect l="l" t="t" r="r" b="b"/>
              <a:pathLst>
                <a:path w="2387" h="2866" extrusionOk="0">
                  <a:moveTo>
                    <a:pt x="242" y="1"/>
                  </a:moveTo>
                  <a:cubicBezTo>
                    <a:pt x="173" y="1"/>
                    <a:pt x="103" y="45"/>
                    <a:pt x="111" y="128"/>
                  </a:cubicBezTo>
                  <a:cubicBezTo>
                    <a:pt x="111" y="154"/>
                    <a:pt x="108" y="178"/>
                    <a:pt x="101" y="203"/>
                  </a:cubicBezTo>
                  <a:cubicBezTo>
                    <a:pt x="0" y="380"/>
                    <a:pt x="17" y="544"/>
                    <a:pt x="56" y="726"/>
                  </a:cubicBezTo>
                  <a:cubicBezTo>
                    <a:pt x="45" y="827"/>
                    <a:pt x="40" y="928"/>
                    <a:pt x="65" y="1032"/>
                  </a:cubicBezTo>
                  <a:cubicBezTo>
                    <a:pt x="84" y="1109"/>
                    <a:pt x="111" y="1184"/>
                    <a:pt x="136" y="1261"/>
                  </a:cubicBezTo>
                  <a:cubicBezTo>
                    <a:pt x="149" y="1301"/>
                    <a:pt x="159" y="1344"/>
                    <a:pt x="164" y="1386"/>
                  </a:cubicBezTo>
                  <a:cubicBezTo>
                    <a:pt x="183" y="1481"/>
                    <a:pt x="231" y="1566"/>
                    <a:pt x="272" y="1653"/>
                  </a:cubicBezTo>
                  <a:cubicBezTo>
                    <a:pt x="311" y="1735"/>
                    <a:pt x="352" y="1818"/>
                    <a:pt x="391" y="1900"/>
                  </a:cubicBezTo>
                  <a:cubicBezTo>
                    <a:pt x="444" y="2009"/>
                    <a:pt x="489" y="2105"/>
                    <a:pt x="562" y="2202"/>
                  </a:cubicBezTo>
                  <a:cubicBezTo>
                    <a:pt x="630" y="2295"/>
                    <a:pt x="705" y="2382"/>
                    <a:pt x="787" y="2462"/>
                  </a:cubicBezTo>
                  <a:cubicBezTo>
                    <a:pt x="1002" y="2672"/>
                    <a:pt x="1286" y="2865"/>
                    <a:pt x="1586" y="2865"/>
                  </a:cubicBezTo>
                  <a:cubicBezTo>
                    <a:pt x="1633" y="2865"/>
                    <a:pt x="1680" y="2860"/>
                    <a:pt x="1728" y="2850"/>
                  </a:cubicBezTo>
                  <a:cubicBezTo>
                    <a:pt x="1773" y="2850"/>
                    <a:pt x="1817" y="2844"/>
                    <a:pt x="1861" y="2831"/>
                  </a:cubicBezTo>
                  <a:cubicBezTo>
                    <a:pt x="2008" y="2829"/>
                    <a:pt x="2127" y="2742"/>
                    <a:pt x="2185" y="2608"/>
                  </a:cubicBezTo>
                  <a:cubicBezTo>
                    <a:pt x="2209" y="2565"/>
                    <a:pt x="2229" y="2519"/>
                    <a:pt x="2245" y="2471"/>
                  </a:cubicBezTo>
                  <a:cubicBezTo>
                    <a:pt x="2368" y="2248"/>
                    <a:pt x="2387" y="1988"/>
                    <a:pt x="2312" y="1729"/>
                  </a:cubicBezTo>
                  <a:cubicBezTo>
                    <a:pt x="2258" y="1537"/>
                    <a:pt x="2182" y="1354"/>
                    <a:pt x="2084" y="1183"/>
                  </a:cubicBezTo>
                  <a:cubicBezTo>
                    <a:pt x="1987" y="1017"/>
                    <a:pt x="1842" y="883"/>
                    <a:pt x="1711" y="746"/>
                  </a:cubicBezTo>
                  <a:cubicBezTo>
                    <a:pt x="1669" y="703"/>
                    <a:pt x="1629" y="658"/>
                    <a:pt x="1587" y="615"/>
                  </a:cubicBezTo>
                  <a:cubicBezTo>
                    <a:pt x="1516" y="544"/>
                    <a:pt x="1435" y="493"/>
                    <a:pt x="1356" y="438"/>
                  </a:cubicBezTo>
                  <a:cubicBezTo>
                    <a:pt x="1208" y="307"/>
                    <a:pt x="1036" y="150"/>
                    <a:pt x="847" y="147"/>
                  </a:cubicBezTo>
                  <a:cubicBezTo>
                    <a:pt x="820" y="125"/>
                    <a:pt x="793" y="105"/>
                    <a:pt x="762" y="88"/>
                  </a:cubicBezTo>
                  <a:cubicBezTo>
                    <a:pt x="670" y="30"/>
                    <a:pt x="578" y="4"/>
                    <a:pt x="481" y="4"/>
                  </a:cubicBezTo>
                  <a:cubicBezTo>
                    <a:pt x="437" y="4"/>
                    <a:pt x="391" y="10"/>
                    <a:pt x="343" y="20"/>
                  </a:cubicBezTo>
                  <a:cubicBezTo>
                    <a:pt x="330" y="20"/>
                    <a:pt x="317" y="18"/>
                    <a:pt x="304" y="14"/>
                  </a:cubicBezTo>
                  <a:cubicBezTo>
                    <a:pt x="285" y="5"/>
                    <a:pt x="263" y="1"/>
                    <a:pt x="2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1"/>
          <p:cNvSpPr/>
          <p:nvPr/>
        </p:nvSpPr>
        <p:spPr>
          <a:xfrm>
            <a:off x="5010912" y="-111370"/>
            <a:ext cx="4841982" cy="2524030"/>
          </a:xfrm>
          <a:custGeom>
            <a:avLst/>
            <a:gdLst/>
            <a:ahLst/>
            <a:cxnLst/>
            <a:rect l="l" t="t" r="r" b="b"/>
            <a:pathLst>
              <a:path w="59574" h="36806" extrusionOk="0">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gradFill>
            <a:gsLst>
              <a:gs pos="0">
                <a:srgbClr val="123342"/>
              </a:gs>
              <a:gs pos="100000">
                <a:schemeClr val="bg1"/>
              </a:gs>
            </a:gsLst>
            <a:lin ang="16200000" scaled="0"/>
          </a:gradFill>
          <a:ln w="11375" cap="flat" cmpd="sng">
            <a:no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215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9"/>
        <p:cNvGrpSpPr/>
        <p:nvPr/>
      </p:nvGrpSpPr>
      <p:grpSpPr>
        <a:xfrm>
          <a:off x="0" y="0"/>
          <a:ext cx="0" cy="0"/>
          <a:chOff x="0" y="0"/>
          <a:chExt cx="0" cy="0"/>
        </a:xfrm>
      </p:grpSpPr>
      <p:sp>
        <p:nvSpPr>
          <p:cNvPr id="2" name="Google Shape;91;p6">
            <a:extLst>
              <a:ext uri="{FF2B5EF4-FFF2-40B4-BE49-F238E27FC236}">
                <a16:creationId xmlns:a16="http://schemas.microsoft.com/office/drawing/2014/main" id="{1BA251A0-C524-428E-AD94-3256340BA8A2}"/>
              </a:ext>
            </a:extLst>
          </p:cNvPr>
          <p:cNvSpPr/>
          <p:nvPr userDrawn="1"/>
        </p:nvSpPr>
        <p:spPr>
          <a:xfrm>
            <a:off x="4205424" y="3023156"/>
            <a:ext cx="4930623" cy="2126487"/>
          </a:xfrm>
          <a:custGeom>
            <a:avLst/>
            <a:gdLst/>
            <a:ahLst/>
            <a:cxnLst/>
            <a:rect l="l" t="t" r="r" b="b"/>
            <a:pathLst>
              <a:path w="66517" h="34018" extrusionOk="0">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6327649" y="-32"/>
            <a:ext cx="2816008" cy="1889791"/>
          </a:xfrm>
          <a:custGeom>
            <a:avLst/>
            <a:gdLst/>
            <a:ahLst/>
            <a:cxnLst/>
            <a:rect l="l" t="t" r="r" b="b"/>
            <a:pathLst>
              <a:path w="53035" h="31838" extrusionOk="0">
                <a:moveTo>
                  <a:pt x="59" y="0"/>
                </a:moveTo>
                <a:cubicBezTo>
                  <a:pt x="174" y="1745"/>
                  <a:pt x="30" y="3670"/>
                  <a:pt x="23" y="5325"/>
                </a:cubicBezTo>
                <a:cubicBezTo>
                  <a:pt x="1" y="10356"/>
                  <a:pt x="2936" y="15283"/>
                  <a:pt x="7312" y="17557"/>
                </a:cubicBezTo>
                <a:cubicBezTo>
                  <a:pt x="9699" y="18798"/>
                  <a:pt x="12276" y="19244"/>
                  <a:pt x="14927" y="19244"/>
                </a:cubicBezTo>
                <a:cubicBezTo>
                  <a:pt x="18829" y="19244"/>
                  <a:pt x="22892" y="18278"/>
                  <a:pt x="26750" y="17463"/>
                </a:cubicBezTo>
                <a:cubicBezTo>
                  <a:pt x="29365" y="16910"/>
                  <a:pt x="32163" y="16487"/>
                  <a:pt x="34884" y="16487"/>
                </a:cubicBezTo>
                <a:cubicBezTo>
                  <a:pt x="38905" y="16487"/>
                  <a:pt x="42759" y="17411"/>
                  <a:pt x="45611" y="20207"/>
                </a:cubicBezTo>
                <a:cubicBezTo>
                  <a:pt x="48890" y="23422"/>
                  <a:pt x="50011" y="28401"/>
                  <a:pt x="53034" y="31838"/>
                </a:cubicBezTo>
                <a:lnTo>
                  <a:pt x="53034" y="0"/>
                </a:ln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044591" y="3558325"/>
            <a:ext cx="3099193" cy="1584984"/>
          </a:xfrm>
          <a:custGeom>
            <a:avLst/>
            <a:gdLst/>
            <a:ahLst/>
            <a:cxnLst/>
            <a:rect l="l" t="t" r="r" b="b"/>
            <a:pathLst>
              <a:path w="66517" h="34018" extrusionOk="0">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gradFill>
            <a:gsLst>
              <a:gs pos="2800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5207301" y="4466207"/>
            <a:ext cx="2549728" cy="677082"/>
          </a:xfrm>
          <a:custGeom>
            <a:avLst/>
            <a:gdLst/>
            <a:ahLst/>
            <a:cxnLst/>
            <a:rect l="l" t="t" r="r" b="b"/>
            <a:pathLst>
              <a:path w="54724" h="14532" extrusionOk="0">
                <a:moveTo>
                  <a:pt x="25234" y="0"/>
                </a:moveTo>
                <a:cubicBezTo>
                  <a:pt x="24731" y="0"/>
                  <a:pt x="24228" y="18"/>
                  <a:pt x="23724" y="56"/>
                </a:cubicBezTo>
                <a:cubicBezTo>
                  <a:pt x="14831" y="722"/>
                  <a:pt x="8767" y="7638"/>
                  <a:pt x="2155" y="12919"/>
                </a:cubicBezTo>
                <a:cubicBezTo>
                  <a:pt x="1449" y="13483"/>
                  <a:pt x="731" y="14020"/>
                  <a:pt x="1" y="14532"/>
                </a:cubicBezTo>
                <a:lnTo>
                  <a:pt x="1338" y="14532"/>
                </a:lnTo>
                <a:cubicBezTo>
                  <a:pt x="7745" y="9783"/>
                  <a:pt x="13182" y="3007"/>
                  <a:pt x="21188" y="1262"/>
                </a:cubicBezTo>
                <a:cubicBezTo>
                  <a:pt x="22593" y="956"/>
                  <a:pt x="23985" y="815"/>
                  <a:pt x="25362" y="815"/>
                </a:cubicBezTo>
                <a:cubicBezTo>
                  <a:pt x="33751" y="815"/>
                  <a:pt x="41541" y="6061"/>
                  <a:pt x="48044" y="11105"/>
                </a:cubicBezTo>
                <a:cubicBezTo>
                  <a:pt x="49632" y="12335"/>
                  <a:pt x="51247" y="13520"/>
                  <a:pt x="52969" y="14532"/>
                </a:cubicBezTo>
                <a:lnTo>
                  <a:pt x="54723" y="14532"/>
                </a:lnTo>
                <a:cubicBezTo>
                  <a:pt x="52870" y="13570"/>
                  <a:pt x="51135" y="12415"/>
                  <a:pt x="49457" y="11145"/>
                </a:cubicBezTo>
                <a:cubicBezTo>
                  <a:pt x="47451" y="9625"/>
                  <a:pt x="45502" y="8035"/>
                  <a:pt x="43421" y="6623"/>
                </a:cubicBezTo>
                <a:cubicBezTo>
                  <a:pt x="41399" y="5251"/>
                  <a:pt x="39289" y="4007"/>
                  <a:pt x="37086" y="2967"/>
                </a:cubicBezTo>
                <a:cubicBezTo>
                  <a:pt x="33377" y="1216"/>
                  <a:pt x="29335" y="0"/>
                  <a:pt x="25234" y="0"/>
                </a:cubicBezTo>
                <a:close/>
              </a:path>
            </a:pathLst>
          </a:custGeom>
          <a:gradFill flip="none" rotWithShape="1">
            <a:gsLst>
              <a:gs pos="100000">
                <a:srgbClr val="123342"/>
              </a:gs>
              <a:gs pos="0">
                <a:schemeClr val="bg1"/>
              </a:gs>
            </a:gsLst>
            <a:lin ang="108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7313611" y="-125"/>
            <a:ext cx="1830058" cy="3010012"/>
          </a:xfrm>
          <a:custGeom>
            <a:avLst/>
            <a:gdLst/>
            <a:ahLst/>
            <a:cxnLst/>
            <a:rect l="l" t="t" r="r" b="b"/>
            <a:pathLst>
              <a:path w="38670" h="63603" extrusionOk="0">
                <a:moveTo>
                  <a:pt x="1113" y="1"/>
                </a:moveTo>
                <a:lnTo>
                  <a:pt x="754" y="2"/>
                </a:lnTo>
                <a:cubicBezTo>
                  <a:pt x="1" y="4214"/>
                  <a:pt x="1407" y="8829"/>
                  <a:pt x="4706" y="11609"/>
                </a:cubicBezTo>
                <a:cubicBezTo>
                  <a:pt x="7023" y="13561"/>
                  <a:pt x="9861" y="14671"/>
                  <a:pt x="12519" y="16027"/>
                </a:cubicBezTo>
                <a:cubicBezTo>
                  <a:pt x="15216" y="17405"/>
                  <a:pt x="17815" y="19144"/>
                  <a:pt x="19081" y="22068"/>
                </a:cubicBezTo>
                <a:cubicBezTo>
                  <a:pt x="20532" y="25421"/>
                  <a:pt x="20130" y="29306"/>
                  <a:pt x="19896" y="32860"/>
                </a:cubicBezTo>
                <a:cubicBezTo>
                  <a:pt x="19646" y="36678"/>
                  <a:pt x="19784" y="40530"/>
                  <a:pt x="20591" y="44275"/>
                </a:cubicBezTo>
                <a:cubicBezTo>
                  <a:pt x="21358" y="47831"/>
                  <a:pt x="22771" y="51234"/>
                  <a:pt x="24943" y="54129"/>
                </a:cubicBezTo>
                <a:cubicBezTo>
                  <a:pt x="26808" y="56615"/>
                  <a:pt x="29152" y="58681"/>
                  <a:pt x="31755" y="60318"/>
                </a:cubicBezTo>
                <a:cubicBezTo>
                  <a:pt x="33921" y="61680"/>
                  <a:pt x="36251" y="62761"/>
                  <a:pt x="38669" y="63603"/>
                </a:cubicBezTo>
                <a:lnTo>
                  <a:pt x="38669" y="62693"/>
                </a:lnTo>
                <a:cubicBezTo>
                  <a:pt x="37091" y="62136"/>
                  <a:pt x="35549" y="61476"/>
                  <a:pt x="34068" y="60689"/>
                </a:cubicBezTo>
                <a:cubicBezTo>
                  <a:pt x="31380" y="59262"/>
                  <a:pt x="28894" y="57429"/>
                  <a:pt x="26841" y="55141"/>
                </a:cubicBezTo>
                <a:cubicBezTo>
                  <a:pt x="24560" y="52600"/>
                  <a:pt x="22928" y="49548"/>
                  <a:pt x="21943" y="46252"/>
                </a:cubicBezTo>
                <a:cubicBezTo>
                  <a:pt x="20866" y="42649"/>
                  <a:pt x="20526" y="38864"/>
                  <a:pt x="20572" y="35110"/>
                </a:cubicBezTo>
                <a:cubicBezTo>
                  <a:pt x="20617" y="31527"/>
                  <a:pt x="21120" y="27848"/>
                  <a:pt x="20419" y="24303"/>
                </a:cubicBezTo>
                <a:cubicBezTo>
                  <a:pt x="20094" y="22659"/>
                  <a:pt x="19457" y="21088"/>
                  <a:pt x="18448" y="19759"/>
                </a:cubicBezTo>
                <a:cubicBezTo>
                  <a:pt x="17583" y="18619"/>
                  <a:pt x="16485" y="17696"/>
                  <a:pt x="15302" y="16922"/>
                </a:cubicBezTo>
                <a:cubicBezTo>
                  <a:pt x="12818" y="15301"/>
                  <a:pt x="10006" y="14311"/>
                  <a:pt x="7445" y="12833"/>
                </a:cubicBezTo>
                <a:cubicBezTo>
                  <a:pt x="6169" y="12097"/>
                  <a:pt x="4939" y="11237"/>
                  <a:pt x="3931" y="10139"/>
                </a:cubicBezTo>
                <a:cubicBezTo>
                  <a:pt x="2904" y="9020"/>
                  <a:pt x="2126" y="7661"/>
                  <a:pt x="1631" y="6213"/>
                </a:cubicBezTo>
                <a:cubicBezTo>
                  <a:pt x="955" y="4240"/>
                  <a:pt x="766" y="2070"/>
                  <a:pt x="1113" y="1"/>
                </a:cubicBezTo>
                <a:close/>
              </a:path>
            </a:pathLst>
          </a:custGeom>
          <a:gradFill>
            <a:gsLst>
              <a:gs pos="2800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8194399" y="4066033"/>
            <a:ext cx="120488" cy="92486"/>
          </a:xfrm>
          <a:custGeom>
            <a:avLst/>
            <a:gdLst/>
            <a:ahLst/>
            <a:cxnLst/>
            <a:rect l="l" t="t" r="r" b="b"/>
            <a:pathLst>
              <a:path w="2586" h="1985" extrusionOk="0">
                <a:moveTo>
                  <a:pt x="1617" y="0"/>
                </a:moveTo>
                <a:cubicBezTo>
                  <a:pt x="1561" y="0"/>
                  <a:pt x="1505" y="4"/>
                  <a:pt x="1449" y="7"/>
                </a:cubicBezTo>
                <a:cubicBezTo>
                  <a:pt x="1348" y="12"/>
                  <a:pt x="1244" y="14"/>
                  <a:pt x="1147" y="43"/>
                </a:cubicBezTo>
                <a:cubicBezTo>
                  <a:pt x="1052" y="72"/>
                  <a:pt x="960" y="120"/>
                  <a:pt x="871" y="160"/>
                </a:cubicBezTo>
                <a:cubicBezTo>
                  <a:pt x="816" y="184"/>
                  <a:pt x="763" y="209"/>
                  <a:pt x="708" y="233"/>
                </a:cubicBezTo>
                <a:cubicBezTo>
                  <a:pt x="595" y="285"/>
                  <a:pt x="499" y="370"/>
                  <a:pt x="408" y="455"/>
                </a:cubicBezTo>
                <a:lnTo>
                  <a:pt x="299" y="559"/>
                </a:lnTo>
                <a:cubicBezTo>
                  <a:pt x="139" y="709"/>
                  <a:pt x="0" y="951"/>
                  <a:pt x="25" y="1180"/>
                </a:cubicBezTo>
                <a:lnTo>
                  <a:pt x="28" y="1162"/>
                </a:lnTo>
                <a:lnTo>
                  <a:pt x="28" y="1162"/>
                </a:lnTo>
                <a:cubicBezTo>
                  <a:pt x="19" y="1268"/>
                  <a:pt x="33" y="1376"/>
                  <a:pt x="72" y="1477"/>
                </a:cubicBezTo>
                <a:cubicBezTo>
                  <a:pt x="89" y="1508"/>
                  <a:pt x="107" y="1538"/>
                  <a:pt x="128" y="1568"/>
                </a:cubicBezTo>
                <a:lnTo>
                  <a:pt x="128" y="1568"/>
                </a:lnTo>
                <a:cubicBezTo>
                  <a:pt x="129" y="1570"/>
                  <a:pt x="132" y="1573"/>
                  <a:pt x="133" y="1575"/>
                </a:cubicBezTo>
                <a:cubicBezTo>
                  <a:pt x="160" y="1620"/>
                  <a:pt x="192" y="1660"/>
                  <a:pt x="228" y="1698"/>
                </a:cubicBezTo>
                <a:cubicBezTo>
                  <a:pt x="280" y="1758"/>
                  <a:pt x="340" y="1813"/>
                  <a:pt x="408" y="1858"/>
                </a:cubicBezTo>
                <a:cubicBezTo>
                  <a:pt x="534" y="1940"/>
                  <a:pt x="683" y="1958"/>
                  <a:pt x="827" y="1971"/>
                </a:cubicBezTo>
                <a:cubicBezTo>
                  <a:pt x="884" y="1976"/>
                  <a:pt x="940" y="1979"/>
                  <a:pt x="996" y="1983"/>
                </a:cubicBezTo>
                <a:cubicBezTo>
                  <a:pt x="1016" y="1984"/>
                  <a:pt x="1035" y="1985"/>
                  <a:pt x="1054" y="1985"/>
                </a:cubicBezTo>
                <a:cubicBezTo>
                  <a:pt x="1224" y="1985"/>
                  <a:pt x="1388" y="1942"/>
                  <a:pt x="1551" y="1896"/>
                </a:cubicBezTo>
                <a:cubicBezTo>
                  <a:pt x="1673" y="1863"/>
                  <a:pt x="1803" y="1814"/>
                  <a:pt x="1905" y="1738"/>
                </a:cubicBezTo>
                <a:cubicBezTo>
                  <a:pt x="1953" y="1702"/>
                  <a:pt x="2001" y="1666"/>
                  <a:pt x="2048" y="1630"/>
                </a:cubicBezTo>
                <a:cubicBezTo>
                  <a:pt x="2142" y="1558"/>
                  <a:pt x="2228" y="1493"/>
                  <a:pt x="2300" y="1399"/>
                </a:cubicBezTo>
                <a:cubicBezTo>
                  <a:pt x="2403" y="1268"/>
                  <a:pt x="2515" y="1147"/>
                  <a:pt x="2552" y="976"/>
                </a:cubicBezTo>
                <a:cubicBezTo>
                  <a:pt x="2586" y="850"/>
                  <a:pt x="2586" y="718"/>
                  <a:pt x="2552" y="592"/>
                </a:cubicBezTo>
                <a:cubicBezTo>
                  <a:pt x="2521" y="471"/>
                  <a:pt x="2459" y="362"/>
                  <a:pt x="2371" y="272"/>
                </a:cubicBezTo>
                <a:cubicBezTo>
                  <a:pt x="2263" y="184"/>
                  <a:pt x="2171" y="111"/>
                  <a:pt x="2038" y="71"/>
                </a:cubicBezTo>
                <a:cubicBezTo>
                  <a:pt x="2015" y="63"/>
                  <a:pt x="1990" y="59"/>
                  <a:pt x="1966" y="53"/>
                </a:cubicBezTo>
                <a:cubicBezTo>
                  <a:pt x="1852" y="27"/>
                  <a:pt x="1734" y="0"/>
                  <a:pt x="1617"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8086354" y="4276953"/>
            <a:ext cx="138240" cy="117180"/>
          </a:xfrm>
          <a:custGeom>
            <a:avLst/>
            <a:gdLst/>
            <a:ahLst/>
            <a:cxnLst/>
            <a:rect l="l" t="t" r="r" b="b"/>
            <a:pathLst>
              <a:path w="2967" h="2515" extrusionOk="0">
                <a:moveTo>
                  <a:pt x="1770" y="1"/>
                </a:moveTo>
                <a:cubicBezTo>
                  <a:pt x="1629" y="1"/>
                  <a:pt x="1582" y="17"/>
                  <a:pt x="1482" y="59"/>
                </a:cubicBezTo>
                <a:cubicBezTo>
                  <a:pt x="1390" y="96"/>
                  <a:pt x="1295" y="128"/>
                  <a:pt x="1201" y="162"/>
                </a:cubicBezTo>
                <a:cubicBezTo>
                  <a:pt x="1021" y="229"/>
                  <a:pt x="874" y="319"/>
                  <a:pt x="715" y="420"/>
                </a:cubicBezTo>
                <a:cubicBezTo>
                  <a:pt x="603" y="492"/>
                  <a:pt x="495" y="577"/>
                  <a:pt x="410" y="684"/>
                </a:cubicBezTo>
                <a:cubicBezTo>
                  <a:pt x="351" y="759"/>
                  <a:pt x="282" y="840"/>
                  <a:pt x="233" y="923"/>
                </a:cubicBezTo>
                <a:cubicBezTo>
                  <a:pt x="214" y="956"/>
                  <a:pt x="197" y="991"/>
                  <a:pt x="182" y="1027"/>
                </a:cubicBezTo>
                <a:cubicBezTo>
                  <a:pt x="175" y="1038"/>
                  <a:pt x="165" y="1049"/>
                  <a:pt x="159" y="1060"/>
                </a:cubicBezTo>
                <a:cubicBezTo>
                  <a:pt x="110" y="1147"/>
                  <a:pt x="76" y="1240"/>
                  <a:pt x="57" y="1338"/>
                </a:cubicBezTo>
                <a:cubicBezTo>
                  <a:pt x="27" y="1416"/>
                  <a:pt x="12" y="1500"/>
                  <a:pt x="11" y="1583"/>
                </a:cubicBezTo>
                <a:cubicBezTo>
                  <a:pt x="1" y="1709"/>
                  <a:pt x="27" y="1835"/>
                  <a:pt x="83" y="1948"/>
                </a:cubicBezTo>
                <a:cubicBezTo>
                  <a:pt x="112" y="2010"/>
                  <a:pt x="171" y="2072"/>
                  <a:pt x="217" y="2119"/>
                </a:cubicBezTo>
                <a:cubicBezTo>
                  <a:pt x="216" y="2119"/>
                  <a:pt x="216" y="2118"/>
                  <a:pt x="215" y="2117"/>
                </a:cubicBezTo>
                <a:lnTo>
                  <a:pt x="215" y="2117"/>
                </a:lnTo>
                <a:cubicBezTo>
                  <a:pt x="259" y="2165"/>
                  <a:pt x="307" y="2207"/>
                  <a:pt x="361" y="2239"/>
                </a:cubicBezTo>
                <a:cubicBezTo>
                  <a:pt x="472" y="2327"/>
                  <a:pt x="600" y="2389"/>
                  <a:pt x="737" y="2419"/>
                </a:cubicBezTo>
                <a:cubicBezTo>
                  <a:pt x="897" y="2490"/>
                  <a:pt x="917" y="2493"/>
                  <a:pt x="1146" y="2510"/>
                </a:cubicBezTo>
                <a:cubicBezTo>
                  <a:pt x="1178" y="2513"/>
                  <a:pt x="1210" y="2514"/>
                  <a:pt x="1242" y="2514"/>
                </a:cubicBezTo>
                <a:cubicBezTo>
                  <a:pt x="1343" y="2514"/>
                  <a:pt x="1443" y="2499"/>
                  <a:pt x="1540" y="2469"/>
                </a:cubicBezTo>
                <a:cubicBezTo>
                  <a:pt x="1672" y="2426"/>
                  <a:pt x="1802" y="2374"/>
                  <a:pt x="1929" y="2318"/>
                </a:cubicBezTo>
                <a:cubicBezTo>
                  <a:pt x="2067" y="2272"/>
                  <a:pt x="2191" y="2190"/>
                  <a:pt x="2289" y="2080"/>
                </a:cubicBezTo>
                <a:lnTo>
                  <a:pt x="2314" y="2060"/>
                </a:lnTo>
                <a:cubicBezTo>
                  <a:pt x="2334" y="2044"/>
                  <a:pt x="2354" y="2027"/>
                  <a:pt x="2374" y="2011"/>
                </a:cubicBezTo>
                <a:cubicBezTo>
                  <a:pt x="2410" y="1979"/>
                  <a:pt x="2446" y="1949"/>
                  <a:pt x="2482" y="1918"/>
                </a:cubicBezTo>
                <a:cubicBezTo>
                  <a:pt x="2837" y="1603"/>
                  <a:pt x="2966" y="1095"/>
                  <a:pt x="2785" y="651"/>
                </a:cubicBezTo>
                <a:cubicBezTo>
                  <a:pt x="2664" y="358"/>
                  <a:pt x="2413" y="126"/>
                  <a:pt x="2110" y="40"/>
                </a:cubicBezTo>
                <a:cubicBezTo>
                  <a:pt x="2011" y="17"/>
                  <a:pt x="1909" y="4"/>
                  <a:pt x="1806" y="1"/>
                </a:cubicBezTo>
                <a:cubicBezTo>
                  <a:pt x="1793" y="1"/>
                  <a:pt x="1781" y="1"/>
                  <a:pt x="177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086774" y="4350614"/>
            <a:ext cx="186" cy="978"/>
          </a:xfrm>
          <a:custGeom>
            <a:avLst/>
            <a:gdLst/>
            <a:ahLst/>
            <a:cxnLst/>
            <a:rect l="l" t="t" r="r" b="b"/>
            <a:pathLst>
              <a:path w="4" h="21" extrusionOk="0">
                <a:moveTo>
                  <a:pt x="3" y="1"/>
                </a:moveTo>
                <a:lnTo>
                  <a:pt x="2" y="11"/>
                </a:lnTo>
                <a:lnTo>
                  <a:pt x="2" y="11"/>
                </a:lnTo>
                <a:cubicBezTo>
                  <a:pt x="2" y="8"/>
                  <a:pt x="3" y="5"/>
                  <a:pt x="3" y="2"/>
                </a:cubicBezTo>
                <a:lnTo>
                  <a:pt x="3" y="1"/>
                </a:lnTo>
                <a:close/>
                <a:moveTo>
                  <a:pt x="2" y="11"/>
                </a:moveTo>
                <a:cubicBezTo>
                  <a:pt x="1" y="14"/>
                  <a:pt x="0" y="17"/>
                  <a:pt x="0" y="21"/>
                </a:cubicBezTo>
                <a:lnTo>
                  <a:pt x="2" y="1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086914" y="4342414"/>
            <a:ext cx="1025" cy="8247"/>
          </a:xfrm>
          <a:custGeom>
            <a:avLst/>
            <a:gdLst/>
            <a:ahLst/>
            <a:cxnLst/>
            <a:rect l="l" t="t" r="r" b="b"/>
            <a:pathLst>
              <a:path w="22" h="177" extrusionOk="0">
                <a:moveTo>
                  <a:pt x="22" y="1"/>
                </a:moveTo>
                <a:cubicBezTo>
                  <a:pt x="10" y="59"/>
                  <a:pt x="3" y="118"/>
                  <a:pt x="0" y="177"/>
                </a:cubicBezTo>
                <a:cubicBezTo>
                  <a:pt x="7" y="118"/>
                  <a:pt x="15" y="60"/>
                  <a:pt x="2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384678" y="4415329"/>
            <a:ext cx="127058" cy="105299"/>
          </a:xfrm>
          <a:custGeom>
            <a:avLst/>
            <a:gdLst/>
            <a:ahLst/>
            <a:cxnLst/>
            <a:rect l="l" t="t" r="r" b="b"/>
            <a:pathLst>
              <a:path w="2727" h="2260" extrusionOk="0">
                <a:moveTo>
                  <a:pt x="1519" y="1"/>
                </a:moveTo>
                <a:cubicBezTo>
                  <a:pt x="1471" y="1"/>
                  <a:pt x="1423" y="4"/>
                  <a:pt x="1375" y="11"/>
                </a:cubicBezTo>
                <a:cubicBezTo>
                  <a:pt x="1286" y="23"/>
                  <a:pt x="1189" y="31"/>
                  <a:pt x="1100" y="56"/>
                </a:cubicBezTo>
                <a:cubicBezTo>
                  <a:pt x="913" y="105"/>
                  <a:pt x="761" y="204"/>
                  <a:pt x="614" y="322"/>
                </a:cubicBezTo>
                <a:lnTo>
                  <a:pt x="656" y="288"/>
                </a:lnTo>
                <a:lnTo>
                  <a:pt x="656" y="288"/>
                </a:lnTo>
                <a:cubicBezTo>
                  <a:pt x="607" y="327"/>
                  <a:pt x="557" y="364"/>
                  <a:pt x="506" y="400"/>
                </a:cubicBezTo>
                <a:cubicBezTo>
                  <a:pt x="326" y="530"/>
                  <a:pt x="202" y="654"/>
                  <a:pt x="117" y="863"/>
                </a:cubicBezTo>
                <a:cubicBezTo>
                  <a:pt x="45" y="1039"/>
                  <a:pt x="0" y="1259"/>
                  <a:pt x="61" y="1449"/>
                </a:cubicBezTo>
                <a:lnTo>
                  <a:pt x="68" y="1461"/>
                </a:lnTo>
                <a:cubicBezTo>
                  <a:pt x="68" y="1468"/>
                  <a:pt x="70" y="1474"/>
                  <a:pt x="70" y="1480"/>
                </a:cubicBezTo>
                <a:cubicBezTo>
                  <a:pt x="113" y="1637"/>
                  <a:pt x="193" y="1781"/>
                  <a:pt x="307" y="1897"/>
                </a:cubicBezTo>
                <a:cubicBezTo>
                  <a:pt x="420" y="2013"/>
                  <a:pt x="561" y="2098"/>
                  <a:pt x="715" y="2141"/>
                </a:cubicBezTo>
                <a:cubicBezTo>
                  <a:pt x="895" y="2195"/>
                  <a:pt x="1113" y="2259"/>
                  <a:pt x="1298" y="2259"/>
                </a:cubicBezTo>
                <a:cubicBezTo>
                  <a:pt x="1304" y="2259"/>
                  <a:pt x="1310" y="2259"/>
                  <a:pt x="1316" y="2259"/>
                </a:cubicBezTo>
                <a:cubicBezTo>
                  <a:pt x="1776" y="2248"/>
                  <a:pt x="2323" y="1988"/>
                  <a:pt x="2505" y="1528"/>
                </a:cubicBezTo>
                <a:cubicBezTo>
                  <a:pt x="2577" y="1431"/>
                  <a:pt x="2643" y="1328"/>
                  <a:pt x="2676" y="1206"/>
                </a:cubicBezTo>
                <a:cubicBezTo>
                  <a:pt x="2727" y="1011"/>
                  <a:pt x="2711" y="804"/>
                  <a:pt x="2633" y="618"/>
                </a:cubicBezTo>
                <a:cubicBezTo>
                  <a:pt x="2505" y="306"/>
                  <a:pt x="2234" y="125"/>
                  <a:pt x="1916" y="79"/>
                </a:cubicBezTo>
                <a:cubicBezTo>
                  <a:pt x="1790" y="28"/>
                  <a:pt x="1655" y="1"/>
                  <a:pt x="151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043304" y="4600531"/>
            <a:ext cx="135631" cy="94956"/>
          </a:xfrm>
          <a:custGeom>
            <a:avLst/>
            <a:gdLst/>
            <a:ahLst/>
            <a:cxnLst/>
            <a:rect l="l" t="t" r="r" b="b"/>
            <a:pathLst>
              <a:path w="2911" h="2038" extrusionOk="0">
                <a:moveTo>
                  <a:pt x="1984" y="13"/>
                </a:moveTo>
                <a:cubicBezTo>
                  <a:pt x="1978" y="13"/>
                  <a:pt x="1972" y="14"/>
                  <a:pt x="1967" y="15"/>
                </a:cubicBezTo>
                <a:lnTo>
                  <a:pt x="1967" y="15"/>
                </a:lnTo>
                <a:cubicBezTo>
                  <a:pt x="1972" y="14"/>
                  <a:pt x="1978" y="13"/>
                  <a:pt x="1984" y="13"/>
                </a:cubicBezTo>
                <a:close/>
                <a:moveTo>
                  <a:pt x="2151" y="1"/>
                </a:moveTo>
                <a:cubicBezTo>
                  <a:pt x="2095" y="1"/>
                  <a:pt x="2039" y="6"/>
                  <a:pt x="1984" y="13"/>
                </a:cubicBezTo>
                <a:lnTo>
                  <a:pt x="1984" y="13"/>
                </a:lnTo>
                <a:cubicBezTo>
                  <a:pt x="1988" y="12"/>
                  <a:pt x="1992" y="11"/>
                  <a:pt x="1997" y="11"/>
                </a:cubicBezTo>
                <a:lnTo>
                  <a:pt x="1997" y="11"/>
                </a:lnTo>
                <a:lnTo>
                  <a:pt x="1966" y="15"/>
                </a:lnTo>
                <a:lnTo>
                  <a:pt x="1966" y="15"/>
                </a:lnTo>
                <a:cubicBezTo>
                  <a:pt x="1966" y="15"/>
                  <a:pt x="1967" y="15"/>
                  <a:pt x="1967" y="15"/>
                </a:cubicBezTo>
                <a:lnTo>
                  <a:pt x="1967" y="15"/>
                </a:lnTo>
                <a:cubicBezTo>
                  <a:pt x="1966" y="15"/>
                  <a:pt x="1966" y="15"/>
                  <a:pt x="1965" y="15"/>
                </a:cubicBezTo>
                <a:lnTo>
                  <a:pt x="1966" y="15"/>
                </a:lnTo>
                <a:lnTo>
                  <a:pt x="1966" y="15"/>
                </a:lnTo>
                <a:cubicBezTo>
                  <a:pt x="1951" y="16"/>
                  <a:pt x="1936" y="18"/>
                  <a:pt x="1920" y="21"/>
                </a:cubicBezTo>
                <a:cubicBezTo>
                  <a:pt x="1873" y="11"/>
                  <a:pt x="1825" y="3"/>
                  <a:pt x="1776" y="2"/>
                </a:cubicBezTo>
                <a:cubicBezTo>
                  <a:pt x="1770" y="2"/>
                  <a:pt x="1763" y="2"/>
                  <a:pt x="1757" y="2"/>
                </a:cubicBezTo>
                <a:cubicBezTo>
                  <a:pt x="1657" y="2"/>
                  <a:pt x="1559" y="22"/>
                  <a:pt x="1461" y="38"/>
                </a:cubicBezTo>
                <a:cubicBezTo>
                  <a:pt x="1374" y="54"/>
                  <a:pt x="1291" y="75"/>
                  <a:pt x="1208" y="106"/>
                </a:cubicBezTo>
                <a:cubicBezTo>
                  <a:pt x="1164" y="121"/>
                  <a:pt x="1118" y="136"/>
                  <a:pt x="1074" y="152"/>
                </a:cubicBezTo>
                <a:cubicBezTo>
                  <a:pt x="890" y="217"/>
                  <a:pt x="772" y="279"/>
                  <a:pt x="623" y="411"/>
                </a:cubicBezTo>
                <a:cubicBezTo>
                  <a:pt x="564" y="464"/>
                  <a:pt x="511" y="524"/>
                  <a:pt x="462" y="588"/>
                </a:cubicBezTo>
                <a:cubicBezTo>
                  <a:pt x="436" y="616"/>
                  <a:pt x="407" y="642"/>
                  <a:pt x="383" y="671"/>
                </a:cubicBezTo>
                <a:lnTo>
                  <a:pt x="282" y="805"/>
                </a:lnTo>
                <a:cubicBezTo>
                  <a:pt x="156" y="877"/>
                  <a:pt x="92" y="1031"/>
                  <a:pt x="57" y="1172"/>
                </a:cubicBezTo>
                <a:cubicBezTo>
                  <a:pt x="21" y="1210"/>
                  <a:pt x="1" y="1261"/>
                  <a:pt x="1" y="1313"/>
                </a:cubicBezTo>
                <a:cubicBezTo>
                  <a:pt x="4" y="1391"/>
                  <a:pt x="43" y="1462"/>
                  <a:pt x="106" y="1505"/>
                </a:cubicBezTo>
                <a:cubicBezTo>
                  <a:pt x="188" y="1645"/>
                  <a:pt x="286" y="1737"/>
                  <a:pt x="453" y="1799"/>
                </a:cubicBezTo>
                <a:cubicBezTo>
                  <a:pt x="472" y="1805"/>
                  <a:pt x="489" y="1810"/>
                  <a:pt x="508" y="1816"/>
                </a:cubicBezTo>
                <a:cubicBezTo>
                  <a:pt x="606" y="1874"/>
                  <a:pt x="711" y="1919"/>
                  <a:pt x="819" y="1952"/>
                </a:cubicBezTo>
                <a:cubicBezTo>
                  <a:pt x="889" y="1980"/>
                  <a:pt x="962" y="2001"/>
                  <a:pt x="1036" y="2012"/>
                </a:cubicBezTo>
                <a:cubicBezTo>
                  <a:pt x="1136" y="2026"/>
                  <a:pt x="1224" y="2038"/>
                  <a:pt x="1313" y="2038"/>
                </a:cubicBezTo>
                <a:cubicBezTo>
                  <a:pt x="1402" y="2038"/>
                  <a:pt x="1491" y="2026"/>
                  <a:pt x="1590" y="1993"/>
                </a:cubicBezTo>
                <a:cubicBezTo>
                  <a:pt x="1635" y="1979"/>
                  <a:pt x="1680" y="1963"/>
                  <a:pt x="1724" y="1947"/>
                </a:cubicBezTo>
                <a:cubicBezTo>
                  <a:pt x="1876" y="1893"/>
                  <a:pt x="2026" y="1832"/>
                  <a:pt x="2160" y="1740"/>
                </a:cubicBezTo>
                <a:cubicBezTo>
                  <a:pt x="2246" y="1682"/>
                  <a:pt x="2327" y="1616"/>
                  <a:pt x="2399" y="1542"/>
                </a:cubicBezTo>
                <a:cubicBezTo>
                  <a:pt x="2442" y="1495"/>
                  <a:pt x="2480" y="1444"/>
                  <a:pt x="2513" y="1390"/>
                </a:cubicBezTo>
                <a:cubicBezTo>
                  <a:pt x="2541" y="1364"/>
                  <a:pt x="2572" y="1338"/>
                  <a:pt x="2599" y="1309"/>
                </a:cubicBezTo>
                <a:cubicBezTo>
                  <a:pt x="2797" y="1104"/>
                  <a:pt x="2910" y="825"/>
                  <a:pt x="2833" y="534"/>
                </a:cubicBezTo>
                <a:cubicBezTo>
                  <a:pt x="2769" y="297"/>
                  <a:pt x="2570" y="77"/>
                  <a:pt x="2333" y="21"/>
                </a:cubicBezTo>
                <a:cubicBezTo>
                  <a:pt x="2271" y="6"/>
                  <a:pt x="2211" y="1"/>
                  <a:pt x="215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776617" y="4507813"/>
            <a:ext cx="122445" cy="98636"/>
          </a:xfrm>
          <a:custGeom>
            <a:avLst/>
            <a:gdLst/>
            <a:ahLst/>
            <a:cxnLst/>
            <a:rect l="l" t="t" r="r" b="b"/>
            <a:pathLst>
              <a:path w="2628" h="2117" extrusionOk="0">
                <a:moveTo>
                  <a:pt x="1309" y="0"/>
                </a:moveTo>
                <a:cubicBezTo>
                  <a:pt x="1234" y="0"/>
                  <a:pt x="1158" y="9"/>
                  <a:pt x="1066" y="33"/>
                </a:cubicBezTo>
                <a:cubicBezTo>
                  <a:pt x="903" y="78"/>
                  <a:pt x="788" y="152"/>
                  <a:pt x="661" y="248"/>
                </a:cubicBezTo>
                <a:cubicBezTo>
                  <a:pt x="576" y="313"/>
                  <a:pt x="471" y="381"/>
                  <a:pt x="401" y="453"/>
                </a:cubicBezTo>
                <a:cubicBezTo>
                  <a:pt x="357" y="497"/>
                  <a:pt x="319" y="546"/>
                  <a:pt x="286" y="600"/>
                </a:cubicBezTo>
                <a:lnTo>
                  <a:pt x="259" y="627"/>
                </a:lnTo>
                <a:cubicBezTo>
                  <a:pt x="69" y="810"/>
                  <a:pt x="1" y="1109"/>
                  <a:pt x="69" y="1364"/>
                </a:cubicBezTo>
                <a:cubicBezTo>
                  <a:pt x="103" y="1489"/>
                  <a:pt x="168" y="1604"/>
                  <a:pt x="259" y="1696"/>
                </a:cubicBezTo>
                <a:cubicBezTo>
                  <a:pt x="328" y="1764"/>
                  <a:pt x="409" y="1818"/>
                  <a:pt x="498" y="1854"/>
                </a:cubicBezTo>
                <a:cubicBezTo>
                  <a:pt x="725" y="2021"/>
                  <a:pt x="1049" y="2117"/>
                  <a:pt x="1337" y="2117"/>
                </a:cubicBezTo>
                <a:cubicBezTo>
                  <a:pt x="1436" y="2117"/>
                  <a:pt x="1531" y="2105"/>
                  <a:pt x="1616" y="2081"/>
                </a:cubicBezTo>
                <a:cubicBezTo>
                  <a:pt x="1747" y="2045"/>
                  <a:pt x="1906" y="1956"/>
                  <a:pt x="2033" y="1887"/>
                </a:cubicBezTo>
                <a:cubicBezTo>
                  <a:pt x="2419" y="1675"/>
                  <a:pt x="2628" y="1188"/>
                  <a:pt x="2510" y="753"/>
                </a:cubicBezTo>
                <a:cubicBezTo>
                  <a:pt x="2452" y="535"/>
                  <a:pt x="2327" y="368"/>
                  <a:pt x="2158" y="234"/>
                </a:cubicBezTo>
                <a:cubicBezTo>
                  <a:pt x="2066" y="147"/>
                  <a:pt x="1952" y="85"/>
                  <a:pt x="1830" y="57"/>
                </a:cubicBezTo>
                <a:cubicBezTo>
                  <a:pt x="1733" y="41"/>
                  <a:pt x="1636" y="28"/>
                  <a:pt x="1539" y="18"/>
                </a:cubicBezTo>
                <a:cubicBezTo>
                  <a:pt x="1455" y="8"/>
                  <a:pt x="1383" y="0"/>
                  <a:pt x="130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7594119" y="4783263"/>
            <a:ext cx="129807" cy="115922"/>
          </a:xfrm>
          <a:custGeom>
            <a:avLst/>
            <a:gdLst/>
            <a:ahLst/>
            <a:cxnLst/>
            <a:rect l="l" t="t" r="r" b="b"/>
            <a:pathLst>
              <a:path w="2786" h="2488" extrusionOk="0">
                <a:moveTo>
                  <a:pt x="1609" y="1"/>
                </a:moveTo>
                <a:cubicBezTo>
                  <a:pt x="1550" y="1"/>
                  <a:pt x="1491" y="7"/>
                  <a:pt x="1432" y="20"/>
                </a:cubicBezTo>
                <a:cubicBezTo>
                  <a:pt x="1418" y="21"/>
                  <a:pt x="1403" y="23"/>
                  <a:pt x="1387" y="24"/>
                </a:cubicBezTo>
                <a:cubicBezTo>
                  <a:pt x="1347" y="21"/>
                  <a:pt x="1308" y="19"/>
                  <a:pt x="1268" y="19"/>
                </a:cubicBezTo>
                <a:cubicBezTo>
                  <a:pt x="1031" y="19"/>
                  <a:pt x="802" y="84"/>
                  <a:pt x="593" y="235"/>
                </a:cubicBezTo>
                <a:cubicBezTo>
                  <a:pt x="432" y="353"/>
                  <a:pt x="276" y="485"/>
                  <a:pt x="174" y="664"/>
                </a:cubicBezTo>
                <a:cubicBezTo>
                  <a:pt x="135" y="761"/>
                  <a:pt x="96" y="856"/>
                  <a:pt x="57" y="951"/>
                </a:cubicBezTo>
                <a:cubicBezTo>
                  <a:pt x="8" y="1105"/>
                  <a:pt x="1" y="1269"/>
                  <a:pt x="36" y="1428"/>
                </a:cubicBezTo>
                <a:cubicBezTo>
                  <a:pt x="36" y="1534"/>
                  <a:pt x="63" y="1638"/>
                  <a:pt x="116" y="1730"/>
                </a:cubicBezTo>
                <a:cubicBezTo>
                  <a:pt x="142" y="1830"/>
                  <a:pt x="194" y="1921"/>
                  <a:pt x="266" y="1994"/>
                </a:cubicBezTo>
                <a:cubicBezTo>
                  <a:pt x="415" y="2193"/>
                  <a:pt x="628" y="2366"/>
                  <a:pt x="873" y="2424"/>
                </a:cubicBezTo>
                <a:cubicBezTo>
                  <a:pt x="892" y="2428"/>
                  <a:pt x="910" y="2432"/>
                  <a:pt x="929" y="2436"/>
                </a:cubicBezTo>
                <a:lnTo>
                  <a:pt x="958" y="2444"/>
                </a:lnTo>
                <a:cubicBezTo>
                  <a:pt x="1049" y="2473"/>
                  <a:pt x="1143" y="2488"/>
                  <a:pt x="1238" y="2488"/>
                </a:cubicBezTo>
                <a:cubicBezTo>
                  <a:pt x="1306" y="2488"/>
                  <a:pt x="1373" y="2480"/>
                  <a:pt x="1439" y="2465"/>
                </a:cubicBezTo>
                <a:cubicBezTo>
                  <a:pt x="1547" y="2465"/>
                  <a:pt x="1652" y="2436"/>
                  <a:pt x="1745" y="2380"/>
                </a:cubicBezTo>
                <a:cubicBezTo>
                  <a:pt x="1825" y="2356"/>
                  <a:pt x="1899" y="2314"/>
                  <a:pt x="1962" y="2259"/>
                </a:cubicBezTo>
                <a:cubicBezTo>
                  <a:pt x="2127" y="2183"/>
                  <a:pt x="2298" y="2098"/>
                  <a:pt x="2421" y="1961"/>
                </a:cubicBezTo>
                <a:cubicBezTo>
                  <a:pt x="2591" y="1772"/>
                  <a:pt x="2707" y="1552"/>
                  <a:pt x="2748" y="1298"/>
                </a:cubicBezTo>
                <a:lnTo>
                  <a:pt x="2779" y="1050"/>
                </a:lnTo>
                <a:cubicBezTo>
                  <a:pt x="2785" y="926"/>
                  <a:pt x="2758" y="802"/>
                  <a:pt x="2702" y="693"/>
                </a:cubicBezTo>
                <a:cubicBezTo>
                  <a:pt x="2621" y="497"/>
                  <a:pt x="2501" y="369"/>
                  <a:pt x="2330" y="247"/>
                </a:cubicBezTo>
                <a:cubicBezTo>
                  <a:pt x="2294" y="222"/>
                  <a:pt x="2259" y="193"/>
                  <a:pt x="2223" y="167"/>
                </a:cubicBezTo>
                <a:cubicBezTo>
                  <a:pt x="2068" y="56"/>
                  <a:pt x="1945" y="41"/>
                  <a:pt x="1776" y="18"/>
                </a:cubicBezTo>
                <a:cubicBezTo>
                  <a:pt x="1721" y="6"/>
                  <a:pt x="1665" y="1"/>
                  <a:pt x="160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7906606" y="4876539"/>
            <a:ext cx="124495" cy="91508"/>
          </a:xfrm>
          <a:custGeom>
            <a:avLst/>
            <a:gdLst/>
            <a:ahLst/>
            <a:cxnLst/>
            <a:rect l="l" t="t" r="r" b="b"/>
            <a:pathLst>
              <a:path w="2672" h="1964" extrusionOk="0">
                <a:moveTo>
                  <a:pt x="1632" y="0"/>
                </a:moveTo>
                <a:cubicBezTo>
                  <a:pt x="1547" y="0"/>
                  <a:pt x="1463" y="11"/>
                  <a:pt x="1381" y="34"/>
                </a:cubicBezTo>
                <a:cubicBezTo>
                  <a:pt x="1322" y="50"/>
                  <a:pt x="1262" y="67"/>
                  <a:pt x="1201" y="80"/>
                </a:cubicBezTo>
                <a:cubicBezTo>
                  <a:pt x="1072" y="107"/>
                  <a:pt x="948" y="151"/>
                  <a:pt x="829" y="211"/>
                </a:cubicBezTo>
                <a:cubicBezTo>
                  <a:pt x="812" y="220"/>
                  <a:pt x="793" y="228"/>
                  <a:pt x="775" y="237"/>
                </a:cubicBezTo>
                <a:cubicBezTo>
                  <a:pt x="615" y="298"/>
                  <a:pt x="453" y="354"/>
                  <a:pt x="331" y="486"/>
                </a:cubicBezTo>
                <a:cubicBezTo>
                  <a:pt x="256" y="563"/>
                  <a:pt x="191" y="646"/>
                  <a:pt x="136" y="737"/>
                </a:cubicBezTo>
                <a:cubicBezTo>
                  <a:pt x="48" y="844"/>
                  <a:pt x="1" y="978"/>
                  <a:pt x="1" y="1116"/>
                </a:cubicBezTo>
                <a:cubicBezTo>
                  <a:pt x="1" y="1303"/>
                  <a:pt x="83" y="1461"/>
                  <a:pt x="211" y="1579"/>
                </a:cubicBezTo>
                <a:cubicBezTo>
                  <a:pt x="360" y="1770"/>
                  <a:pt x="577" y="1907"/>
                  <a:pt x="812" y="1939"/>
                </a:cubicBezTo>
                <a:cubicBezTo>
                  <a:pt x="925" y="1955"/>
                  <a:pt x="1038" y="1963"/>
                  <a:pt x="1152" y="1963"/>
                </a:cubicBezTo>
                <a:cubicBezTo>
                  <a:pt x="1178" y="1963"/>
                  <a:pt x="1204" y="1963"/>
                  <a:pt x="1230" y="1962"/>
                </a:cubicBezTo>
                <a:cubicBezTo>
                  <a:pt x="1351" y="1956"/>
                  <a:pt x="1479" y="1945"/>
                  <a:pt x="1595" y="1906"/>
                </a:cubicBezTo>
                <a:cubicBezTo>
                  <a:pt x="1707" y="1865"/>
                  <a:pt x="1818" y="1816"/>
                  <a:pt x="1925" y="1760"/>
                </a:cubicBezTo>
                <a:cubicBezTo>
                  <a:pt x="1975" y="1734"/>
                  <a:pt x="2027" y="1710"/>
                  <a:pt x="2075" y="1680"/>
                </a:cubicBezTo>
                <a:cubicBezTo>
                  <a:pt x="2201" y="1602"/>
                  <a:pt x="2335" y="1481"/>
                  <a:pt x="2403" y="1348"/>
                </a:cubicBezTo>
                <a:cubicBezTo>
                  <a:pt x="2422" y="1315"/>
                  <a:pt x="2439" y="1276"/>
                  <a:pt x="2456" y="1236"/>
                </a:cubicBezTo>
                <a:cubicBezTo>
                  <a:pt x="2477" y="1205"/>
                  <a:pt x="2495" y="1172"/>
                  <a:pt x="2511" y="1139"/>
                </a:cubicBezTo>
                <a:cubicBezTo>
                  <a:pt x="2559" y="1018"/>
                  <a:pt x="2579" y="887"/>
                  <a:pt x="2567" y="757"/>
                </a:cubicBezTo>
                <a:cubicBezTo>
                  <a:pt x="2570" y="750"/>
                  <a:pt x="2575" y="743"/>
                  <a:pt x="2577" y="736"/>
                </a:cubicBezTo>
                <a:cubicBezTo>
                  <a:pt x="2671" y="476"/>
                  <a:pt x="2464" y="197"/>
                  <a:pt x="2219" y="148"/>
                </a:cubicBezTo>
                <a:cubicBezTo>
                  <a:pt x="2151" y="100"/>
                  <a:pt x="2076" y="64"/>
                  <a:pt x="1998" y="41"/>
                </a:cubicBezTo>
                <a:cubicBezTo>
                  <a:pt x="1933" y="24"/>
                  <a:pt x="1867" y="15"/>
                  <a:pt x="1801" y="15"/>
                </a:cubicBezTo>
                <a:cubicBezTo>
                  <a:pt x="1745" y="5"/>
                  <a:pt x="1688" y="0"/>
                  <a:pt x="1632"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8356071" y="4719991"/>
            <a:ext cx="120908" cy="112428"/>
          </a:xfrm>
          <a:custGeom>
            <a:avLst/>
            <a:gdLst/>
            <a:ahLst/>
            <a:cxnLst/>
            <a:rect l="l" t="t" r="r" b="b"/>
            <a:pathLst>
              <a:path w="2595" h="2413" extrusionOk="0">
                <a:moveTo>
                  <a:pt x="1468" y="0"/>
                </a:moveTo>
                <a:cubicBezTo>
                  <a:pt x="1349" y="0"/>
                  <a:pt x="1235" y="20"/>
                  <a:pt x="1100" y="43"/>
                </a:cubicBezTo>
                <a:cubicBezTo>
                  <a:pt x="927" y="75"/>
                  <a:pt x="799" y="98"/>
                  <a:pt x="632" y="198"/>
                </a:cubicBezTo>
                <a:cubicBezTo>
                  <a:pt x="413" y="329"/>
                  <a:pt x="264" y="526"/>
                  <a:pt x="149" y="749"/>
                </a:cubicBezTo>
                <a:cubicBezTo>
                  <a:pt x="55" y="914"/>
                  <a:pt x="6" y="1101"/>
                  <a:pt x="6" y="1290"/>
                </a:cubicBezTo>
                <a:cubicBezTo>
                  <a:pt x="0" y="1433"/>
                  <a:pt x="31" y="1575"/>
                  <a:pt x="97" y="1702"/>
                </a:cubicBezTo>
                <a:cubicBezTo>
                  <a:pt x="137" y="1833"/>
                  <a:pt x="212" y="1951"/>
                  <a:pt x="313" y="2046"/>
                </a:cubicBezTo>
                <a:cubicBezTo>
                  <a:pt x="439" y="2176"/>
                  <a:pt x="597" y="2271"/>
                  <a:pt x="773" y="2320"/>
                </a:cubicBezTo>
                <a:cubicBezTo>
                  <a:pt x="922" y="2379"/>
                  <a:pt x="1076" y="2412"/>
                  <a:pt x="1232" y="2412"/>
                </a:cubicBezTo>
                <a:cubicBezTo>
                  <a:pt x="1329" y="2412"/>
                  <a:pt x="1427" y="2400"/>
                  <a:pt x="1525" y="2372"/>
                </a:cubicBezTo>
                <a:cubicBezTo>
                  <a:pt x="1694" y="2325"/>
                  <a:pt x="1823" y="2238"/>
                  <a:pt x="1966" y="2149"/>
                </a:cubicBezTo>
                <a:cubicBezTo>
                  <a:pt x="2237" y="1980"/>
                  <a:pt x="2473" y="1724"/>
                  <a:pt x="2537" y="1392"/>
                </a:cubicBezTo>
                <a:cubicBezTo>
                  <a:pt x="2541" y="1369"/>
                  <a:pt x="2545" y="1346"/>
                  <a:pt x="2550" y="1322"/>
                </a:cubicBezTo>
                <a:cubicBezTo>
                  <a:pt x="2587" y="1111"/>
                  <a:pt x="2594" y="984"/>
                  <a:pt x="2545" y="774"/>
                </a:cubicBezTo>
                <a:lnTo>
                  <a:pt x="2545" y="806"/>
                </a:lnTo>
                <a:cubicBezTo>
                  <a:pt x="2540" y="768"/>
                  <a:pt x="2531" y="732"/>
                  <a:pt x="2519" y="696"/>
                </a:cubicBezTo>
                <a:cubicBezTo>
                  <a:pt x="2502" y="660"/>
                  <a:pt x="2482" y="627"/>
                  <a:pt x="2459" y="595"/>
                </a:cubicBezTo>
                <a:lnTo>
                  <a:pt x="2459" y="595"/>
                </a:lnTo>
                <a:lnTo>
                  <a:pt x="2483" y="621"/>
                </a:lnTo>
                <a:cubicBezTo>
                  <a:pt x="2388" y="438"/>
                  <a:pt x="2270" y="347"/>
                  <a:pt x="2115" y="225"/>
                </a:cubicBezTo>
                <a:lnTo>
                  <a:pt x="2054" y="177"/>
                </a:lnTo>
                <a:cubicBezTo>
                  <a:pt x="1960" y="105"/>
                  <a:pt x="1848" y="66"/>
                  <a:pt x="1737" y="36"/>
                </a:cubicBezTo>
                <a:cubicBezTo>
                  <a:pt x="1639" y="10"/>
                  <a:pt x="1552" y="0"/>
                  <a:pt x="1468"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7806604" y="250323"/>
            <a:ext cx="1059134" cy="397246"/>
          </a:xfrm>
          <a:custGeom>
            <a:avLst/>
            <a:gdLst/>
            <a:ahLst/>
            <a:cxnLst/>
            <a:rect l="l" t="t" r="r" b="b"/>
            <a:pathLst>
              <a:path w="22380" h="8394" extrusionOk="0">
                <a:moveTo>
                  <a:pt x="12706" y="4143"/>
                </a:moveTo>
                <a:lnTo>
                  <a:pt x="12706" y="4143"/>
                </a:lnTo>
                <a:cubicBezTo>
                  <a:pt x="12813" y="5027"/>
                  <a:pt x="12654" y="6011"/>
                  <a:pt x="12105" y="6710"/>
                </a:cubicBezTo>
                <a:cubicBezTo>
                  <a:pt x="11901" y="6972"/>
                  <a:pt x="11499" y="7347"/>
                  <a:pt x="11125" y="7347"/>
                </a:cubicBezTo>
                <a:cubicBezTo>
                  <a:pt x="11048" y="7347"/>
                  <a:pt x="10972" y="7331"/>
                  <a:pt x="10899" y="7295"/>
                </a:cubicBezTo>
                <a:cubicBezTo>
                  <a:pt x="10314" y="7004"/>
                  <a:pt x="10665" y="6155"/>
                  <a:pt x="10935" y="5793"/>
                </a:cubicBezTo>
                <a:cubicBezTo>
                  <a:pt x="11408" y="5158"/>
                  <a:pt x="12039" y="4615"/>
                  <a:pt x="12706" y="4143"/>
                </a:cubicBezTo>
                <a:close/>
                <a:moveTo>
                  <a:pt x="8226" y="1"/>
                </a:moveTo>
                <a:cubicBezTo>
                  <a:pt x="7103" y="1"/>
                  <a:pt x="5958" y="205"/>
                  <a:pt x="4923" y="470"/>
                </a:cubicBezTo>
                <a:cubicBezTo>
                  <a:pt x="4009" y="705"/>
                  <a:pt x="3123" y="1031"/>
                  <a:pt x="2274" y="1444"/>
                </a:cubicBezTo>
                <a:cubicBezTo>
                  <a:pt x="1506" y="1817"/>
                  <a:pt x="565" y="2225"/>
                  <a:pt x="85" y="2969"/>
                </a:cubicBezTo>
                <a:cubicBezTo>
                  <a:pt x="0" y="3099"/>
                  <a:pt x="117" y="3254"/>
                  <a:pt x="252" y="3254"/>
                </a:cubicBezTo>
                <a:cubicBezTo>
                  <a:pt x="266" y="3254"/>
                  <a:pt x="280" y="3252"/>
                  <a:pt x="294" y="3248"/>
                </a:cubicBezTo>
                <a:cubicBezTo>
                  <a:pt x="888" y="3094"/>
                  <a:pt x="1367" y="2699"/>
                  <a:pt x="1905" y="2403"/>
                </a:cubicBezTo>
                <a:cubicBezTo>
                  <a:pt x="2500" y="2077"/>
                  <a:pt x="3117" y="1793"/>
                  <a:pt x="3752" y="1557"/>
                </a:cubicBezTo>
                <a:cubicBezTo>
                  <a:pt x="4993" y="1093"/>
                  <a:pt x="6297" y="800"/>
                  <a:pt x="7616" y="715"/>
                </a:cubicBezTo>
                <a:cubicBezTo>
                  <a:pt x="7880" y="698"/>
                  <a:pt x="8149" y="686"/>
                  <a:pt x="8419" y="686"/>
                </a:cubicBezTo>
                <a:cubicBezTo>
                  <a:pt x="9395" y="686"/>
                  <a:pt x="10388" y="837"/>
                  <a:pt x="11199" y="1417"/>
                </a:cubicBezTo>
                <a:cubicBezTo>
                  <a:pt x="11831" y="1871"/>
                  <a:pt x="12266" y="2542"/>
                  <a:pt x="12511" y="3283"/>
                </a:cubicBezTo>
                <a:cubicBezTo>
                  <a:pt x="11847" y="3724"/>
                  <a:pt x="11217" y="4217"/>
                  <a:pt x="10631" y="4757"/>
                </a:cubicBezTo>
                <a:cubicBezTo>
                  <a:pt x="10106" y="5243"/>
                  <a:pt x="9639" y="5855"/>
                  <a:pt x="9587" y="6605"/>
                </a:cubicBezTo>
                <a:cubicBezTo>
                  <a:pt x="9541" y="7276"/>
                  <a:pt x="9830" y="7939"/>
                  <a:pt x="10439" y="8236"/>
                </a:cubicBezTo>
                <a:cubicBezTo>
                  <a:pt x="10664" y="8345"/>
                  <a:pt x="10885" y="8394"/>
                  <a:pt x="11100" y="8394"/>
                </a:cubicBezTo>
                <a:cubicBezTo>
                  <a:pt x="12128" y="8394"/>
                  <a:pt x="13004" y="7284"/>
                  <a:pt x="13320" y="6350"/>
                </a:cubicBezTo>
                <a:cubicBezTo>
                  <a:pt x="13611" y="5486"/>
                  <a:pt x="13611" y="4561"/>
                  <a:pt x="13388" y="3692"/>
                </a:cubicBezTo>
                <a:cubicBezTo>
                  <a:pt x="13548" y="3591"/>
                  <a:pt x="13707" y="3495"/>
                  <a:pt x="13866" y="3401"/>
                </a:cubicBezTo>
                <a:cubicBezTo>
                  <a:pt x="14994" y="2735"/>
                  <a:pt x="16224" y="2207"/>
                  <a:pt x="17493" y="1908"/>
                </a:cubicBezTo>
                <a:cubicBezTo>
                  <a:pt x="17875" y="1819"/>
                  <a:pt x="18269" y="1766"/>
                  <a:pt x="18654" y="1766"/>
                </a:cubicBezTo>
                <a:cubicBezTo>
                  <a:pt x="19713" y="1766"/>
                  <a:pt x="20706" y="2162"/>
                  <a:pt x="21203" y="3274"/>
                </a:cubicBezTo>
                <a:cubicBezTo>
                  <a:pt x="21795" y="4599"/>
                  <a:pt x="21043" y="5961"/>
                  <a:pt x="20126" y="6902"/>
                </a:cubicBezTo>
                <a:cubicBezTo>
                  <a:pt x="20012" y="7017"/>
                  <a:pt x="20111" y="7196"/>
                  <a:pt x="20252" y="7196"/>
                </a:cubicBezTo>
                <a:cubicBezTo>
                  <a:pt x="20265" y="7196"/>
                  <a:pt x="20277" y="7194"/>
                  <a:pt x="20290" y="7191"/>
                </a:cubicBezTo>
                <a:cubicBezTo>
                  <a:pt x="21684" y="6877"/>
                  <a:pt x="22380" y="5383"/>
                  <a:pt x="22193" y="3998"/>
                </a:cubicBezTo>
                <a:cubicBezTo>
                  <a:pt x="21998" y="2548"/>
                  <a:pt x="20855" y="1338"/>
                  <a:pt x="19455" y="1077"/>
                </a:cubicBezTo>
                <a:cubicBezTo>
                  <a:pt x="19178" y="1025"/>
                  <a:pt x="18898" y="1002"/>
                  <a:pt x="18617" y="1002"/>
                </a:cubicBezTo>
                <a:cubicBezTo>
                  <a:pt x="17305" y="1002"/>
                  <a:pt x="15960" y="1509"/>
                  <a:pt x="14793" y="2026"/>
                </a:cubicBezTo>
                <a:cubicBezTo>
                  <a:pt x="14215" y="2282"/>
                  <a:pt x="13654" y="2574"/>
                  <a:pt x="13114" y="2900"/>
                </a:cubicBezTo>
                <a:cubicBezTo>
                  <a:pt x="12579" y="1686"/>
                  <a:pt x="11591" y="683"/>
                  <a:pt x="10330" y="293"/>
                </a:cubicBezTo>
                <a:cubicBezTo>
                  <a:pt x="9661" y="85"/>
                  <a:pt x="8948" y="1"/>
                  <a:pt x="8226"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2" y="4372275"/>
            <a:ext cx="818846" cy="770995"/>
          </a:xfrm>
          <a:custGeom>
            <a:avLst/>
            <a:gdLst/>
            <a:ahLst/>
            <a:cxnLst/>
            <a:rect l="l" t="t" r="r" b="b"/>
            <a:pathLst>
              <a:path w="16154" h="15210" extrusionOk="0">
                <a:moveTo>
                  <a:pt x="0" y="1"/>
                </a:moveTo>
                <a:lnTo>
                  <a:pt x="0" y="15210"/>
                </a:lnTo>
                <a:lnTo>
                  <a:pt x="16153" y="15210"/>
                </a:lnTo>
                <a:cubicBezTo>
                  <a:pt x="15083" y="12179"/>
                  <a:pt x="13675" y="9303"/>
                  <a:pt x="11709" y="6797"/>
                </a:cubicBezTo>
                <a:cubicBezTo>
                  <a:pt x="8823" y="3115"/>
                  <a:pt x="4518" y="365"/>
                  <a:pt x="0" y="1"/>
                </a:cubicBez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56721" y="4658168"/>
            <a:ext cx="557590" cy="367249"/>
          </a:xfrm>
          <a:custGeom>
            <a:avLst/>
            <a:gdLst/>
            <a:ahLst/>
            <a:cxnLst/>
            <a:rect l="l" t="t" r="r" b="b"/>
            <a:pathLst>
              <a:path w="11000" h="7245" extrusionOk="0">
                <a:moveTo>
                  <a:pt x="4375" y="0"/>
                </a:moveTo>
                <a:cubicBezTo>
                  <a:pt x="3572" y="0"/>
                  <a:pt x="2682" y="356"/>
                  <a:pt x="1952" y="645"/>
                </a:cubicBezTo>
                <a:cubicBezTo>
                  <a:pt x="1197" y="942"/>
                  <a:pt x="507" y="1210"/>
                  <a:pt x="33" y="1902"/>
                </a:cubicBezTo>
                <a:cubicBezTo>
                  <a:pt x="0" y="1951"/>
                  <a:pt x="42" y="2027"/>
                  <a:pt x="97" y="2027"/>
                </a:cubicBezTo>
                <a:cubicBezTo>
                  <a:pt x="99" y="2027"/>
                  <a:pt x="100" y="2027"/>
                  <a:pt x="102" y="2027"/>
                </a:cubicBezTo>
                <a:cubicBezTo>
                  <a:pt x="938" y="1961"/>
                  <a:pt x="1611" y="1549"/>
                  <a:pt x="2402" y="1285"/>
                </a:cubicBezTo>
                <a:cubicBezTo>
                  <a:pt x="2828" y="1142"/>
                  <a:pt x="3262" y="1024"/>
                  <a:pt x="3702" y="929"/>
                </a:cubicBezTo>
                <a:cubicBezTo>
                  <a:pt x="3876" y="891"/>
                  <a:pt x="4120" y="823"/>
                  <a:pt x="4330" y="823"/>
                </a:cubicBezTo>
                <a:cubicBezTo>
                  <a:pt x="4568" y="823"/>
                  <a:pt x="4763" y="910"/>
                  <a:pt x="4771" y="1226"/>
                </a:cubicBezTo>
                <a:cubicBezTo>
                  <a:pt x="4785" y="1926"/>
                  <a:pt x="3902" y="2445"/>
                  <a:pt x="3664" y="3078"/>
                </a:cubicBezTo>
                <a:cubicBezTo>
                  <a:pt x="3458" y="3622"/>
                  <a:pt x="3506" y="4326"/>
                  <a:pt x="3990" y="4700"/>
                </a:cubicBezTo>
                <a:cubicBezTo>
                  <a:pt x="4206" y="4867"/>
                  <a:pt x="4441" y="4927"/>
                  <a:pt x="4683" y="4927"/>
                </a:cubicBezTo>
                <a:cubicBezTo>
                  <a:pt x="5132" y="4927"/>
                  <a:pt x="5607" y="4723"/>
                  <a:pt x="6033" y="4624"/>
                </a:cubicBezTo>
                <a:cubicBezTo>
                  <a:pt x="6265" y="4570"/>
                  <a:pt x="6989" y="4394"/>
                  <a:pt x="7578" y="4394"/>
                </a:cubicBezTo>
                <a:cubicBezTo>
                  <a:pt x="8024" y="4394"/>
                  <a:pt x="8391" y="4495"/>
                  <a:pt x="8408" y="4826"/>
                </a:cubicBezTo>
                <a:cubicBezTo>
                  <a:pt x="8426" y="5150"/>
                  <a:pt x="8206" y="5455"/>
                  <a:pt x="8250" y="5804"/>
                </a:cubicBezTo>
                <a:cubicBezTo>
                  <a:pt x="8286" y="6101"/>
                  <a:pt x="8417" y="6375"/>
                  <a:pt x="8606" y="6603"/>
                </a:cubicBezTo>
                <a:cubicBezTo>
                  <a:pt x="9030" y="7116"/>
                  <a:pt x="9560" y="7245"/>
                  <a:pt x="10141" y="7245"/>
                </a:cubicBezTo>
                <a:cubicBezTo>
                  <a:pt x="10317" y="7245"/>
                  <a:pt x="10497" y="7233"/>
                  <a:pt x="10681" y="7216"/>
                </a:cubicBezTo>
                <a:cubicBezTo>
                  <a:pt x="10926" y="7195"/>
                  <a:pt x="10999" y="6837"/>
                  <a:pt x="10741" y="6762"/>
                </a:cubicBezTo>
                <a:cubicBezTo>
                  <a:pt x="10306" y="6636"/>
                  <a:pt x="9793" y="6496"/>
                  <a:pt x="9418" y="6231"/>
                </a:cubicBezTo>
                <a:cubicBezTo>
                  <a:pt x="9003" y="5937"/>
                  <a:pt x="9015" y="5640"/>
                  <a:pt x="9116" y="5183"/>
                </a:cubicBezTo>
                <a:cubicBezTo>
                  <a:pt x="9263" y="4523"/>
                  <a:pt x="9032" y="3977"/>
                  <a:pt x="8391" y="3743"/>
                </a:cubicBezTo>
                <a:cubicBezTo>
                  <a:pt x="8092" y="3635"/>
                  <a:pt x="7766" y="3595"/>
                  <a:pt x="7435" y="3595"/>
                </a:cubicBezTo>
                <a:cubicBezTo>
                  <a:pt x="6946" y="3595"/>
                  <a:pt x="6445" y="3681"/>
                  <a:pt x="6000" y="3762"/>
                </a:cubicBezTo>
                <a:cubicBezTo>
                  <a:pt x="5610" y="3833"/>
                  <a:pt x="5165" y="4045"/>
                  <a:pt x="4769" y="4045"/>
                </a:cubicBezTo>
                <a:cubicBezTo>
                  <a:pt x="4762" y="4045"/>
                  <a:pt x="4756" y="4045"/>
                  <a:pt x="4749" y="4045"/>
                </a:cubicBezTo>
                <a:cubicBezTo>
                  <a:pt x="4184" y="4036"/>
                  <a:pt x="4429" y="3367"/>
                  <a:pt x="4622" y="3079"/>
                </a:cubicBezTo>
                <a:cubicBezTo>
                  <a:pt x="5025" y="2482"/>
                  <a:pt x="5584" y="2010"/>
                  <a:pt x="5587" y="1224"/>
                </a:cubicBezTo>
                <a:cubicBezTo>
                  <a:pt x="5588" y="528"/>
                  <a:pt x="5110" y="15"/>
                  <a:pt x="4431" y="1"/>
                </a:cubicBezTo>
                <a:cubicBezTo>
                  <a:pt x="4412" y="1"/>
                  <a:pt x="4393" y="0"/>
                  <a:pt x="437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txBox="1">
            <a:spLocks noGrp="1"/>
          </p:cNvSpPr>
          <p:nvPr>
            <p:ph type="title"/>
          </p:nvPr>
        </p:nvSpPr>
        <p:spPr>
          <a:xfrm>
            <a:off x="196671" y="1133365"/>
            <a:ext cx="8159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extLst>
      <p:ext uri="{BB962C8B-B14F-4D97-AF65-F5344CB8AC3E}">
        <p14:creationId xmlns:p14="http://schemas.microsoft.com/office/powerpoint/2010/main" val="22256591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235"/>
        <p:cNvGrpSpPr/>
        <p:nvPr/>
      </p:nvGrpSpPr>
      <p:grpSpPr>
        <a:xfrm>
          <a:off x="0" y="0"/>
          <a:ext cx="0" cy="0"/>
          <a:chOff x="0" y="0"/>
          <a:chExt cx="0" cy="0"/>
        </a:xfrm>
      </p:grpSpPr>
      <p:sp>
        <p:nvSpPr>
          <p:cNvPr id="236" name="Google Shape;236;p15"/>
          <p:cNvSpPr txBox="1">
            <a:spLocks noGrp="1"/>
          </p:cNvSpPr>
          <p:nvPr>
            <p:ph type="title"/>
          </p:nvPr>
        </p:nvSpPr>
        <p:spPr>
          <a:xfrm>
            <a:off x="1322650" y="3522050"/>
            <a:ext cx="18333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7" name="Google Shape;237;p15"/>
          <p:cNvSpPr txBox="1">
            <a:spLocks noGrp="1"/>
          </p:cNvSpPr>
          <p:nvPr>
            <p:ph type="subTitle" idx="1"/>
          </p:nvPr>
        </p:nvSpPr>
        <p:spPr>
          <a:xfrm>
            <a:off x="1322650" y="3801675"/>
            <a:ext cx="18333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8" name="Google Shape;238;p15"/>
          <p:cNvSpPr txBox="1">
            <a:spLocks noGrp="1"/>
          </p:cNvSpPr>
          <p:nvPr>
            <p:ph type="title" idx="2"/>
          </p:nvPr>
        </p:nvSpPr>
        <p:spPr>
          <a:xfrm>
            <a:off x="3655350" y="1630044"/>
            <a:ext cx="18333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9" name="Google Shape;239;p15"/>
          <p:cNvSpPr/>
          <p:nvPr/>
        </p:nvSpPr>
        <p:spPr>
          <a:xfrm rot="5400000">
            <a:off x="6266152" y="1197960"/>
            <a:ext cx="4224588" cy="1689432"/>
          </a:xfrm>
          <a:custGeom>
            <a:avLst/>
            <a:gdLst/>
            <a:ahLst/>
            <a:cxnLst/>
            <a:rect l="l" t="t" r="r" b="b"/>
            <a:pathLst>
              <a:path w="71277" h="28504" extrusionOk="0">
                <a:moveTo>
                  <a:pt x="1" y="0"/>
                </a:moveTo>
                <a:lnTo>
                  <a:pt x="1" y="15127"/>
                </a:lnTo>
                <a:cubicBezTo>
                  <a:pt x="1718" y="14288"/>
                  <a:pt x="3526" y="13647"/>
                  <a:pt x="5389" y="13215"/>
                </a:cubicBezTo>
                <a:cubicBezTo>
                  <a:pt x="6738" y="12903"/>
                  <a:pt x="8143" y="12711"/>
                  <a:pt x="9533" y="12711"/>
                </a:cubicBezTo>
                <a:cubicBezTo>
                  <a:pt x="11440" y="12711"/>
                  <a:pt x="13321" y="13073"/>
                  <a:pt x="14997" y="13984"/>
                </a:cubicBezTo>
                <a:cubicBezTo>
                  <a:pt x="19932" y="16668"/>
                  <a:pt x="21662" y="23154"/>
                  <a:pt x="26048" y="26698"/>
                </a:cubicBezTo>
                <a:cubicBezTo>
                  <a:pt x="27326" y="27729"/>
                  <a:pt x="28890" y="28504"/>
                  <a:pt x="30506" y="28504"/>
                </a:cubicBezTo>
                <a:cubicBezTo>
                  <a:pt x="30639" y="28504"/>
                  <a:pt x="30773" y="28498"/>
                  <a:pt x="30908" y="28487"/>
                </a:cubicBezTo>
                <a:cubicBezTo>
                  <a:pt x="34863" y="28169"/>
                  <a:pt x="36905" y="23573"/>
                  <a:pt x="37904" y="19645"/>
                </a:cubicBezTo>
                <a:cubicBezTo>
                  <a:pt x="38901" y="15717"/>
                  <a:pt x="40247" y="11071"/>
                  <a:pt x="44034" y="9859"/>
                </a:cubicBezTo>
                <a:cubicBezTo>
                  <a:pt x="44652" y="9661"/>
                  <a:pt x="45269" y="9577"/>
                  <a:pt x="45886" y="9577"/>
                </a:cubicBezTo>
                <a:cubicBezTo>
                  <a:pt x="49081" y="9577"/>
                  <a:pt x="52279" y="11835"/>
                  <a:pt x="55605" y="12278"/>
                </a:cubicBezTo>
                <a:cubicBezTo>
                  <a:pt x="56016" y="12333"/>
                  <a:pt x="56429" y="12360"/>
                  <a:pt x="56841" y="12360"/>
                </a:cubicBezTo>
                <a:cubicBezTo>
                  <a:pt x="59348" y="12360"/>
                  <a:pt x="61832" y="11384"/>
                  <a:pt x="63963" y="9993"/>
                </a:cubicBezTo>
                <a:cubicBezTo>
                  <a:pt x="67458" y="7716"/>
                  <a:pt x="70193" y="4034"/>
                  <a:pt x="71277" y="0"/>
                </a:cubicBezTo>
                <a:close/>
              </a:path>
            </a:pathLst>
          </a:custGeom>
          <a:gradFill flip="none" rotWithShape="1">
            <a:gsLst>
              <a:gs pos="9000">
                <a:srgbClr val="123342"/>
              </a:gs>
              <a:gs pos="100000">
                <a:schemeClr val="bg1"/>
              </a:gs>
            </a:gsLst>
            <a:lin ang="81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5400000">
            <a:off x="5735922" y="1725819"/>
            <a:ext cx="5282854" cy="1691862"/>
          </a:xfrm>
          <a:custGeom>
            <a:avLst/>
            <a:gdLst/>
            <a:ahLst/>
            <a:cxnLst/>
            <a:rect l="l" t="t" r="r" b="b"/>
            <a:pathLst>
              <a:path w="89132" h="28545" extrusionOk="0">
                <a:moveTo>
                  <a:pt x="88117" y="1"/>
                </a:moveTo>
                <a:cubicBezTo>
                  <a:pt x="87458" y="863"/>
                  <a:pt x="86746" y="1680"/>
                  <a:pt x="85962" y="2429"/>
                </a:cubicBezTo>
                <a:cubicBezTo>
                  <a:pt x="84570" y="3758"/>
                  <a:pt x="82955" y="4885"/>
                  <a:pt x="81162" y="5562"/>
                </a:cubicBezTo>
                <a:cubicBezTo>
                  <a:pt x="79522" y="6182"/>
                  <a:pt x="77793" y="6384"/>
                  <a:pt x="76056" y="6384"/>
                </a:cubicBezTo>
                <a:cubicBezTo>
                  <a:pt x="75775" y="6384"/>
                  <a:pt x="75494" y="6379"/>
                  <a:pt x="75213" y="6369"/>
                </a:cubicBezTo>
                <a:cubicBezTo>
                  <a:pt x="72586" y="6279"/>
                  <a:pt x="69912" y="5825"/>
                  <a:pt x="67267" y="5825"/>
                </a:cubicBezTo>
                <a:cubicBezTo>
                  <a:pt x="65816" y="5825"/>
                  <a:pt x="64374" y="5962"/>
                  <a:pt x="62953" y="6369"/>
                </a:cubicBezTo>
                <a:cubicBezTo>
                  <a:pt x="59253" y="7430"/>
                  <a:pt x="56368" y="10254"/>
                  <a:pt x="54067" y="13282"/>
                </a:cubicBezTo>
                <a:cubicBezTo>
                  <a:pt x="51509" y="16651"/>
                  <a:pt x="49489" y="20466"/>
                  <a:pt x="46504" y="23485"/>
                </a:cubicBezTo>
                <a:cubicBezTo>
                  <a:pt x="44191" y="25824"/>
                  <a:pt x="41030" y="27724"/>
                  <a:pt x="37726" y="27724"/>
                </a:cubicBezTo>
                <a:cubicBezTo>
                  <a:pt x="37103" y="27724"/>
                  <a:pt x="36475" y="27656"/>
                  <a:pt x="35846" y="27511"/>
                </a:cubicBezTo>
                <a:cubicBezTo>
                  <a:pt x="32488" y="26737"/>
                  <a:pt x="29995" y="24084"/>
                  <a:pt x="27789" y="21552"/>
                </a:cubicBezTo>
                <a:cubicBezTo>
                  <a:pt x="26624" y="20216"/>
                  <a:pt x="25497" y="18843"/>
                  <a:pt x="24270" y="17565"/>
                </a:cubicBezTo>
                <a:cubicBezTo>
                  <a:pt x="22916" y="16152"/>
                  <a:pt x="21408" y="14897"/>
                  <a:pt x="19772" y="13824"/>
                </a:cubicBezTo>
                <a:cubicBezTo>
                  <a:pt x="16221" y="11500"/>
                  <a:pt x="11995" y="10167"/>
                  <a:pt x="7804" y="10167"/>
                </a:cubicBezTo>
                <a:cubicBezTo>
                  <a:pt x="5126" y="10167"/>
                  <a:pt x="2463" y="10711"/>
                  <a:pt x="0" y="11888"/>
                </a:cubicBezTo>
                <a:lnTo>
                  <a:pt x="2" y="12813"/>
                </a:lnTo>
                <a:cubicBezTo>
                  <a:pt x="421" y="12607"/>
                  <a:pt x="848" y="12417"/>
                  <a:pt x="1281" y="12246"/>
                </a:cubicBezTo>
                <a:cubicBezTo>
                  <a:pt x="3096" y="11537"/>
                  <a:pt x="5011" y="11120"/>
                  <a:pt x="6956" y="11013"/>
                </a:cubicBezTo>
                <a:cubicBezTo>
                  <a:pt x="7294" y="10995"/>
                  <a:pt x="7631" y="10985"/>
                  <a:pt x="7967" y="10985"/>
                </a:cubicBezTo>
                <a:cubicBezTo>
                  <a:pt x="11577" y="10985"/>
                  <a:pt x="15129" y="12052"/>
                  <a:pt x="18265" y="13875"/>
                </a:cubicBezTo>
                <a:cubicBezTo>
                  <a:pt x="19998" y="14886"/>
                  <a:pt x="21601" y="16103"/>
                  <a:pt x="23037" y="17504"/>
                </a:cubicBezTo>
                <a:cubicBezTo>
                  <a:pt x="24320" y="18751"/>
                  <a:pt x="25471" y="20131"/>
                  <a:pt x="26640" y="21490"/>
                </a:cubicBezTo>
                <a:cubicBezTo>
                  <a:pt x="28839" y="24048"/>
                  <a:pt x="31203" y="26734"/>
                  <a:pt x="34403" y="27950"/>
                </a:cubicBezTo>
                <a:cubicBezTo>
                  <a:pt x="35480" y="28359"/>
                  <a:pt x="36578" y="28544"/>
                  <a:pt x="37671" y="28544"/>
                </a:cubicBezTo>
                <a:cubicBezTo>
                  <a:pt x="40297" y="28544"/>
                  <a:pt x="42886" y="27474"/>
                  <a:pt x="45040" y="25861"/>
                </a:cubicBezTo>
                <a:cubicBezTo>
                  <a:pt x="48408" y="23336"/>
                  <a:pt x="50644" y="19660"/>
                  <a:pt x="52993" y="16209"/>
                </a:cubicBezTo>
                <a:cubicBezTo>
                  <a:pt x="55220" y="12937"/>
                  <a:pt x="57765" y="9619"/>
                  <a:pt x="61367" y="7868"/>
                </a:cubicBezTo>
                <a:cubicBezTo>
                  <a:pt x="63267" y="6945"/>
                  <a:pt x="65282" y="6674"/>
                  <a:pt x="67325" y="6674"/>
                </a:cubicBezTo>
                <a:cubicBezTo>
                  <a:pt x="69396" y="6674"/>
                  <a:pt x="71496" y="6952"/>
                  <a:pt x="73534" y="7111"/>
                </a:cubicBezTo>
                <a:cubicBezTo>
                  <a:pt x="74387" y="7177"/>
                  <a:pt x="75245" y="7224"/>
                  <a:pt x="76102" y="7224"/>
                </a:cubicBezTo>
                <a:cubicBezTo>
                  <a:pt x="77282" y="7224"/>
                  <a:pt x="78460" y="7135"/>
                  <a:pt x="79620" y="6889"/>
                </a:cubicBezTo>
                <a:cubicBezTo>
                  <a:pt x="81488" y="6493"/>
                  <a:pt x="83243" y="5641"/>
                  <a:pt x="84786" y="4501"/>
                </a:cubicBezTo>
                <a:cubicBezTo>
                  <a:pt x="86486" y="3248"/>
                  <a:pt x="87899" y="1700"/>
                  <a:pt x="8913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5400000">
            <a:off x="7149133" y="1316319"/>
            <a:ext cx="3236616" cy="578297"/>
          </a:xfrm>
          <a:custGeom>
            <a:avLst/>
            <a:gdLst/>
            <a:ahLst/>
            <a:cxnLst/>
            <a:rect l="l" t="t" r="r" b="b"/>
            <a:pathLst>
              <a:path w="54608" h="9757" extrusionOk="0">
                <a:moveTo>
                  <a:pt x="44464" y="3737"/>
                </a:moveTo>
                <a:cubicBezTo>
                  <a:pt x="44660" y="3868"/>
                  <a:pt x="44840" y="4021"/>
                  <a:pt x="44989" y="4208"/>
                </a:cubicBezTo>
                <a:lnTo>
                  <a:pt x="44987" y="4208"/>
                </a:lnTo>
                <a:cubicBezTo>
                  <a:pt x="45428" y="4763"/>
                  <a:pt x="45254" y="5397"/>
                  <a:pt x="44675" y="5743"/>
                </a:cubicBezTo>
                <a:cubicBezTo>
                  <a:pt x="44243" y="5999"/>
                  <a:pt x="43673" y="6135"/>
                  <a:pt x="43158" y="6135"/>
                </a:cubicBezTo>
                <a:cubicBezTo>
                  <a:pt x="43084" y="6135"/>
                  <a:pt x="43012" y="6132"/>
                  <a:pt x="42941" y="6126"/>
                </a:cubicBezTo>
                <a:cubicBezTo>
                  <a:pt x="42571" y="6097"/>
                  <a:pt x="42193" y="5952"/>
                  <a:pt x="42464" y="5511"/>
                </a:cubicBezTo>
                <a:cubicBezTo>
                  <a:pt x="42676" y="5169"/>
                  <a:pt x="43017" y="4868"/>
                  <a:pt x="43313" y="4602"/>
                </a:cubicBezTo>
                <a:cubicBezTo>
                  <a:pt x="43669" y="4279"/>
                  <a:pt x="44055" y="3989"/>
                  <a:pt x="44464" y="3737"/>
                </a:cubicBezTo>
                <a:close/>
                <a:moveTo>
                  <a:pt x="14776" y="2515"/>
                </a:moveTo>
                <a:lnTo>
                  <a:pt x="14776" y="2515"/>
                </a:lnTo>
                <a:cubicBezTo>
                  <a:pt x="15006" y="3146"/>
                  <a:pt x="14880" y="3892"/>
                  <a:pt x="14605" y="4488"/>
                </a:cubicBezTo>
                <a:cubicBezTo>
                  <a:pt x="14068" y="5652"/>
                  <a:pt x="12782" y="6642"/>
                  <a:pt x="11479" y="6642"/>
                </a:cubicBezTo>
                <a:cubicBezTo>
                  <a:pt x="11369" y="6642"/>
                  <a:pt x="11259" y="6635"/>
                  <a:pt x="11149" y="6620"/>
                </a:cubicBezTo>
                <a:cubicBezTo>
                  <a:pt x="10685" y="6558"/>
                  <a:pt x="10285" y="6263"/>
                  <a:pt x="10381" y="5739"/>
                </a:cubicBezTo>
                <a:cubicBezTo>
                  <a:pt x="10453" y="5344"/>
                  <a:pt x="10785" y="4986"/>
                  <a:pt x="11068" y="4727"/>
                </a:cubicBezTo>
                <a:cubicBezTo>
                  <a:pt x="11672" y="4176"/>
                  <a:pt x="12433" y="3753"/>
                  <a:pt x="13136" y="3351"/>
                </a:cubicBezTo>
                <a:cubicBezTo>
                  <a:pt x="13670" y="3045"/>
                  <a:pt x="14220" y="2771"/>
                  <a:pt x="14776" y="2515"/>
                </a:cubicBezTo>
                <a:close/>
                <a:moveTo>
                  <a:pt x="31628" y="3648"/>
                </a:moveTo>
                <a:lnTo>
                  <a:pt x="31628" y="3648"/>
                </a:lnTo>
                <a:cubicBezTo>
                  <a:pt x="32105" y="4710"/>
                  <a:pt x="32118" y="5972"/>
                  <a:pt x="31559" y="7037"/>
                </a:cubicBezTo>
                <a:cubicBezTo>
                  <a:pt x="31211" y="7701"/>
                  <a:pt x="30661" y="8265"/>
                  <a:pt x="30007" y="8613"/>
                </a:cubicBezTo>
                <a:cubicBezTo>
                  <a:pt x="29585" y="8838"/>
                  <a:pt x="29034" y="9027"/>
                  <a:pt x="28513" y="9027"/>
                </a:cubicBezTo>
                <a:cubicBezTo>
                  <a:pt x="28266" y="9027"/>
                  <a:pt x="28026" y="8984"/>
                  <a:pt x="27810" y="8883"/>
                </a:cubicBezTo>
                <a:cubicBezTo>
                  <a:pt x="27011" y="8511"/>
                  <a:pt x="27010" y="7484"/>
                  <a:pt x="27360" y="6788"/>
                </a:cubicBezTo>
                <a:cubicBezTo>
                  <a:pt x="27709" y="6090"/>
                  <a:pt x="28308" y="5509"/>
                  <a:pt x="28918" y="5048"/>
                </a:cubicBezTo>
                <a:cubicBezTo>
                  <a:pt x="29739" y="4429"/>
                  <a:pt x="30666" y="3988"/>
                  <a:pt x="31628" y="3648"/>
                </a:cubicBezTo>
                <a:close/>
                <a:moveTo>
                  <a:pt x="23653" y="1"/>
                </a:moveTo>
                <a:cubicBezTo>
                  <a:pt x="20706" y="1"/>
                  <a:pt x="17763" y="617"/>
                  <a:pt x="15042" y="1777"/>
                </a:cubicBezTo>
                <a:cubicBezTo>
                  <a:pt x="14543" y="1097"/>
                  <a:pt x="13688" y="708"/>
                  <a:pt x="12743" y="654"/>
                </a:cubicBezTo>
                <a:cubicBezTo>
                  <a:pt x="12623" y="648"/>
                  <a:pt x="12502" y="644"/>
                  <a:pt x="12381" y="644"/>
                </a:cubicBezTo>
                <a:cubicBezTo>
                  <a:pt x="10727" y="644"/>
                  <a:pt x="8995" y="1262"/>
                  <a:pt x="7487" y="1859"/>
                </a:cubicBezTo>
                <a:cubicBezTo>
                  <a:pt x="5662" y="2583"/>
                  <a:pt x="3890" y="3532"/>
                  <a:pt x="2323" y="4740"/>
                </a:cubicBezTo>
                <a:cubicBezTo>
                  <a:pt x="1573" y="5318"/>
                  <a:pt x="860" y="5942"/>
                  <a:pt x="187" y="6607"/>
                </a:cubicBezTo>
                <a:cubicBezTo>
                  <a:pt x="1" y="6791"/>
                  <a:pt x="176" y="7051"/>
                  <a:pt x="379" y="7051"/>
                </a:cubicBezTo>
                <a:cubicBezTo>
                  <a:pt x="437" y="7051"/>
                  <a:pt x="497" y="7030"/>
                  <a:pt x="551" y="6979"/>
                </a:cubicBezTo>
                <a:cubicBezTo>
                  <a:pt x="2899" y="4805"/>
                  <a:pt x="5686" y="3096"/>
                  <a:pt x="8696" y="2080"/>
                </a:cubicBezTo>
                <a:cubicBezTo>
                  <a:pt x="9866" y="1686"/>
                  <a:pt x="11151" y="1269"/>
                  <a:pt x="12405" y="1269"/>
                </a:cubicBezTo>
                <a:cubicBezTo>
                  <a:pt x="12564" y="1269"/>
                  <a:pt x="12722" y="1276"/>
                  <a:pt x="12880" y="1290"/>
                </a:cubicBezTo>
                <a:cubicBezTo>
                  <a:pt x="13477" y="1345"/>
                  <a:pt x="14102" y="1542"/>
                  <a:pt x="14498" y="2022"/>
                </a:cubicBezTo>
                <a:cubicBezTo>
                  <a:pt x="13674" y="2398"/>
                  <a:pt x="12874" y="2825"/>
                  <a:pt x="12105" y="3302"/>
                </a:cubicBezTo>
                <a:cubicBezTo>
                  <a:pt x="11355" y="3770"/>
                  <a:pt x="10530" y="4259"/>
                  <a:pt x="10058" y="5042"/>
                </a:cubicBezTo>
                <a:cubicBezTo>
                  <a:pt x="9691" y="5658"/>
                  <a:pt x="9666" y="6462"/>
                  <a:pt x="10289" y="6917"/>
                </a:cubicBezTo>
                <a:cubicBezTo>
                  <a:pt x="10608" y="7152"/>
                  <a:pt x="11003" y="7239"/>
                  <a:pt x="11405" y="7239"/>
                </a:cubicBezTo>
                <a:cubicBezTo>
                  <a:pt x="11781" y="7239"/>
                  <a:pt x="12164" y="7162"/>
                  <a:pt x="12497" y="7059"/>
                </a:cubicBezTo>
                <a:cubicBezTo>
                  <a:pt x="14036" y="6579"/>
                  <a:pt x="15333" y="5171"/>
                  <a:pt x="15484" y="3498"/>
                </a:cubicBezTo>
                <a:cubicBezTo>
                  <a:pt x="15526" y="3034"/>
                  <a:pt x="15461" y="2624"/>
                  <a:pt x="15315" y="2267"/>
                </a:cubicBezTo>
                <a:cubicBezTo>
                  <a:pt x="17512" y="1326"/>
                  <a:pt x="19848" y="757"/>
                  <a:pt x="22231" y="585"/>
                </a:cubicBezTo>
                <a:cubicBezTo>
                  <a:pt x="22751" y="548"/>
                  <a:pt x="23274" y="529"/>
                  <a:pt x="23797" y="529"/>
                </a:cubicBezTo>
                <a:cubicBezTo>
                  <a:pt x="24849" y="529"/>
                  <a:pt x="25902" y="608"/>
                  <a:pt x="26935" y="783"/>
                </a:cubicBezTo>
                <a:cubicBezTo>
                  <a:pt x="28304" y="1013"/>
                  <a:pt x="29751" y="1447"/>
                  <a:pt x="30785" y="2441"/>
                </a:cubicBezTo>
                <a:cubicBezTo>
                  <a:pt x="30943" y="2594"/>
                  <a:pt x="31087" y="2758"/>
                  <a:pt x="31215" y="2936"/>
                </a:cubicBezTo>
                <a:cubicBezTo>
                  <a:pt x="31150" y="2960"/>
                  <a:pt x="31084" y="2982"/>
                  <a:pt x="31017" y="3006"/>
                </a:cubicBezTo>
                <a:cubicBezTo>
                  <a:pt x="29366" y="3648"/>
                  <a:pt x="27514" y="4704"/>
                  <a:pt x="26677" y="6378"/>
                </a:cubicBezTo>
                <a:cubicBezTo>
                  <a:pt x="25920" y="7893"/>
                  <a:pt x="26603" y="9757"/>
                  <a:pt x="28349" y="9757"/>
                </a:cubicBezTo>
                <a:cubicBezTo>
                  <a:pt x="28419" y="9757"/>
                  <a:pt x="28490" y="9754"/>
                  <a:pt x="28563" y="9748"/>
                </a:cubicBezTo>
                <a:cubicBezTo>
                  <a:pt x="30232" y="9608"/>
                  <a:pt x="31764" y="8345"/>
                  <a:pt x="32293" y="6731"/>
                </a:cubicBezTo>
                <a:cubicBezTo>
                  <a:pt x="32646" y="5655"/>
                  <a:pt x="32551" y="4493"/>
                  <a:pt x="32101" y="3489"/>
                </a:cubicBezTo>
                <a:cubicBezTo>
                  <a:pt x="32448" y="3379"/>
                  <a:pt x="32799" y="3280"/>
                  <a:pt x="33149" y="3191"/>
                </a:cubicBezTo>
                <a:cubicBezTo>
                  <a:pt x="34906" y="2739"/>
                  <a:pt x="36742" y="2453"/>
                  <a:pt x="38568" y="2453"/>
                </a:cubicBezTo>
                <a:cubicBezTo>
                  <a:pt x="40121" y="2453"/>
                  <a:pt x="41666" y="2659"/>
                  <a:pt x="43151" y="3147"/>
                </a:cubicBezTo>
                <a:cubicBezTo>
                  <a:pt x="43298" y="3195"/>
                  <a:pt x="43448" y="3247"/>
                  <a:pt x="43597" y="3303"/>
                </a:cubicBezTo>
                <a:cubicBezTo>
                  <a:pt x="42522" y="4087"/>
                  <a:pt x="40416" y="5963"/>
                  <a:pt x="42189" y="6795"/>
                </a:cubicBezTo>
                <a:cubicBezTo>
                  <a:pt x="42484" y="6933"/>
                  <a:pt x="42842" y="6999"/>
                  <a:pt x="43220" y="6999"/>
                </a:cubicBezTo>
                <a:cubicBezTo>
                  <a:pt x="44307" y="6999"/>
                  <a:pt x="45557" y="6454"/>
                  <a:pt x="45934" y="5530"/>
                </a:cubicBezTo>
                <a:cubicBezTo>
                  <a:pt x="46319" y="4591"/>
                  <a:pt x="45898" y="3856"/>
                  <a:pt x="45228" y="3312"/>
                </a:cubicBezTo>
                <a:cubicBezTo>
                  <a:pt x="46328" y="2783"/>
                  <a:pt x="47533" y="2511"/>
                  <a:pt x="48744" y="2511"/>
                </a:cubicBezTo>
                <a:cubicBezTo>
                  <a:pt x="49855" y="2511"/>
                  <a:pt x="50971" y="2740"/>
                  <a:pt x="52014" y="3209"/>
                </a:cubicBezTo>
                <a:cubicBezTo>
                  <a:pt x="52712" y="3524"/>
                  <a:pt x="53373" y="3871"/>
                  <a:pt x="53994" y="4326"/>
                </a:cubicBezTo>
                <a:cubicBezTo>
                  <a:pt x="54046" y="4365"/>
                  <a:pt x="54100" y="4381"/>
                  <a:pt x="54153" y="4381"/>
                </a:cubicBezTo>
                <a:cubicBezTo>
                  <a:pt x="54399" y="4381"/>
                  <a:pt x="54608" y="4015"/>
                  <a:pt x="54383" y="3810"/>
                </a:cubicBezTo>
                <a:cubicBezTo>
                  <a:pt x="52799" y="2368"/>
                  <a:pt x="50775" y="1655"/>
                  <a:pt x="48736" y="1655"/>
                </a:cubicBezTo>
                <a:cubicBezTo>
                  <a:pt x="47247" y="1655"/>
                  <a:pt x="45751" y="2034"/>
                  <a:pt x="44412" y="2787"/>
                </a:cubicBezTo>
                <a:cubicBezTo>
                  <a:pt x="44049" y="2600"/>
                  <a:pt x="43669" y="2443"/>
                  <a:pt x="43280" y="2319"/>
                </a:cubicBezTo>
                <a:cubicBezTo>
                  <a:pt x="41771" y="1837"/>
                  <a:pt x="40186" y="1632"/>
                  <a:pt x="38605" y="1632"/>
                </a:cubicBezTo>
                <a:cubicBezTo>
                  <a:pt x="38082" y="1632"/>
                  <a:pt x="37560" y="1654"/>
                  <a:pt x="37041" y="1696"/>
                </a:cubicBezTo>
                <a:cubicBezTo>
                  <a:pt x="35244" y="1843"/>
                  <a:pt x="33413" y="2176"/>
                  <a:pt x="31692" y="2763"/>
                </a:cubicBezTo>
                <a:cubicBezTo>
                  <a:pt x="31471" y="2438"/>
                  <a:pt x="31209" y="2144"/>
                  <a:pt x="30912" y="1889"/>
                </a:cubicBezTo>
                <a:cubicBezTo>
                  <a:pt x="29624" y="788"/>
                  <a:pt x="27923" y="376"/>
                  <a:pt x="26296" y="169"/>
                </a:cubicBezTo>
                <a:cubicBezTo>
                  <a:pt x="25419" y="56"/>
                  <a:pt x="24536" y="1"/>
                  <a:pt x="23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txBox="1">
            <a:spLocks noGrp="1"/>
          </p:cNvSpPr>
          <p:nvPr>
            <p:ph type="subTitle" idx="3"/>
          </p:nvPr>
        </p:nvSpPr>
        <p:spPr>
          <a:xfrm>
            <a:off x="3655350" y="1909668"/>
            <a:ext cx="18333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3" name="Google Shape;243;p15"/>
          <p:cNvSpPr txBox="1">
            <a:spLocks noGrp="1"/>
          </p:cNvSpPr>
          <p:nvPr>
            <p:ph type="title" idx="4"/>
          </p:nvPr>
        </p:nvSpPr>
        <p:spPr>
          <a:xfrm>
            <a:off x="5988050" y="3522050"/>
            <a:ext cx="18333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4" name="Google Shape;244;p15"/>
          <p:cNvSpPr txBox="1">
            <a:spLocks noGrp="1"/>
          </p:cNvSpPr>
          <p:nvPr>
            <p:ph type="subTitle" idx="5"/>
          </p:nvPr>
        </p:nvSpPr>
        <p:spPr>
          <a:xfrm>
            <a:off x="5988050" y="3801675"/>
            <a:ext cx="18333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5" name="Google Shape;245;p15"/>
          <p:cNvSpPr txBox="1">
            <a:spLocks noGrp="1"/>
          </p:cNvSpPr>
          <p:nvPr>
            <p:ph type="title" idx="6"/>
          </p:nvPr>
        </p:nvSpPr>
        <p:spPr>
          <a:xfrm>
            <a:off x="733600" y="377725"/>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553494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768155" y="1952324"/>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dirty="0"/>
          </a:p>
        </p:txBody>
      </p:sp>
      <p:sp>
        <p:nvSpPr>
          <p:cNvPr id="333" name="Google Shape;333;p21"/>
          <p:cNvSpPr txBox="1">
            <a:spLocks noGrp="1"/>
          </p:cNvSpPr>
          <p:nvPr>
            <p:ph type="body" idx="1"/>
          </p:nvPr>
        </p:nvSpPr>
        <p:spPr>
          <a:xfrm>
            <a:off x="768155" y="2786324"/>
            <a:ext cx="2808000" cy="104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35" name="Google Shape;335;p21"/>
          <p:cNvSpPr/>
          <p:nvPr/>
        </p:nvSpPr>
        <p:spPr>
          <a:xfrm>
            <a:off x="5" y="6"/>
            <a:ext cx="4218105" cy="1102060"/>
          </a:xfrm>
          <a:custGeom>
            <a:avLst/>
            <a:gdLst/>
            <a:ahLst/>
            <a:cxnLst/>
            <a:rect l="l" t="t" r="r" b="b"/>
            <a:pathLst>
              <a:path w="51158" h="13366" extrusionOk="0">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5" y="6"/>
            <a:ext cx="4851835" cy="1109233"/>
          </a:xfrm>
          <a:custGeom>
            <a:avLst/>
            <a:gdLst/>
            <a:ahLst/>
            <a:cxnLst/>
            <a:rect l="l" t="t" r="r" b="b"/>
            <a:pathLst>
              <a:path w="58844" h="13453" extrusionOk="0">
                <a:moveTo>
                  <a:pt x="57679" y="0"/>
                </a:moveTo>
                <a:cubicBezTo>
                  <a:pt x="56174" y="1515"/>
                  <a:pt x="54621" y="2979"/>
                  <a:pt x="52988" y="4346"/>
                </a:cubicBezTo>
                <a:cubicBezTo>
                  <a:pt x="49009" y="7678"/>
                  <a:pt x="44524" y="10433"/>
                  <a:pt x="39517" y="11752"/>
                </a:cubicBezTo>
                <a:cubicBezTo>
                  <a:pt x="37403" y="12309"/>
                  <a:pt x="35205" y="12621"/>
                  <a:pt x="33013" y="12621"/>
                </a:cubicBezTo>
                <a:cubicBezTo>
                  <a:pt x="30363" y="12621"/>
                  <a:pt x="27724" y="12165"/>
                  <a:pt x="25254" y="11134"/>
                </a:cubicBezTo>
                <a:cubicBezTo>
                  <a:pt x="24124" y="10663"/>
                  <a:pt x="23045" y="10078"/>
                  <a:pt x="22033" y="9390"/>
                </a:cubicBezTo>
                <a:cubicBezTo>
                  <a:pt x="20859" y="8589"/>
                  <a:pt x="19759" y="7680"/>
                  <a:pt x="18625" y="6821"/>
                </a:cubicBezTo>
                <a:cubicBezTo>
                  <a:pt x="16626" y="5306"/>
                  <a:pt x="14429" y="4103"/>
                  <a:pt x="12064" y="3304"/>
                </a:cubicBezTo>
                <a:cubicBezTo>
                  <a:pt x="9770" y="2531"/>
                  <a:pt x="7335" y="2132"/>
                  <a:pt x="4901" y="2132"/>
                </a:cubicBezTo>
                <a:cubicBezTo>
                  <a:pt x="3251" y="2132"/>
                  <a:pt x="1603" y="2315"/>
                  <a:pt x="1" y="2691"/>
                </a:cubicBezTo>
                <a:lnTo>
                  <a:pt x="1" y="2999"/>
                </a:lnTo>
                <a:cubicBezTo>
                  <a:pt x="1145" y="2741"/>
                  <a:pt x="2308" y="2578"/>
                  <a:pt x="3479" y="2512"/>
                </a:cubicBezTo>
                <a:cubicBezTo>
                  <a:pt x="3887" y="2489"/>
                  <a:pt x="4295" y="2478"/>
                  <a:pt x="4703" y="2478"/>
                </a:cubicBezTo>
                <a:cubicBezTo>
                  <a:pt x="6770" y="2478"/>
                  <a:pt x="8831" y="2768"/>
                  <a:pt x="10822" y="3340"/>
                </a:cubicBezTo>
                <a:cubicBezTo>
                  <a:pt x="13214" y="4028"/>
                  <a:pt x="15507" y="5125"/>
                  <a:pt x="17504" y="6648"/>
                </a:cubicBezTo>
                <a:cubicBezTo>
                  <a:pt x="18653" y="7523"/>
                  <a:pt x="19705" y="8521"/>
                  <a:pt x="20832" y="9422"/>
                </a:cubicBezTo>
                <a:cubicBezTo>
                  <a:pt x="21827" y="10219"/>
                  <a:pt x="22885" y="10915"/>
                  <a:pt x="24024" y="11475"/>
                </a:cubicBezTo>
                <a:cubicBezTo>
                  <a:pt x="26825" y="12856"/>
                  <a:pt x="29910" y="13452"/>
                  <a:pt x="33003" y="13452"/>
                </a:cubicBezTo>
                <a:cubicBezTo>
                  <a:pt x="34783" y="13452"/>
                  <a:pt x="36566" y="13255"/>
                  <a:pt x="38299" y="12896"/>
                </a:cubicBezTo>
                <a:cubicBezTo>
                  <a:pt x="43346" y="11852"/>
                  <a:pt x="47940" y="9366"/>
                  <a:pt x="52018" y="6192"/>
                </a:cubicBezTo>
                <a:cubicBezTo>
                  <a:pt x="54132" y="4548"/>
                  <a:pt x="56118" y="2740"/>
                  <a:pt x="58017" y="843"/>
                </a:cubicBezTo>
                <a:cubicBezTo>
                  <a:pt x="58295" y="565"/>
                  <a:pt x="58569" y="281"/>
                  <a:pt x="58843" y="0"/>
                </a:cubicBezTo>
                <a:close/>
              </a:path>
            </a:pathLst>
          </a:custGeom>
          <a:gradFill>
            <a:gsLst>
              <a:gs pos="0">
                <a:srgbClr val="123342"/>
              </a:gs>
              <a:gs pos="77000">
                <a:schemeClr val="bg1"/>
              </a:gs>
            </a:gsLst>
            <a:lin ang="8100000" scaled="1"/>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1753687" y="187091"/>
            <a:ext cx="257417" cy="250655"/>
          </a:xfrm>
          <a:custGeom>
            <a:avLst/>
            <a:gdLst/>
            <a:ahLst/>
            <a:cxnLst/>
            <a:rect l="l" t="t" r="r" b="b"/>
            <a:pathLst>
              <a:path w="3122" h="3040" extrusionOk="0">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2144347" y="569340"/>
            <a:ext cx="211985" cy="211161"/>
          </a:xfrm>
          <a:custGeom>
            <a:avLst/>
            <a:gdLst/>
            <a:ahLst/>
            <a:cxnLst/>
            <a:rect l="l" t="t" r="r" b="b"/>
            <a:pathLst>
              <a:path w="2571" h="2561" extrusionOk="0">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2318322" y="163509"/>
            <a:ext cx="142890" cy="144787"/>
          </a:xfrm>
          <a:custGeom>
            <a:avLst/>
            <a:gdLst/>
            <a:ahLst/>
            <a:cxnLst/>
            <a:rect l="l" t="t" r="r" b="b"/>
            <a:pathLst>
              <a:path w="1733" h="1756" extrusionOk="0">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2565267" y="523249"/>
            <a:ext cx="119226" cy="120710"/>
          </a:xfrm>
          <a:custGeom>
            <a:avLst/>
            <a:gdLst/>
            <a:ahLst/>
            <a:cxnLst/>
            <a:rect l="l" t="t" r="r" b="b"/>
            <a:pathLst>
              <a:path w="1446" h="1464" extrusionOk="0">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2746580" y="239695"/>
            <a:ext cx="157484" cy="145611"/>
          </a:xfrm>
          <a:custGeom>
            <a:avLst/>
            <a:gdLst/>
            <a:ahLst/>
            <a:cxnLst/>
            <a:rect l="l" t="t" r="r" b="b"/>
            <a:pathLst>
              <a:path w="1910" h="1766" extrusionOk="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6632375" y="0"/>
            <a:ext cx="2511639" cy="2098962"/>
          </a:xfrm>
          <a:custGeom>
            <a:avLst/>
            <a:gdLst/>
            <a:ahLst/>
            <a:cxnLst/>
            <a:rect l="l" t="t" r="r" b="b"/>
            <a:pathLst>
              <a:path w="49347" h="41239" extrusionOk="0">
                <a:moveTo>
                  <a:pt x="4903" y="0"/>
                </a:moveTo>
                <a:cubicBezTo>
                  <a:pt x="5088" y="1974"/>
                  <a:pt x="4200" y="4120"/>
                  <a:pt x="3148" y="5888"/>
                </a:cubicBezTo>
                <a:cubicBezTo>
                  <a:pt x="1747" y="8239"/>
                  <a:pt x="1" y="10630"/>
                  <a:pt x="60" y="13382"/>
                </a:cubicBezTo>
                <a:cubicBezTo>
                  <a:pt x="119" y="16042"/>
                  <a:pt x="1969" y="18424"/>
                  <a:pt x="4282" y="19645"/>
                </a:cubicBezTo>
                <a:cubicBezTo>
                  <a:pt x="6163" y="20639"/>
                  <a:pt x="8300" y="20970"/>
                  <a:pt x="10431" y="20970"/>
                </a:cubicBezTo>
                <a:cubicBezTo>
                  <a:pt x="10920" y="20970"/>
                  <a:pt x="11409" y="20953"/>
                  <a:pt x="11894" y="20922"/>
                </a:cubicBezTo>
                <a:cubicBezTo>
                  <a:pt x="17010" y="20596"/>
                  <a:pt x="21980" y="18871"/>
                  <a:pt x="27103" y="18694"/>
                </a:cubicBezTo>
                <a:cubicBezTo>
                  <a:pt x="27320" y="18686"/>
                  <a:pt x="27539" y="18683"/>
                  <a:pt x="27758" y="18683"/>
                </a:cubicBezTo>
                <a:cubicBezTo>
                  <a:pt x="32707" y="18683"/>
                  <a:pt x="38067" y="20614"/>
                  <a:pt x="40181" y="25146"/>
                </a:cubicBezTo>
                <a:cubicBezTo>
                  <a:pt x="41650" y="28294"/>
                  <a:pt x="41268" y="32079"/>
                  <a:pt x="42664" y="35262"/>
                </a:cubicBezTo>
                <a:cubicBezTo>
                  <a:pt x="43909" y="38102"/>
                  <a:pt x="46474" y="40136"/>
                  <a:pt x="49346" y="41238"/>
                </a:cubicBezTo>
                <a:lnTo>
                  <a:pt x="49346" y="0"/>
                </a:ln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rot="6269081">
            <a:off x="7270781" y="-672327"/>
            <a:ext cx="1877108" cy="3443596"/>
          </a:xfrm>
          <a:custGeom>
            <a:avLst/>
            <a:gdLst/>
            <a:ahLst/>
            <a:cxnLst/>
            <a:rect l="l" t="t" r="r" b="b"/>
            <a:pathLst>
              <a:path w="40791" h="74832" extrusionOk="0">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gradFill>
            <a:gsLst>
              <a:gs pos="0">
                <a:srgbClr val="123342"/>
              </a:gs>
              <a:gs pos="53000">
                <a:schemeClr val="bg1"/>
              </a:gs>
            </a:gsLst>
            <a:lin ang="8100000" scaled="1"/>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21"/>
          <p:cNvGrpSpPr/>
          <p:nvPr/>
        </p:nvGrpSpPr>
        <p:grpSpPr>
          <a:xfrm>
            <a:off x="8198357" y="111119"/>
            <a:ext cx="613111" cy="889943"/>
            <a:chOff x="6917150" y="911925"/>
            <a:chExt cx="301150" cy="437125"/>
          </a:xfrm>
          <a:solidFill>
            <a:schemeClr val="bg1"/>
          </a:solidFill>
        </p:grpSpPr>
        <p:sp>
          <p:nvSpPr>
            <p:cNvPr id="345" name="Google Shape;345;p21"/>
            <p:cNvSpPr/>
            <p:nvPr/>
          </p:nvSpPr>
          <p:spPr>
            <a:xfrm>
              <a:off x="7029950" y="911925"/>
              <a:ext cx="63575" cy="64725"/>
            </a:xfrm>
            <a:custGeom>
              <a:avLst/>
              <a:gdLst/>
              <a:ahLst/>
              <a:cxnLst/>
              <a:rect l="l" t="t" r="r" b="b"/>
              <a:pathLst>
                <a:path w="2543" h="2589" extrusionOk="0">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6917150" y="1021275"/>
              <a:ext cx="50100" cy="50975"/>
            </a:xfrm>
            <a:custGeom>
              <a:avLst/>
              <a:gdLst/>
              <a:ahLst/>
              <a:cxnLst/>
              <a:rect l="l" t="t" r="r" b="b"/>
              <a:pathLst>
                <a:path w="2004" h="2039" extrusionOk="0">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7104925" y="1042100"/>
              <a:ext cx="53850" cy="55050"/>
            </a:xfrm>
            <a:custGeom>
              <a:avLst/>
              <a:gdLst/>
              <a:ahLst/>
              <a:cxnLst/>
              <a:rect l="l" t="t" r="r" b="b"/>
              <a:pathLst>
                <a:path w="2154" h="2202" extrusionOk="0">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6997950" y="1104275"/>
              <a:ext cx="59775" cy="60500"/>
            </a:xfrm>
            <a:custGeom>
              <a:avLst/>
              <a:gdLst/>
              <a:ahLst/>
              <a:cxnLst/>
              <a:rect l="l" t="t" r="r" b="b"/>
              <a:pathLst>
                <a:path w="2391" h="2420" extrusionOk="0">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926075" y="1221700"/>
              <a:ext cx="43725" cy="44475"/>
            </a:xfrm>
            <a:custGeom>
              <a:avLst/>
              <a:gdLst/>
              <a:ahLst/>
              <a:cxnLst/>
              <a:rect l="l" t="t" r="r" b="b"/>
              <a:pathLst>
                <a:path w="1749" h="1779" extrusionOk="0">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7072900" y="1246750"/>
              <a:ext cx="45700" cy="46475"/>
            </a:xfrm>
            <a:custGeom>
              <a:avLst/>
              <a:gdLst/>
              <a:ahLst/>
              <a:cxnLst/>
              <a:rect l="l" t="t" r="r" b="b"/>
              <a:pathLst>
                <a:path w="1828" h="1859" extrusionOk="0">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7157300" y="1163800"/>
              <a:ext cx="61000" cy="61925"/>
            </a:xfrm>
            <a:custGeom>
              <a:avLst/>
              <a:gdLst/>
              <a:ahLst/>
              <a:cxnLst/>
              <a:rect l="l" t="t" r="r" b="b"/>
              <a:pathLst>
                <a:path w="2440" h="2477" extrusionOk="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7166525" y="1312950"/>
              <a:ext cx="35475" cy="36100"/>
            </a:xfrm>
            <a:custGeom>
              <a:avLst/>
              <a:gdLst/>
              <a:ahLst/>
              <a:cxnLst/>
              <a:rect l="l" t="t" r="r" b="b"/>
              <a:pathLst>
                <a:path w="1419" h="1444" extrusionOk="0">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10556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353"/>
        <p:cNvGrpSpPr/>
        <p:nvPr/>
      </p:nvGrpSpPr>
      <p:grpSpPr>
        <a:xfrm>
          <a:off x="0" y="0"/>
          <a:ext cx="0" cy="0"/>
          <a:chOff x="0" y="0"/>
          <a:chExt cx="0" cy="0"/>
        </a:xfrm>
      </p:grpSpPr>
      <p:sp>
        <p:nvSpPr>
          <p:cNvPr id="354" name="Google Shape;354;p22"/>
          <p:cNvSpPr txBox="1">
            <a:spLocks noGrp="1"/>
          </p:cNvSpPr>
          <p:nvPr>
            <p:ph type="ctrTitle"/>
          </p:nvPr>
        </p:nvSpPr>
        <p:spPr>
          <a:xfrm>
            <a:off x="759650" y="643438"/>
            <a:ext cx="36441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355" name="Google Shape;355;p22"/>
          <p:cNvSpPr txBox="1">
            <a:spLocks noGrp="1"/>
          </p:cNvSpPr>
          <p:nvPr>
            <p:ph type="subTitle" idx="1"/>
          </p:nvPr>
        </p:nvSpPr>
        <p:spPr>
          <a:xfrm>
            <a:off x="759650" y="1539500"/>
            <a:ext cx="3746400" cy="178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56" name="Google Shape;356;p22"/>
          <p:cNvSpPr/>
          <p:nvPr/>
        </p:nvSpPr>
        <p:spPr>
          <a:xfrm rot="10800000">
            <a:off x="7519506" y="16"/>
            <a:ext cx="1624480" cy="3085969"/>
          </a:xfrm>
          <a:custGeom>
            <a:avLst/>
            <a:gdLst/>
            <a:ahLst/>
            <a:cxnLst/>
            <a:rect l="l" t="t" r="r" b="b"/>
            <a:pathLst>
              <a:path w="26621" h="50571" extrusionOk="0">
                <a:moveTo>
                  <a:pt x="12892" y="1"/>
                </a:moveTo>
                <a:cubicBezTo>
                  <a:pt x="8333" y="1"/>
                  <a:pt x="4041" y="1461"/>
                  <a:pt x="1" y="3653"/>
                </a:cubicBezTo>
                <a:lnTo>
                  <a:pt x="1" y="50570"/>
                </a:lnTo>
                <a:lnTo>
                  <a:pt x="25466" y="50570"/>
                </a:lnTo>
                <a:cubicBezTo>
                  <a:pt x="26620" y="47328"/>
                  <a:pt x="26531" y="43590"/>
                  <a:pt x="24769" y="40670"/>
                </a:cubicBezTo>
                <a:cubicBezTo>
                  <a:pt x="23196" y="38064"/>
                  <a:pt x="20522" y="36358"/>
                  <a:pt x="17778" y="35135"/>
                </a:cubicBezTo>
                <a:cubicBezTo>
                  <a:pt x="15102" y="33941"/>
                  <a:pt x="11774" y="32485"/>
                  <a:pt x="11583" y="29506"/>
                </a:cubicBezTo>
                <a:cubicBezTo>
                  <a:pt x="11524" y="28595"/>
                  <a:pt x="11800" y="27697"/>
                  <a:pt x="12122" y="26846"/>
                </a:cubicBezTo>
                <a:cubicBezTo>
                  <a:pt x="14413" y="20774"/>
                  <a:pt x="19111" y="15846"/>
                  <a:pt x="21087" y="9661"/>
                </a:cubicBezTo>
                <a:cubicBezTo>
                  <a:pt x="21584" y="8107"/>
                  <a:pt x="21898" y="6417"/>
                  <a:pt x="21454" y="4846"/>
                </a:cubicBezTo>
                <a:cubicBezTo>
                  <a:pt x="20490" y="1435"/>
                  <a:pt x="16465" y="17"/>
                  <a:pt x="12992" y="1"/>
                </a:cubicBezTo>
                <a:cubicBezTo>
                  <a:pt x="12959" y="1"/>
                  <a:pt x="12925" y="1"/>
                  <a:pt x="12892" y="1"/>
                </a:cubicBez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57" name="Google Shape;357;p22"/>
          <p:cNvSpPr/>
          <p:nvPr/>
        </p:nvSpPr>
        <p:spPr>
          <a:xfrm rot="10800000">
            <a:off x="4979749" y="3478092"/>
            <a:ext cx="4164181" cy="1665275"/>
          </a:xfrm>
          <a:custGeom>
            <a:avLst/>
            <a:gdLst/>
            <a:ahLst/>
            <a:cxnLst/>
            <a:rect l="l" t="t" r="r" b="b"/>
            <a:pathLst>
              <a:path w="71277" h="28504" extrusionOk="0">
                <a:moveTo>
                  <a:pt x="1" y="0"/>
                </a:moveTo>
                <a:lnTo>
                  <a:pt x="1" y="15127"/>
                </a:lnTo>
                <a:cubicBezTo>
                  <a:pt x="1718" y="14288"/>
                  <a:pt x="3526" y="13647"/>
                  <a:pt x="5389" y="13215"/>
                </a:cubicBezTo>
                <a:cubicBezTo>
                  <a:pt x="6738" y="12903"/>
                  <a:pt x="8143" y="12711"/>
                  <a:pt x="9533" y="12711"/>
                </a:cubicBezTo>
                <a:cubicBezTo>
                  <a:pt x="11440" y="12711"/>
                  <a:pt x="13321" y="13073"/>
                  <a:pt x="14997" y="13984"/>
                </a:cubicBezTo>
                <a:cubicBezTo>
                  <a:pt x="19932" y="16668"/>
                  <a:pt x="21662" y="23154"/>
                  <a:pt x="26048" y="26698"/>
                </a:cubicBezTo>
                <a:cubicBezTo>
                  <a:pt x="27326" y="27729"/>
                  <a:pt x="28890" y="28504"/>
                  <a:pt x="30506" y="28504"/>
                </a:cubicBezTo>
                <a:cubicBezTo>
                  <a:pt x="30639" y="28504"/>
                  <a:pt x="30773" y="28498"/>
                  <a:pt x="30908" y="28487"/>
                </a:cubicBezTo>
                <a:cubicBezTo>
                  <a:pt x="34863" y="28169"/>
                  <a:pt x="36905" y="23573"/>
                  <a:pt x="37904" y="19645"/>
                </a:cubicBezTo>
                <a:cubicBezTo>
                  <a:pt x="38901" y="15717"/>
                  <a:pt x="40247" y="11071"/>
                  <a:pt x="44034" y="9859"/>
                </a:cubicBezTo>
                <a:cubicBezTo>
                  <a:pt x="44652" y="9661"/>
                  <a:pt x="45269" y="9577"/>
                  <a:pt x="45886" y="9577"/>
                </a:cubicBezTo>
                <a:cubicBezTo>
                  <a:pt x="49081" y="9577"/>
                  <a:pt x="52279" y="11835"/>
                  <a:pt x="55605" y="12278"/>
                </a:cubicBezTo>
                <a:cubicBezTo>
                  <a:pt x="56016" y="12333"/>
                  <a:pt x="56429" y="12360"/>
                  <a:pt x="56841" y="12360"/>
                </a:cubicBezTo>
                <a:cubicBezTo>
                  <a:pt x="59348" y="12360"/>
                  <a:pt x="61832" y="11384"/>
                  <a:pt x="63963" y="9993"/>
                </a:cubicBezTo>
                <a:cubicBezTo>
                  <a:pt x="67458" y="7716"/>
                  <a:pt x="70193" y="4034"/>
                  <a:pt x="71277" y="0"/>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58" name="Google Shape;358;p22"/>
          <p:cNvSpPr/>
          <p:nvPr/>
        </p:nvSpPr>
        <p:spPr>
          <a:xfrm rot="10800000">
            <a:off x="5397448" y="13"/>
            <a:ext cx="3746537" cy="2828027"/>
          </a:xfrm>
          <a:custGeom>
            <a:avLst/>
            <a:gdLst/>
            <a:ahLst/>
            <a:cxnLst/>
            <a:rect l="l" t="t" r="r" b="b"/>
            <a:pathLst>
              <a:path w="61396" h="46344" extrusionOk="0">
                <a:moveTo>
                  <a:pt x="6620" y="1"/>
                </a:moveTo>
                <a:cubicBezTo>
                  <a:pt x="4327" y="1"/>
                  <a:pt x="2111" y="580"/>
                  <a:pt x="1" y="1456"/>
                </a:cubicBezTo>
                <a:lnTo>
                  <a:pt x="1" y="2171"/>
                </a:lnTo>
                <a:cubicBezTo>
                  <a:pt x="1393" y="1631"/>
                  <a:pt x="2837" y="1216"/>
                  <a:pt x="4305" y="991"/>
                </a:cubicBezTo>
                <a:cubicBezTo>
                  <a:pt x="5014" y="883"/>
                  <a:pt x="5736" y="826"/>
                  <a:pt x="6459" y="826"/>
                </a:cubicBezTo>
                <a:cubicBezTo>
                  <a:pt x="9025" y="826"/>
                  <a:pt x="11598" y="1545"/>
                  <a:pt x="13600" y="3248"/>
                </a:cubicBezTo>
                <a:cubicBezTo>
                  <a:pt x="18746" y="7626"/>
                  <a:pt x="16066" y="14975"/>
                  <a:pt x="15812" y="20729"/>
                </a:cubicBezTo>
                <a:cubicBezTo>
                  <a:pt x="15744" y="22261"/>
                  <a:pt x="15822" y="23818"/>
                  <a:pt x="16204" y="25305"/>
                </a:cubicBezTo>
                <a:cubicBezTo>
                  <a:pt x="16601" y="26848"/>
                  <a:pt x="17344" y="28259"/>
                  <a:pt x="18351" y="29474"/>
                </a:cubicBezTo>
                <a:cubicBezTo>
                  <a:pt x="20559" y="32134"/>
                  <a:pt x="23796" y="33618"/>
                  <a:pt x="27083" y="34307"/>
                </a:cubicBezTo>
                <a:cubicBezTo>
                  <a:pt x="34605" y="35882"/>
                  <a:pt x="42480" y="34028"/>
                  <a:pt x="49894" y="36384"/>
                </a:cubicBezTo>
                <a:cubicBezTo>
                  <a:pt x="53106" y="37406"/>
                  <a:pt x="55971" y="39240"/>
                  <a:pt x="58025" y="41995"/>
                </a:cubicBezTo>
                <a:cubicBezTo>
                  <a:pt x="59025" y="43337"/>
                  <a:pt x="59829" y="44808"/>
                  <a:pt x="60508" y="46343"/>
                </a:cubicBezTo>
                <a:lnTo>
                  <a:pt x="61395" y="46343"/>
                </a:lnTo>
                <a:cubicBezTo>
                  <a:pt x="61002" y="45422"/>
                  <a:pt x="60571" y="44517"/>
                  <a:pt x="60078" y="43647"/>
                </a:cubicBezTo>
                <a:cubicBezTo>
                  <a:pt x="58393" y="40674"/>
                  <a:pt x="56024" y="38244"/>
                  <a:pt x="52988" y="36733"/>
                </a:cubicBezTo>
                <a:cubicBezTo>
                  <a:pt x="45931" y="33221"/>
                  <a:pt x="37933" y="34659"/>
                  <a:pt x="30396" y="33953"/>
                </a:cubicBezTo>
                <a:cubicBezTo>
                  <a:pt x="26844" y="33621"/>
                  <a:pt x="23168" y="32716"/>
                  <a:pt x="20369" y="30334"/>
                </a:cubicBezTo>
                <a:cubicBezTo>
                  <a:pt x="19144" y="29289"/>
                  <a:pt x="18112" y="28001"/>
                  <a:pt x="17469" y="26501"/>
                </a:cubicBezTo>
                <a:cubicBezTo>
                  <a:pt x="16861" y="25083"/>
                  <a:pt x="16635" y="23526"/>
                  <a:pt x="16611" y="21987"/>
                </a:cubicBezTo>
                <a:cubicBezTo>
                  <a:pt x="16520" y="16031"/>
                  <a:pt x="19559" y="8910"/>
                  <a:pt x="15276" y="3762"/>
                </a:cubicBezTo>
                <a:cubicBezTo>
                  <a:pt x="13211" y="1281"/>
                  <a:pt x="9966" y="51"/>
                  <a:pt x="6834" y="2"/>
                </a:cubicBezTo>
                <a:cubicBezTo>
                  <a:pt x="6763" y="1"/>
                  <a:pt x="6691" y="1"/>
                  <a:pt x="6620" y="1"/>
                </a:cubicBezTo>
                <a:close/>
              </a:path>
            </a:pathLst>
          </a:custGeom>
          <a:gradFill flip="none" rotWithShape="1">
            <a:gsLst>
              <a:gs pos="13000">
                <a:schemeClr val="bg1"/>
              </a:gs>
              <a:gs pos="99000">
                <a:srgbClr val="0F333F"/>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59" name="Google Shape;359;p22"/>
          <p:cNvSpPr/>
          <p:nvPr/>
        </p:nvSpPr>
        <p:spPr>
          <a:xfrm rot="10800000">
            <a:off x="2694432" y="3475814"/>
            <a:ext cx="6449556" cy="1667670"/>
          </a:xfrm>
          <a:custGeom>
            <a:avLst/>
            <a:gdLst/>
            <a:ahLst/>
            <a:cxnLst/>
            <a:rect l="l" t="t" r="r" b="b"/>
            <a:pathLst>
              <a:path w="89132" h="28545" extrusionOk="0">
                <a:moveTo>
                  <a:pt x="88117" y="1"/>
                </a:moveTo>
                <a:cubicBezTo>
                  <a:pt x="87458" y="863"/>
                  <a:pt x="86746" y="1680"/>
                  <a:pt x="85962" y="2429"/>
                </a:cubicBezTo>
                <a:cubicBezTo>
                  <a:pt x="84570" y="3758"/>
                  <a:pt x="82955" y="4885"/>
                  <a:pt x="81162" y="5562"/>
                </a:cubicBezTo>
                <a:cubicBezTo>
                  <a:pt x="79522" y="6182"/>
                  <a:pt x="77793" y="6384"/>
                  <a:pt x="76056" y="6384"/>
                </a:cubicBezTo>
                <a:cubicBezTo>
                  <a:pt x="75775" y="6384"/>
                  <a:pt x="75494" y="6379"/>
                  <a:pt x="75213" y="6369"/>
                </a:cubicBezTo>
                <a:cubicBezTo>
                  <a:pt x="72586" y="6279"/>
                  <a:pt x="69912" y="5825"/>
                  <a:pt x="67267" y="5825"/>
                </a:cubicBezTo>
                <a:cubicBezTo>
                  <a:pt x="65816" y="5825"/>
                  <a:pt x="64374" y="5962"/>
                  <a:pt x="62953" y="6369"/>
                </a:cubicBezTo>
                <a:cubicBezTo>
                  <a:pt x="59253" y="7430"/>
                  <a:pt x="56368" y="10254"/>
                  <a:pt x="54067" y="13282"/>
                </a:cubicBezTo>
                <a:cubicBezTo>
                  <a:pt x="51509" y="16651"/>
                  <a:pt x="49489" y="20466"/>
                  <a:pt x="46504" y="23485"/>
                </a:cubicBezTo>
                <a:cubicBezTo>
                  <a:pt x="44191" y="25824"/>
                  <a:pt x="41030" y="27724"/>
                  <a:pt x="37726" y="27724"/>
                </a:cubicBezTo>
                <a:cubicBezTo>
                  <a:pt x="37103" y="27724"/>
                  <a:pt x="36475" y="27656"/>
                  <a:pt x="35846" y="27511"/>
                </a:cubicBezTo>
                <a:cubicBezTo>
                  <a:pt x="32488" y="26737"/>
                  <a:pt x="29995" y="24084"/>
                  <a:pt x="27789" y="21552"/>
                </a:cubicBezTo>
                <a:cubicBezTo>
                  <a:pt x="26624" y="20216"/>
                  <a:pt x="25497" y="18843"/>
                  <a:pt x="24270" y="17565"/>
                </a:cubicBezTo>
                <a:cubicBezTo>
                  <a:pt x="22916" y="16152"/>
                  <a:pt x="21408" y="14897"/>
                  <a:pt x="19772" y="13824"/>
                </a:cubicBezTo>
                <a:cubicBezTo>
                  <a:pt x="16221" y="11500"/>
                  <a:pt x="11995" y="10167"/>
                  <a:pt x="7804" y="10167"/>
                </a:cubicBezTo>
                <a:cubicBezTo>
                  <a:pt x="5126" y="10167"/>
                  <a:pt x="2463" y="10711"/>
                  <a:pt x="0" y="11888"/>
                </a:cubicBezTo>
                <a:lnTo>
                  <a:pt x="2" y="12813"/>
                </a:lnTo>
                <a:cubicBezTo>
                  <a:pt x="421" y="12607"/>
                  <a:pt x="848" y="12417"/>
                  <a:pt x="1281" y="12246"/>
                </a:cubicBezTo>
                <a:cubicBezTo>
                  <a:pt x="3096" y="11537"/>
                  <a:pt x="5011" y="11120"/>
                  <a:pt x="6956" y="11013"/>
                </a:cubicBezTo>
                <a:cubicBezTo>
                  <a:pt x="7294" y="10995"/>
                  <a:pt x="7631" y="10985"/>
                  <a:pt x="7967" y="10985"/>
                </a:cubicBezTo>
                <a:cubicBezTo>
                  <a:pt x="11577" y="10985"/>
                  <a:pt x="15129" y="12052"/>
                  <a:pt x="18265" y="13875"/>
                </a:cubicBezTo>
                <a:cubicBezTo>
                  <a:pt x="19998" y="14886"/>
                  <a:pt x="21601" y="16103"/>
                  <a:pt x="23037" y="17504"/>
                </a:cubicBezTo>
                <a:cubicBezTo>
                  <a:pt x="24320" y="18751"/>
                  <a:pt x="25471" y="20131"/>
                  <a:pt x="26640" y="21490"/>
                </a:cubicBezTo>
                <a:cubicBezTo>
                  <a:pt x="28839" y="24048"/>
                  <a:pt x="31203" y="26734"/>
                  <a:pt x="34403" y="27950"/>
                </a:cubicBezTo>
                <a:cubicBezTo>
                  <a:pt x="35480" y="28359"/>
                  <a:pt x="36578" y="28544"/>
                  <a:pt x="37671" y="28544"/>
                </a:cubicBezTo>
                <a:cubicBezTo>
                  <a:pt x="40297" y="28544"/>
                  <a:pt x="42886" y="27474"/>
                  <a:pt x="45040" y="25861"/>
                </a:cubicBezTo>
                <a:cubicBezTo>
                  <a:pt x="48408" y="23336"/>
                  <a:pt x="50644" y="19660"/>
                  <a:pt x="52993" y="16209"/>
                </a:cubicBezTo>
                <a:cubicBezTo>
                  <a:pt x="55220" y="12937"/>
                  <a:pt x="57765" y="9619"/>
                  <a:pt x="61367" y="7868"/>
                </a:cubicBezTo>
                <a:cubicBezTo>
                  <a:pt x="63267" y="6945"/>
                  <a:pt x="65282" y="6674"/>
                  <a:pt x="67325" y="6674"/>
                </a:cubicBezTo>
                <a:cubicBezTo>
                  <a:pt x="69396" y="6674"/>
                  <a:pt x="71496" y="6952"/>
                  <a:pt x="73534" y="7111"/>
                </a:cubicBezTo>
                <a:cubicBezTo>
                  <a:pt x="74387" y="7177"/>
                  <a:pt x="75245" y="7224"/>
                  <a:pt x="76102" y="7224"/>
                </a:cubicBezTo>
                <a:cubicBezTo>
                  <a:pt x="77282" y="7224"/>
                  <a:pt x="78460" y="7135"/>
                  <a:pt x="79620" y="6889"/>
                </a:cubicBezTo>
                <a:cubicBezTo>
                  <a:pt x="81488" y="6493"/>
                  <a:pt x="83243" y="5641"/>
                  <a:pt x="84786" y="4501"/>
                </a:cubicBezTo>
                <a:cubicBezTo>
                  <a:pt x="86486" y="3248"/>
                  <a:pt x="87899" y="1700"/>
                  <a:pt x="89131" y="1"/>
                </a:cubicBezTo>
                <a:close/>
              </a:path>
            </a:pathLst>
          </a:custGeom>
          <a:gradFill>
            <a:gsLst>
              <a:gs pos="13000">
                <a:schemeClr val="bg1"/>
              </a:gs>
              <a:gs pos="73000">
                <a:srgbClr val="0F333F"/>
              </a:gs>
            </a:gsLst>
            <a:path path="circle">
              <a:fillToRect r="100000" b="100000"/>
            </a:path>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0" name="Google Shape;360;p22"/>
          <p:cNvSpPr/>
          <p:nvPr/>
        </p:nvSpPr>
        <p:spPr>
          <a:xfrm>
            <a:off x="1675567" y="4668149"/>
            <a:ext cx="1925" cy="756"/>
          </a:xfrm>
          <a:custGeom>
            <a:avLst/>
            <a:gdLst/>
            <a:ahLst/>
            <a:cxnLst/>
            <a:rect l="l" t="t" r="r" b="b"/>
            <a:pathLst>
              <a:path w="28" h="11" extrusionOk="0">
                <a:moveTo>
                  <a:pt x="0" y="1"/>
                </a:moveTo>
                <a:lnTo>
                  <a:pt x="0" y="1"/>
                </a:lnTo>
                <a:cubicBezTo>
                  <a:pt x="1" y="1"/>
                  <a:pt x="1" y="2"/>
                  <a:pt x="2" y="2"/>
                </a:cubicBezTo>
                <a:lnTo>
                  <a:pt x="2" y="2"/>
                </a:lnTo>
                <a:lnTo>
                  <a:pt x="0" y="1"/>
                </a:lnTo>
                <a:close/>
                <a:moveTo>
                  <a:pt x="2" y="2"/>
                </a:moveTo>
                <a:lnTo>
                  <a:pt x="17" y="9"/>
                </a:lnTo>
                <a:lnTo>
                  <a:pt x="27" y="11"/>
                </a:lnTo>
                <a:lnTo>
                  <a:pt x="27" y="11"/>
                </a:lnTo>
                <a:lnTo>
                  <a:pt x="9" y="2"/>
                </a:lnTo>
                <a:cubicBezTo>
                  <a:pt x="6" y="2"/>
                  <a:pt x="4" y="2"/>
                  <a:pt x="2"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361" name="Google Shape;361;p22"/>
          <p:cNvGrpSpPr/>
          <p:nvPr/>
        </p:nvGrpSpPr>
        <p:grpSpPr>
          <a:xfrm rot="10800000">
            <a:off x="7743299" y="73051"/>
            <a:ext cx="1263123" cy="1933370"/>
            <a:chOff x="1069625" y="2883725"/>
            <a:chExt cx="1422756" cy="2177709"/>
          </a:xfrm>
          <a:solidFill>
            <a:schemeClr val="bg1"/>
          </a:solidFill>
        </p:grpSpPr>
        <p:sp>
          <p:nvSpPr>
            <p:cNvPr id="362" name="Google Shape;362;p22"/>
            <p:cNvSpPr/>
            <p:nvPr/>
          </p:nvSpPr>
          <p:spPr>
            <a:xfrm>
              <a:off x="1069625" y="3275155"/>
              <a:ext cx="154786" cy="162827"/>
            </a:xfrm>
            <a:custGeom>
              <a:avLst/>
              <a:gdLst/>
              <a:ahLst/>
              <a:cxnLst/>
              <a:rect l="l" t="t" r="r" b="b"/>
              <a:pathLst>
                <a:path w="2252" h="2369" extrusionOk="0">
                  <a:moveTo>
                    <a:pt x="454" y="0"/>
                  </a:moveTo>
                  <a:cubicBezTo>
                    <a:pt x="431" y="0"/>
                    <a:pt x="407" y="2"/>
                    <a:pt x="384" y="6"/>
                  </a:cubicBezTo>
                  <a:cubicBezTo>
                    <a:pt x="369" y="4"/>
                    <a:pt x="353" y="3"/>
                    <a:pt x="338" y="3"/>
                  </a:cubicBezTo>
                  <a:cubicBezTo>
                    <a:pt x="285" y="3"/>
                    <a:pt x="233" y="15"/>
                    <a:pt x="184" y="38"/>
                  </a:cubicBezTo>
                  <a:cubicBezTo>
                    <a:pt x="126" y="41"/>
                    <a:pt x="77" y="84"/>
                    <a:pt x="69" y="143"/>
                  </a:cubicBezTo>
                  <a:cubicBezTo>
                    <a:pt x="31" y="207"/>
                    <a:pt x="12" y="280"/>
                    <a:pt x="17" y="355"/>
                  </a:cubicBezTo>
                  <a:cubicBezTo>
                    <a:pt x="4" y="410"/>
                    <a:pt x="1" y="467"/>
                    <a:pt x="10" y="524"/>
                  </a:cubicBezTo>
                  <a:cubicBezTo>
                    <a:pt x="12" y="547"/>
                    <a:pt x="20" y="568"/>
                    <a:pt x="27" y="590"/>
                  </a:cubicBezTo>
                  <a:cubicBezTo>
                    <a:pt x="36" y="715"/>
                    <a:pt x="76" y="835"/>
                    <a:pt x="118" y="960"/>
                  </a:cubicBezTo>
                  <a:cubicBezTo>
                    <a:pt x="175" y="1135"/>
                    <a:pt x="246" y="1305"/>
                    <a:pt x="328" y="1469"/>
                  </a:cubicBezTo>
                  <a:cubicBezTo>
                    <a:pt x="358" y="1534"/>
                    <a:pt x="393" y="1596"/>
                    <a:pt x="432" y="1655"/>
                  </a:cubicBezTo>
                  <a:cubicBezTo>
                    <a:pt x="504" y="1757"/>
                    <a:pt x="572" y="1874"/>
                    <a:pt x="664" y="1956"/>
                  </a:cubicBezTo>
                  <a:cubicBezTo>
                    <a:pt x="713" y="2001"/>
                    <a:pt x="763" y="2042"/>
                    <a:pt x="814" y="2087"/>
                  </a:cubicBezTo>
                  <a:cubicBezTo>
                    <a:pt x="880" y="2148"/>
                    <a:pt x="952" y="2205"/>
                    <a:pt x="1026" y="2257"/>
                  </a:cubicBezTo>
                  <a:cubicBezTo>
                    <a:pt x="1144" y="2336"/>
                    <a:pt x="1269" y="2358"/>
                    <a:pt x="1396" y="2360"/>
                  </a:cubicBezTo>
                  <a:cubicBezTo>
                    <a:pt x="1439" y="2365"/>
                    <a:pt x="1481" y="2368"/>
                    <a:pt x="1522" y="2368"/>
                  </a:cubicBezTo>
                  <a:cubicBezTo>
                    <a:pt x="1674" y="2368"/>
                    <a:pt x="1816" y="2326"/>
                    <a:pt x="1948" y="2221"/>
                  </a:cubicBezTo>
                  <a:cubicBezTo>
                    <a:pt x="2108" y="2094"/>
                    <a:pt x="2252" y="1871"/>
                    <a:pt x="2227" y="1651"/>
                  </a:cubicBezTo>
                  <a:cubicBezTo>
                    <a:pt x="2225" y="1630"/>
                    <a:pt x="2222" y="1609"/>
                    <a:pt x="2219" y="1587"/>
                  </a:cubicBezTo>
                  <a:cubicBezTo>
                    <a:pt x="2227" y="1404"/>
                    <a:pt x="2176" y="1222"/>
                    <a:pt x="2072" y="1073"/>
                  </a:cubicBezTo>
                  <a:cubicBezTo>
                    <a:pt x="2031" y="1014"/>
                    <a:pt x="1993" y="954"/>
                    <a:pt x="1952" y="897"/>
                  </a:cubicBezTo>
                  <a:cubicBezTo>
                    <a:pt x="1801" y="681"/>
                    <a:pt x="1608" y="525"/>
                    <a:pt x="1389" y="384"/>
                  </a:cubicBezTo>
                  <a:cubicBezTo>
                    <a:pt x="1278" y="313"/>
                    <a:pt x="1162" y="250"/>
                    <a:pt x="1041" y="196"/>
                  </a:cubicBezTo>
                  <a:lnTo>
                    <a:pt x="868" y="120"/>
                  </a:lnTo>
                  <a:cubicBezTo>
                    <a:pt x="808" y="93"/>
                    <a:pt x="747" y="61"/>
                    <a:pt x="684" y="39"/>
                  </a:cubicBezTo>
                  <a:cubicBezTo>
                    <a:pt x="661" y="35"/>
                    <a:pt x="636" y="32"/>
                    <a:pt x="612" y="31"/>
                  </a:cubicBezTo>
                  <a:cubicBezTo>
                    <a:pt x="562" y="11"/>
                    <a:pt x="508" y="0"/>
                    <a:pt x="4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3" name="Google Shape;363;p22"/>
            <p:cNvSpPr/>
            <p:nvPr/>
          </p:nvSpPr>
          <p:spPr>
            <a:xfrm>
              <a:off x="1403250" y="3384232"/>
              <a:ext cx="165095" cy="166951"/>
            </a:xfrm>
            <a:custGeom>
              <a:avLst/>
              <a:gdLst/>
              <a:ahLst/>
              <a:cxnLst/>
              <a:rect l="l" t="t" r="r" b="b"/>
              <a:pathLst>
                <a:path w="2402" h="2429" extrusionOk="0">
                  <a:moveTo>
                    <a:pt x="626" y="0"/>
                  </a:moveTo>
                  <a:cubicBezTo>
                    <a:pt x="509" y="3"/>
                    <a:pt x="395" y="36"/>
                    <a:pt x="296" y="98"/>
                  </a:cubicBezTo>
                  <a:cubicBezTo>
                    <a:pt x="179" y="166"/>
                    <a:pt x="91" y="275"/>
                    <a:pt x="52" y="404"/>
                  </a:cubicBezTo>
                  <a:cubicBezTo>
                    <a:pt x="26" y="493"/>
                    <a:pt x="1" y="503"/>
                    <a:pt x="6" y="634"/>
                  </a:cubicBezTo>
                  <a:cubicBezTo>
                    <a:pt x="9" y="702"/>
                    <a:pt x="19" y="768"/>
                    <a:pt x="37" y="833"/>
                  </a:cubicBezTo>
                  <a:cubicBezTo>
                    <a:pt x="38" y="837"/>
                    <a:pt x="39" y="840"/>
                    <a:pt x="39" y="845"/>
                  </a:cubicBezTo>
                  <a:cubicBezTo>
                    <a:pt x="39" y="911"/>
                    <a:pt x="48" y="976"/>
                    <a:pt x="65" y="1039"/>
                  </a:cubicBezTo>
                  <a:cubicBezTo>
                    <a:pt x="90" y="1128"/>
                    <a:pt x="133" y="1208"/>
                    <a:pt x="173" y="1290"/>
                  </a:cubicBezTo>
                  <a:cubicBezTo>
                    <a:pt x="191" y="1327"/>
                    <a:pt x="209" y="1366"/>
                    <a:pt x="227" y="1404"/>
                  </a:cubicBezTo>
                  <a:cubicBezTo>
                    <a:pt x="245" y="1443"/>
                    <a:pt x="258" y="1486"/>
                    <a:pt x="276" y="1526"/>
                  </a:cubicBezTo>
                  <a:cubicBezTo>
                    <a:pt x="302" y="1598"/>
                    <a:pt x="333" y="1666"/>
                    <a:pt x="371" y="1732"/>
                  </a:cubicBezTo>
                  <a:lnTo>
                    <a:pt x="527" y="1938"/>
                  </a:lnTo>
                  <a:lnTo>
                    <a:pt x="542" y="1959"/>
                  </a:lnTo>
                  <a:cubicBezTo>
                    <a:pt x="558" y="1973"/>
                    <a:pt x="576" y="1986"/>
                    <a:pt x="591" y="1999"/>
                  </a:cubicBezTo>
                  <a:cubicBezTo>
                    <a:pt x="648" y="2045"/>
                    <a:pt x="702" y="2093"/>
                    <a:pt x="759" y="2139"/>
                  </a:cubicBezTo>
                  <a:cubicBezTo>
                    <a:pt x="887" y="2247"/>
                    <a:pt x="1019" y="2343"/>
                    <a:pt x="1182" y="2391"/>
                  </a:cubicBezTo>
                  <a:lnTo>
                    <a:pt x="1202" y="2394"/>
                  </a:lnTo>
                  <a:lnTo>
                    <a:pt x="1453" y="2428"/>
                  </a:lnTo>
                  <a:cubicBezTo>
                    <a:pt x="1553" y="2423"/>
                    <a:pt x="1652" y="2404"/>
                    <a:pt x="1750" y="2389"/>
                  </a:cubicBezTo>
                  <a:cubicBezTo>
                    <a:pt x="1894" y="2349"/>
                    <a:pt x="2024" y="2270"/>
                    <a:pt x="2129" y="2163"/>
                  </a:cubicBezTo>
                  <a:cubicBezTo>
                    <a:pt x="2234" y="2055"/>
                    <a:pt x="2311" y="1921"/>
                    <a:pt x="2351" y="1776"/>
                  </a:cubicBezTo>
                  <a:cubicBezTo>
                    <a:pt x="2364" y="1715"/>
                    <a:pt x="2374" y="1654"/>
                    <a:pt x="2380" y="1592"/>
                  </a:cubicBezTo>
                  <a:cubicBezTo>
                    <a:pt x="2401" y="1433"/>
                    <a:pt x="2400" y="1476"/>
                    <a:pt x="2378" y="1314"/>
                  </a:cubicBezTo>
                  <a:cubicBezTo>
                    <a:pt x="2361" y="1173"/>
                    <a:pt x="2332" y="1055"/>
                    <a:pt x="2251" y="930"/>
                  </a:cubicBezTo>
                  <a:cubicBezTo>
                    <a:pt x="2210" y="866"/>
                    <a:pt x="2166" y="804"/>
                    <a:pt x="2123" y="744"/>
                  </a:cubicBezTo>
                  <a:cubicBezTo>
                    <a:pt x="2070" y="670"/>
                    <a:pt x="2015" y="581"/>
                    <a:pt x="1952" y="516"/>
                  </a:cubicBezTo>
                  <a:cubicBezTo>
                    <a:pt x="1885" y="451"/>
                    <a:pt x="1811" y="392"/>
                    <a:pt x="1731" y="340"/>
                  </a:cubicBezTo>
                  <a:cubicBezTo>
                    <a:pt x="1668" y="301"/>
                    <a:pt x="1602" y="268"/>
                    <a:pt x="1532" y="241"/>
                  </a:cubicBezTo>
                  <a:cubicBezTo>
                    <a:pt x="1450" y="205"/>
                    <a:pt x="1368" y="174"/>
                    <a:pt x="1286" y="141"/>
                  </a:cubicBezTo>
                  <a:lnTo>
                    <a:pt x="1280" y="140"/>
                  </a:lnTo>
                  <a:cubicBezTo>
                    <a:pt x="1231" y="118"/>
                    <a:pt x="1120" y="64"/>
                    <a:pt x="1045" y="38"/>
                  </a:cubicBezTo>
                  <a:cubicBezTo>
                    <a:pt x="975" y="16"/>
                    <a:pt x="903" y="4"/>
                    <a:pt x="830" y="4"/>
                  </a:cubicBezTo>
                  <a:cubicBezTo>
                    <a:pt x="797" y="4"/>
                    <a:pt x="764" y="7"/>
                    <a:pt x="731" y="12"/>
                  </a:cubicBezTo>
                  <a:cubicBezTo>
                    <a:pt x="697" y="4"/>
                    <a:pt x="662" y="0"/>
                    <a:pt x="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4" name="Google Shape;364;p22"/>
            <p:cNvSpPr/>
            <p:nvPr/>
          </p:nvSpPr>
          <p:spPr>
            <a:xfrm>
              <a:off x="1458717" y="2956581"/>
              <a:ext cx="170113" cy="187640"/>
            </a:xfrm>
            <a:custGeom>
              <a:avLst/>
              <a:gdLst/>
              <a:ahLst/>
              <a:cxnLst/>
              <a:rect l="l" t="t" r="r" b="b"/>
              <a:pathLst>
                <a:path w="2475" h="2730" extrusionOk="0">
                  <a:moveTo>
                    <a:pt x="700" y="1"/>
                  </a:moveTo>
                  <a:cubicBezTo>
                    <a:pt x="470" y="1"/>
                    <a:pt x="243" y="132"/>
                    <a:pt x="124" y="332"/>
                  </a:cubicBezTo>
                  <a:cubicBezTo>
                    <a:pt x="78" y="415"/>
                    <a:pt x="48" y="505"/>
                    <a:pt x="38" y="599"/>
                  </a:cubicBezTo>
                  <a:cubicBezTo>
                    <a:pt x="24" y="661"/>
                    <a:pt x="16" y="723"/>
                    <a:pt x="15" y="786"/>
                  </a:cubicBezTo>
                  <a:cubicBezTo>
                    <a:pt x="5" y="853"/>
                    <a:pt x="1" y="919"/>
                    <a:pt x="2" y="985"/>
                  </a:cubicBezTo>
                  <a:cubicBezTo>
                    <a:pt x="3" y="1049"/>
                    <a:pt x="9" y="1112"/>
                    <a:pt x="19" y="1175"/>
                  </a:cubicBezTo>
                  <a:cubicBezTo>
                    <a:pt x="45" y="1376"/>
                    <a:pt x="47" y="1347"/>
                    <a:pt x="145" y="1579"/>
                  </a:cubicBezTo>
                  <a:cubicBezTo>
                    <a:pt x="189" y="1687"/>
                    <a:pt x="235" y="1795"/>
                    <a:pt x="282" y="1902"/>
                  </a:cubicBezTo>
                  <a:cubicBezTo>
                    <a:pt x="478" y="2367"/>
                    <a:pt x="981" y="2715"/>
                    <a:pt x="1479" y="2715"/>
                  </a:cubicBezTo>
                  <a:cubicBezTo>
                    <a:pt x="1506" y="2715"/>
                    <a:pt x="1533" y="2714"/>
                    <a:pt x="1560" y="2712"/>
                  </a:cubicBezTo>
                  <a:cubicBezTo>
                    <a:pt x="1600" y="2720"/>
                    <a:pt x="1642" y="2726"/>
                    <a:pt x="1684" y="2729"/>
                  </a:cubicBezTo>
                  <a:cubicBezTo>
                    <a:pt x="1692" y="2729"/>
                    <a:pt x="1701" y="2729"/>
                    <a:pt x="1710" y="2729"/>
                  </a:cubicBezTo>
                  <a:cubicBezTo>
                    <a:pt x="1865" y="2729"/>
                    <a:pt x="2013" y="2669"/>
                    <a:pt x="2133" y="2573"/>
                  </a:cubicBezTo>
                  <a:cubicBezTo>
                    <a:pt x="2259" y="2477"/>
                    <a:pt x="2347" y="2341"/>
                    <a:pt x="2387" y="2189"/>
                  </a:cubicBezTo>
                  <a:cubicBezTo>
                    <a:pt x="2398" y="2144"/>
                    <a:pt x="2404" y="2099"/>
                    <a:pt x="2407" y="2053"/>
                  </a:cubicBezTo>
                  <a:cubicBezTo>
                    <a:pt x="2453" y="1936"/>
                    <a:pt x="2475" y="1812"/>
                    <a:pt x="2473" y="1687"/>
                  </a:cubicBezTo>
                  <a:cubicBezTo>
                    <a:pt x="2468" y="1549"/>
                    <a:pt x="2447" y="1410"/>
                    <a:pt x="2413" y="1276"/>
                  </a:cubicBezTo>
                  <a:cubicBezTo>
                    <a:pt x="2387" y="1178"/>
                    <a:pt x="2334" y="1070"/>
                    <a:pt x="2288" y="979"/>
                  </a:cubicBezTo>
                  <a:cubicBezTo>
                    <a:pt x="2251" y="909"/>
                    <a:pt x="2221" y="873"/>
                    <a:pt x="2168" y="801"/>
                  </a:cubicBezTo>
                  <a:cubicBezTo>
                    <a:pt x="2133" y="752"/>
                    <a:pt x="2096" y="704"/>
                    <a:pt x="2058" y="658"/>
                  </a:cubicBezTo>
                  <a:lnTo>
                    <a:pt x="1836" y="482"/>
                  </a:lnTo>
                  <a:lnTo>
                    <a:pt x="1769" y="430"/>
                  </a:lnTo>
                  <a:cubicBezTo>
                    <a:pt x="1684" y="363"/>
                    <a:pt x="1600" y="292"/>
                    <a:pt x="1512" y="229"/>
                  </a:cubicBezTo>
                  <a:cubicBezTo>
                    <a:pt x="1368" y="125"/>
                    <a:pt x="1153" y="56"/>
                    <a:pt x="962" y="36"/>
                  </a:cubicBezTo>
                  <a:cubicBezTo>
                    <a:pt x="918" y="25"/>
                    <a:pt x="874" y="18"/>
                    <a:pt x="831" y="15"/>
                  </a:cubicBezTo>
                  <a:cubicBezTo>
                    <a:pt x="787" y="6"/>
                    <a:pt x="744" y="1"/>
                    <a:pt x="7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5" name="Google Shape;365;p22"/>
            <p:cNvSpPr/>
            <p:nvPr/>
          </p:nvSpPr>
          <p:spPr>
            <a:xfrm>
              <a:off x="1281938" y="3713597"/>
              <a:ext cx="143995" cy="152792"/>
            </a:xfrm>
            <a:custGeom>
              <a:avLst/>
              <a:gdLst/>
              <a:ahLst/>
              <a:cxnLst/>
              <a:rect l="l" t="t" r="r" b="b"/>
              <a:pathLst>
                <a:path w="2095" h="2223" extrusionOk="0">
                  <a:moveTo>
                    <a:pt x="2048" y="1795"/>
                  </a:moveTo>
                  <a:lnTo>
                    <a:pt x="2037" y="1824"/>
                  </a:lnTo>
                  <a:lnTo>
                    <a:pt x="2037" y="1824"/>
                  </a:lnTo>
                  <a:cubicBezTo>
                    <a:pt x="2041" y="1814"/>
                    <a:pt x="2046" y="1805"/>
                    <a:pt x="2048" y="1795"/>
                  </a:cubicBezTo>
                  <a:close/>
                  <a:moveTo>
                    <a:pt x="2037" y="1824"/>
                  </a:moveTo>
                  <a:cubicBezTo>
                    <a:pt x="2036" y="1827"/>
                    <a:pt x="2035" y="1830"/>
                    <a:pt x="2034" y="1833"/>
                  </a:cubicBezTo>
                  <a:lnTo>
                    <a:pt x="2037" y="1824"/>
                  </a:lnTo>
                  <a:close/>
                  <a:moveTo>
                    <a:pt x="447" y="0"/>
                  </a:moveTo>
                  <a:cubicBezTo>
                    <a:pt x="426" y="0"/>
                    <a:pt x="406" y="1"/>
                    <a:pt x="385" y="3"/>
                  </a:cubicBezTo>
                  <a:cubicBezTo>
                    <a:pt x="241" y="11"/>
                    <a:pt x="52" y="114"/>
                    <a:pt x="30" y="279"/>
                  </a:cubicBezTo>
                  <a:cubicBezTo>
                    <a:pt x="19" y="369"/>
                    <a:pt x="0" y="454"/>
                    <a:pt x="12" y="543"/>
                  </a:cubicBezTo>
                  <a:cubicBezTo>
                    <a:pt x="19" y="582"/>
                    <a:pt x="28" y="619"/>
                    <a:pt x="41" y="655"/>
                  </a:cubicBezTo>
                  <a:cubicBezTo>
                    <a:pt x="20" y="763"/>
                    <a:pt x="16" y="877"/>
                    <a:pt x="45" y="972"/>
                  </a:cubicBezTo>
                  <a:cubicBezTo>
                    <a:pt x="72" y="1047"/>
                    <a:pt x="103" y="1121"/>
                    <a:pt x="139" y="1193"/>
                  </a:cubicBezTo>
                  <a:lnTo>
                    <a:pt x="213" y="1357"/>
                  </a:lnTo>
                  <a:cubicBezTo>
                    <a:pt x="248" y="1441"/>
                    <a:pt x="293" y="1520"/>
                    <a:pt x="346" y="1594"/>
                  </a:cubicBezTo>
                  <a:cubicBezTo>
                    <a:pt x="402" y="1666"/>
                    <a:pt x="464" y="1732"/>
                    <a:pt x="531" y="1795"/>
                  </a:cubicBezTo>
                  <a:cubicBezTo>
                    <a:pt x="571" y="1833"/>
                    <a:pt x="608" y="1873"/>
                    <a:pt x="650" y="1911"/>
                  </a:cubicBezTo>
                  <a:cubicBezTo>
                    <a:pt x="790" y="2039"/>
                    <a:pt x="938" y="2104"/>
                    <a:pt x="1113" y="2163"/>
                  </a:cubicBezTo>
                  <a:cubicBezTo>
                    <a:pt x="1223" y="2200"/>
                    <a:pt x="1330" y="2222"/>
                    <a:pt x="1438" y="2222"/>
                  </a:cubicBezTo>
                  <a:cubicBezTo>
                    <a:pt x="1507" y="2222"/>
                    <a:pt x="1576" y="2213"/>
                    <a:pt x="1646" y="2193"/>
                  </a:cubicBezTo>
                  <a:cubicBezTo>
                    <a:pt x="1751" y="2193"/>
                    <a:pt x="1862" y="2167"/>
                    <a:pt x="1931" y="2096"/>
                  </a:cubicBezTo>
                  <a:cubicBezTo>
                    <a:pt x="2000" y="2027"/>
                    <a:pt x="2025" y="1932"/>
                    <a:pt x="2034" y="1833"/>
                  </a:cubicBezTo>
                  <a:cubicBezTo>
                    <a:pt x="2034" y="1831"/>
                    <a:pt x="2034" y="1830"/>
                    <a:pt x="2034" y="1828"/>
                  </a:cubicBezTo>
                  <a:cubicBezTo>
                    <a:pt x="2070" y="1746"/>
                    <a:pt x="2090" y="1658"/>
                    <a:pt x="2093" y="1569"/>
                  </a:cubicBezTo>
                  <a:cubicBezTo>
                    <a:pt x="2094" y="1494"/>
                    <a:pt x="2085" y="1419"/>
                    <a:pt x="2068" y="1347"/>
                  </a:cubicBezTo>
                  <a:cubicBezTo>
                    <a:pt x="2057" y="1294"/>
                    <a:pt x="2044" y="1240"/>
                    <a:pt x="2032" y="1187"/>
                  </a:cubicBezTo>
                  <a:cubicBezTo>
                    <a:pt x="2028" y="1163"/>
                    <a:pt x="2022" y="1138"/>
                    <a:pt x="2015" y="1115"/>
                  </a:cubicBezTo>
                  <a:cubicBezTo>
                    <a:pt x="1969" y="952"/>
                    <a:pt x="1897" y="859"/>
                    <a:pt x="1800" y="733"/>
                  </a:cubicBezTo>
                  <a:cubicBezTo>
                    <a:pt x="1763" y="684"/>
                    <a:pt x="1725" y="637"/>
                    <a:pt x="1688" y="588"/>
                  </a:cubicBezTo>
                  <a:cubicBezTo>
                    <a:pt x="1637" y="518"/>
                    <a:pt x="1578" y="455"/>
                    <a:pt x="1512" y="402"/>
                  </a:cubicBezTo>
                  <a:cubicBezTo>
                    <a:pt x="1441" y="347"/>
                    <a:pt x="1368" y="298"/>
                    <a:pt x="1291" y="255"/>
                  </a:cubicBezTo>
                  <a:lnTo>
                    <a:pt x="1156" y="174"/>
                  </a:lnTo>
                  <a:cubicBezTo>
                    <a:pt x="1018" y="91"/>
                    <a:pt x="877" y="46"/>
                    <a:pt x="729" y="46"/>
                  </a:cubicBezTo>
                  <a:cubicBezTo>
                    <a:pt x="714" y="46"/>
                    <a:pt x="700" y="46"/>
                    <a:pt x="685" y="47"/>
                  </a:cubicBezTo>
                  <a:cubicBezTo>
                    <a:pt x="656" y="34"/>
                    <a:pt x="628" y="24"/>
                    <a:pt x="598" y="16"/>
                  </a:cubicBezTo>
                  <a:cubicBezTo>
                    <a:pt x="549" y="5"/>
                    <a:pt x="498" y="0"/>
                    <a:pt x="4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6" name="Google Shape;366;p22"/>
            <p:cNvSpPr/>
            <p:nvPr/>
          </p:nvSpPr>
          <p:spPr>
            <a:xfrm>
              <a:off x="1646425" y="4017943"/>
              <a:ext cx="171419" cy="182141"/>
            </a:xfrm>
            <a:custGeom>
              <a:avLst/>
              <a:gdLst/>
              <a:ahLst/>
              <a:cxnLst/>
              <a:rect l="l" t="t" r="r" b="b"/>
              <a:pathLst>
                <a:path w="2494" h="2650" extrusionOk="0">
                  <a:moveTo>
                    <a:pt x="1100" y="0"/>
                  </a:moveTo>
                  <a:cubicBezTo>
                    <a:pt x="1003" y="6"/>
                    <a:pt x="907" y="19"/>
                    <a:pt x="812" y="39"/>
                  </a:cubicBezTo>
                  <a:cubicBezTo>
                    <a:pt x="764" y="52"/>
                    <a:pt x="743" y="66"/>
                    <a:pt x="681" y="94"/>
                  </a:cubicBezTo>
                  <a:cubicBezTo>
                    <a:pt x="598" y="117"/>
                    <a:pt x="525" y="160"/>
                    <a:pt x="466" y="222"/>
                  </a:cubicBezTo>
                  <a:cubicBezTo>
                    <a:pt x="359" y="291"/>
                    <a:pt x="274" y="388"/>
                    <a:pt x="215" y="502"/>
                  </a:cubicBezTo>
                  <a:cubicBezTo>
                    <a:pt x="45" y="757"/>
                    <a:pt x="0" y="1139"/>
                    <a:pt x="111" y="1422"/>
                  </a:cubicBezTo>
                  <a:cubicBezTo>
                    <a:pt x="169" y="1567"/>
                    <a:pt x="214" y="1727"/>
                    <a:pt x="290" y="1858"/>
                  </a:cubicBezTo>
                  <a:cubicBezTo>
                    <a:pt x="369" y="1995"/>
                    <a:pt x="482" y="2107"/>
                    <a:pt x="587" y="2222"/>
                  </a:cubicBezTo>
                  <a:cubicBezTo>
                    <a:pt x="673" y="2316"/>
                    <a:pt x="743" y="2387"/>
                    <a:pt x="865" y="2460"/>
                  </a:cubicBezTo>
                  <a:cubicBezTo>
                    <a:pt x="939" y="2505"/>
                    <a:pt x="1016" y="2538"/>
                    <a:pt x="1098" y="2561"/>
                  </a:cubicBezTo>
                  <a:cubicBezTo>
                    <a:pt x="1233" y="2620"/>
                    <a:pt x="1378" y="2650"/>
                    <a:pt x="1523" y="2650"/>
                  </a:cubicBezTo>
                  <a:cubicBezTo>
                    <a:pt x="1618" y="2650"/>
                    <a:pt x="1713" y="2637"/>
                    <a:pt x="1806" y="2611"/>
                  </a:cubicBezTo>
                  <a:cubicBezTo>
                    <a:pt x="1823" y="2608"/>
                    <a:pt x="1839" y="2604"/>
                    <a:pt x="1855" y="2600"/>
                  </a:cubicBezTo>
                  <a:cubicBezTo>
                    <a:pt x="1859" y="2598"/>
                    <a:pt x="1865" y="2598"/>
                    <a:pt x="1869" y="2597"/>
                  </a:cubicBezTo>
                  <a:lnTo>
                    <a:pt x="1867" y="2597"/>
                  </a:lnTo>
                  <a:cubicBezTo>
                    <a:pt x="1954" y="2577"/>
                    <a:pt x="2037" y="2538"/>
                    <a:pt x="2107" y="2483"/>
                  </a:cubicBezTo>
                  <a:cubicBezTo>
                    <a:pt x="2178" y="2425"/>
                    <a:pt x="2237" y="2356"/>
                    <a:pt x="2282" y="2277"/>
                  </a:cubicBezTo>
                  <a:cubicBezTo>
                    <a:pt x="2341" y="2186"/>
                    <a:pt x="2384" y="2081"/>
                    <a:pt x="2423" y="1984"/>
                  </a:cubicBezTo>
                  <a:cubicBezTo>
                    <a:pt x="2431" y="1967"/>
                    <a:pt x="2439" y="1948"/>
                    <a:pt x="2446" y="1930"/>
                  </a:cubicBezTo>
                  <a:cubicBezTo>
                    <a:pt x="2493" y="1803"/>
                    <a:pt x="2493" y="1673"/>
                    <a:pt x="2479" y="1544"/>
                  </a:cubicBezTo>
                  <a:cubicBezTo>
                    <a:pt x="2479" y="1542"/>
                    <a:pt x="2479" y="1541"/>
                    <a:pt x="2479" y="1539"/>
                  </a:cubicBezTo>
                  <a:lnTo>
                    <a:pt x="2479" y="1513"/>
                  </a:lnTo>
                  <a:cubicBezTo>
                    <a:pt x="2466" y="1417"/>
                    <a:pt x="2453" y="1320"/>
                    <a:pt x="2440" y="1222"/>
                  </a:cubicBezTo>
                  <a:cubicBezTo>
                    <a:pt x="2408" y="1104"/>
                    <a:pt x="2346" y="989"/>
                    <a:pt x="2292" y="878"/>
                  </a:cubicBezTo>
                  <a:cubicBezTo>
                    <a:pt x="2214" y="721"/>
                    <a:pt x="2132" y="571"/>
                    <a:pt x="2002" y="450"/>
                  </a:cubicBezTo>
                  <a:cubicBezTo>
                    <a:pt x="1972" y="422"/>
                    <a:pt x="1942" y="395"/>
                    <a:pt x="1911" y="368"/>
                  </a:cubicBezTo>
                  <a:cubicBezTo>
                    <a:pt x="1897" y="355"/>
                    <a:pt x="1882" y="340"/>
                    <a:pt x="1867" y="327"/>
                  </a:cubicBezTo>
                  <a:cubicBezTo>
                    <a:pt x="1829" y="293"/>
                    <a:pt x="1790" y="261"/>
                    <a:pt x="1748" y="232"/>
                  </a:cubicBezTo>
                  <a:cubicBezTo>
                    <a:pt x="1685" y="166"/>
                    <a:pt x="1604" y="118"/>
                    <a:pt x="1516" y="94"/>
                  </a:cubicBezTo>
                  <a:cubicBezTo>
                    <a:pt x="1382" y="42"/>
                    <a:pt x="1243" y="12"/>
                    <a:pt x="11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7" name="Google Shape;367;p22"/>
            <p:cNvSpPr/>
            <p:nvPr/>
          </p:nvSpPr>
          <p:spPr>
            <a:xfrm>
              <a:off x="1288262" y="4076777"/>
              <a:ext cx="137053" cy="147981"/>
            </a:xfrm>
            <a:custGeom>
              <a:avLst/>
              <a:gdLst/>
              <a:ahLst/>
              <a:cxnLst/>
              <a:rect l="l" t="t" r="r" b="b"/>
              <a:pathLst>
                <a:path w="1994" h="2153" extrusionOk="0">
                  <a:moveTo>
                    <a:pt x="853" y="1"/>
                  </a:moveTo>
                  <a:cubicBezTo>
                    <a:pt x="815" y="1"/>
                    <a:pt x="776" y="6"/>
                    <a:pt x="740" y="16"/>
                  </a:cubicBezTo>
                  <a:cubicBezTo>
                    <a:pt x="683" y="17"/>
                    <a:pt x="627" y="30"/>
                    <a:pt x="575" y="53"/>
                  </a:cubicBezTo>
                  <a:cubicBezTo>
                    <a:pt x="453" y="87"/>
                    <a:pt x="335" y="144"/>
                    <a:pt x="250" y="238"/>
                  </a:cubicBezTo>
                  <a:lnTo>
                    <a:pt x="139" y="386"/>
                  </a:lnTo>
                  <a:cubicBezTo>
                    <a:pt x="127" y="409"/>
                    <a:pt x="117" y="434"/>
                    <a:pt x="108" y="458"/>
                  </a:cubicBezTo>
                  <a:cubicBezTo>
                    <a:pt x="28" y="610"/>
                    <a:pt x="0" y="787"/>
                    <a:pt x="5" y="957"/>
                  </a:cubicBezTo>
                  <a:cubicBezTo>
                    <a:pt x="9" y="1172"/>
                    <a:pt x="75" y="1379"/>
                    <a:pt x="196" y="1556"/>
                  </a:cubicBezTo>
                  <a:cubicBezTo>
                    <a:pt x="253" y="1639"/>
                    <a:pt x="312" y="1729"/>
                    <a:pt x="387" y="1796"/>
                  </a:cubicBezTo>
                  <a:cubicBezTo>
                    <a:pt x="408" y="1814"/>
                    <a:pt x="430" y="1833"/>
                    <a:pt x="451" y="1852"/>
                  </a:cubicBezTo>
                  <a:cubicBezTo>
                    <a:pt x="522" y="1917"/>
                    <a:pt x="596" y="1986"/>
                    <a:pt x="678" y="2033"/>
                  </a:cubicBezTo>
                  <a:cubicBezTo>
                    <a:pt x="815" y="2112"/>
                    <a:pt x="969" y="2152"/>
                    <a:pt x="1125" y="2152"/>
                  </a:cubicBezTo>
                  <a:cubicBezTo>
                    <a:pt x="1168" y="2152"/>
                    <a:pt x="1211" y="2149"/>
                    <a:pt x="1254" y="2143"/>
                  </a:cubicBezTo>
                  <a:cubicBezTo>
                    <a:pt x="1333" y="2140"/>
                    <a:pt x="1411" y="2123"/>
                    <a:pt x="1485" y="2093"/>
                  </a:cubicBezTo>
                  <a:cubicBezTo>
                    <a:pt x="1593" y="2046"/>
                    <a:pt x="1718" y="1960"/>
                    <a:pt x="1779" y="1849"/>
                  </a:cubicBezTo>
                  <a:cubicBezTo>
                    <a:pt x="1813" y="1807"/>
                    <a:pt x="1845" y="1764"/>
                    <a:pt x="1874" y="1719"/>
                  </a:cubicBezTo>
                  <a:cubicBezTo>
                    <a:pt x="1937" y="1620"/>
                    <a:pt x="1972" y="1506"/>
                    <a:pt x="1978" y="1388"/>
                  </a:cubicBezTo>
                  <a:cubicBezTo>
                    <a:pt x="1985" y="1346"/>
                    <a:pt x="1991" y="1303"/>
                    <a:pt x="1993" y="1261"/>
                  </a:cubicBezTo>
                  <a:cubicBezTo>
                    <a:pt x="1992" y="1159"/>
                    <a:pt x="1978" y="1058"/>
                    <a:pt x="1950" y="960"/>
                  </a:cubicBezTo>
                  <a:cubicBezTo>
                    <a:pt x="1943" y="928"/>
                    <a:pt x="1934" y="898"/>
                    <a:pt x="1926" y="868"/>
                  </a:cubicBezTo>
                  <a:cubicBezTo>
                    <a:pt x="1900" y="783"/>
                    <a:pt x="1865" y="699"/>
                    <a:pt x="1825" y="620"/>
                  </a:cubicBezTo>
                  <a:cubicBezTo>
                    <a:pt x="1816" y="604"/>
                    <a:pt x="1808" y="588"/>
                    <a:pt x="1797" y="574"/>
                  </a:cubicBezTo>
                  <a:cubicBezTo>
                    <a:pt x="1760" y="519"/>
                    <a:pt x="1720" y="467"/>
                    <a:pt x="1679" y="414"/>
                  </a:cubicBezTo>
                  <a:cubicBezTo>
                    <a:pt x="1594" y="301"/>
                    <a:pt x="1539" y="229"/>
                    <a:pt x="1401" y="154"/>
                  </a:cubicBezTo>
                  <a:cubicBezTo>
                    <a:pt x="1325" y="114"/>
                    <a:pt x="1246" y="81"/>
                    <a:pt x="1163" y="53"/>
                  </a:cubicBezTo>
                  <a:cubicBezTo>
                    <a:pt x="1142" y="48"/>
                    <a:pt x="1119" y="40"/>
                    <a:pt x="1096" y="36"/>
                  </a:cubicBezTo>
                  <a:cubicBezTo>
                    <a:pt x="1054" y="25"/>
                    <a:pt x="1011" y="17"/>
                    <a:pt x="966" y="16"/>
                  </a:cubicBezTo>
                  <a:cubicBezTo>
                    <a:pt x="929" y="6"/>
                    <a:pt x="891" y="1"/>
                    <a:pt x="8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8" name="Google Shape;368;p22"/>
            <p:cNvSpPr/>
            <p:nvPr/>
          </p:nvSpPr>
          <p:spPr>
            <a:xfrm>
              <a:off x="1585184" y="4490064"/>
              <a:ext cx="150043" cy="182416"/>
            </a:xfrm>
            <a:custGeom>
              <a:avLst/>
              <a:gdLst/>
              <a:ahLst/>
              <a:cxnLst/>
              <a:rect l="l" t="t" r="r" b="b"/>
              <a:pathLst>
                <a:path w="2183" h="2654" extrusionOk="0">
                  <a:moveTo>
                    <a:pt x="536" y="1"/>
                  </a:moveTo>
                  <a:cubicBezTo>
                    <a:pt x="532" y="1"/>
                    <a:pt x="549" y="4"/>
                    <a:pt x="599" y="11"/>
                  </a:cubicBezTo>
                  <a:lnTo>
                    <a:pt x="599" y="11"/>
                  </a:lnTo>
                  <a:cubicBezTo>
                    <a:pt x="559" y="6"/>
                    <a:pt x="521" y="2"/>
                    <a:pt x="484" y="2"/>
                  </a:cubicBezTo>
                  <a:cubicBezTo>
                    <a:pt x="383" y="2"/>
                    <a:pt x="292" y="28"/>
                    <a:pt x="200" y="100"/>
                  </a:cubicBezTo>
                  <a:cubicBezTo>
                    <a:pt x="76" y="198"/>
                    <a:pt x="25" y="324"/>
                    <a:pt x="12" y="482"/>
                  </a:cubicBezTo>
                  <a:cubicBezTo>
                    <a:pt x="1" y="659"/>
                    <a:pt x="14" y="838"/>
                    <a:pt x="51" y="1012"/>
                  </a:cubicBezTo>
                  <a:cubicBezTo>
                    <a:pt x="94" y="1216"/>
                    <a:pt x="123" y="1433"/>
                    <a:pt x="224" y="1618"/>
                  </a:cubicBezTo>
                  <a:cubicBezTo>
                    <a:pt x="439" y="2012"/>
                    <a:pt x="737" y="2425"/>
                    <a:pt x="1185" y="2546"/>
                  </a:cubicBezTo>
                  <a:cubicBezTo>
                    <a:pt x="1227" y="2564"/>
                    <a:pt x="1270" y="2580"/>
                    <a:pt x="1315" y="2593"/>
                  </a:cubicBezTo>
                  <a:lnTo>
                    <a:pt x="1269" y="2570"/>
                  </a:lnTo>
                  <a:lnTo>
                    <a:pt x="1269" y="2570"/>
                  </a:lnTo>
                  <a:cubicBezTo>
                    <a:pt x="1286" y="2579"/>
                    <a:pt x="1305" y="2586"/>
                    <a:pt x="1322" y="2593"/>
                  </a:cubicBezTo>
                  <a:cubicBezTo>
                    <a:pt x="1337" y="2598"/>
                    <a:pt x="1353" y="2602"/>
                    <a:pt x="1368" y="2605"/>
                  </a:cubicBezTo>
                  <a:lnTo>
                    <a:pt x="1368" y="2605"/>
                  </a:lnTo>
                  <a:lnTo>
                    <a:pt x="1342" y="2602"/>
                  </a:lnTo>
                  <a:lnTo>
                    <a:pt x="1342" y="2602"/>
                  </a:lnTo>
                  <a:cubicBezTo>
                    <a:pt x="1364" y="2612"/>
                    <a:pt x="1386" y="2623"/>
                    <a:pt x="1409" y="2632"/>
                  </a:cubicBezTo>
                  <a:cubicBezTo>
                    <a:pt x="1468" y="2645"/>
                    <a:pt x="1528" y="2654"/>
                    <a:pt x="1589" y="2654"/>
                  </a:cubicBezTo>
                  <a:cubicBezTo>
                    <a:pt x="1677" y="2652"/>
                    <a:pt x="1782" y="2645"/>
                    <a:pt x="1860" y="2599"/>
                  </a:cubicBezTo>
                  <a:cubicBezTo>
                    <a:pt x="2008" y="2510"/>
                    <a:pt x="2083" y="2332"/>
                    <a:pt x="2115" y="2159"/>
                  </a:cubicBezTo>
                  <a:lnTo>
                    <a:pt x="2119" y="2144"/>
                  </a:lnTo>
                  <a:lnTo>
                    <a:pt x="2119" y="2144"/>
                  </a:lnTo>
                  <a:cubicBezTo>
                    <a:pt x="2118" y="2147"/>
                    <a:pt x="2118" y="2149"/>
                    <a:pt x="2115" y="2152"/>
                  </a:cubicBezTo>
                  <a:cubicBezTo>
                    <a:pt x="2118" y="2141"/>
                    <a:pt x="2118" y="2131"/>
                    <a:pt x="2119" y="2119"/>
                  </a:cubicBezTo>
                  <a:cubicBezTo>
                    <a:pt x="2135" y="2056"/>
                    <a:pt x="2145" y="1992"/>
                    <a:pt x="2147" y="1927"/>
                  </a:cubicBezTo>
                  <a:cubicBezTo>
                    <a:pt x="2183" y="1706"/>
                    <a:pt x="2161" y="1479"/>
                    <a:pt x="2083" y="1269"/>
                  </a:cubicBezTo>
                  <a:cubicBezTo>
                    <a:pt x="2024" y="1106"/>
                    <a:pt x="1981" y="1017"/>
                    <a:pt x="1889" y="890"/>
                  </a:cubicBezTo>
                  <a:cubicBezTo>
                    <a:pt x="1805" y="773"/>
                    <a:pt x="1721" y="638"/>
                    <a:pt x="1623" y="537"/>
                  </a:cubicBezTo>
                  <a:cubicBezTo>
                    <a:pt x="1484" y="393"/>
                    <a:pt x="1292" y="293"/>
                    <a:pt x="1119" y="194"/>
                  </a:cubicBezTo>
                  <a:cubicBezTo>
                    <a:pt x="1020" y="139"/>
                    <a:pt x="914" y="94"/>
                    <a:pt x="806" y="60"/>
                  </a:cubicBezTo>
                  <a:cubicBezTo>
                    <a:pt x="778" y="51"/>
                    <a:pt x="749" y="40"/>
                    <a:pt x="720" y="31"/>
                  </a:cubicBezTo>
                  <a:cubicBezTo>
                    <a:pt x="676" y="19"/>
                    <a:pt x="545" y="1"/>
                    <a:pt x="5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9" name="Google Shape;369;p22"/>
            <p:cNvSpPr/>
            <p:nvPr/>
          </p:nvSpPr>
          <p:spPr>
            <a:xfrm>
              <a:off x="2081843" y="4276101"/>
              <a:ext cx="157535" cy="158772"/>
            </a:xfrm>
            <a:custGeom>
              <a:avLst/>
              <a:gdLst/>
              <a:ahLst/>
              <a:cxnLst/>
              <a:rect l="l" t="t" r="r" b="b"/>
              <a:pathLst>
                <a:path w="2292" h="2310" extrusionOk="0">
                  <a:moveTo>
                    <a:pt x="744" y="1"/>
                  </a:moveTo>
                  <a:cubicBezTo>
                    <a:pt x="712" y="1"/>
                    <a:pt x="679" y="4"/>
                    <a:pt x="647" y="8"/>
                  </a:cubicBezTo>
                  <a:cubicBezTo>
                    <a:pt x="617" y="4"/>
                    <a:pt x="587" y="2"/>
                    <a:pt x="557" y="2"/>
                  </a:cubicBezTo>
                  <a:cubicBezTo>
                    <a:pt x="421" y="2"/>
                    <a:pt x="293" y="45"/>
                    <a:pt x="189" y="151"/>
                  </a:cubicBezTo>
                  <a:cubicBezTo>
                    <a:pt x="62" y="281"/>
                    <a:pt x="0" y="491"/>
                    <a:pt x="55" y="673"/>
                  </a:cubicBezTo>
                  <a:cubicBezTo>
                    <a:pt x="55" y="673"/>
                    <a:pt x="55" y="674"/>
                    <a:pt x="55" y="674"/>
                  </a:cubicBezTo>
                  <a:cubicBezTo>
                    <a:pt x="55" y="817"/>
                    <a:pt x="100" y="956"/>
                    <a:pt x="143" y="1096"/>
                  </a:cubicBezTo>
                  <a:cubicBezTo>
                    <a:pt x="195" y="1266"/>
                    <a:pt x="281" y="1416"/>
                    <a:pt x="365" y="1572"/>
                  </a:cubicBezTo>
                  <a:cubicBezTo>
                    <a:pt x="444" y="1720"/>
                    <a:pt x="583" y="1860"/>
                    <a:pt x="707" y="1978"/>
                  </a:cubicBezTo>
                  <a:cubicBezTo>
                    <a:pt x="842" y="2109"/>
                    <a:pt x="993" y="2219"/>
                    <a:pt x="1176" y="2271"/>
                  </a:cubicBezTo>
                  <a:cubicBezTo>
                    <a:pt x="1269" y="2297"/>
                    <a:pt x="1368" y="2310"/>
                    <a:pt x="1465" y="2310"/>
                  </a:cubicBezTo>
                  <a:cubicBezTo>
                    <a:pt x="1470" y="2310"/>
                    <a:pt x="1475" y="2310"/>
                    <a:pt x="1480" y="2310"/>
                  </a:cubicBezTo>
                  <a:cubicBezTo>
                    <a:pt x="1488" y="2310"/>
                    <a:pt x="1496" y="2310"/>
                    <a:pt x="1504" y="2310"/>
                  </a:cubicBezTo>
                  <a:cubicBezTo>
                    <a:pt x="1546" y="2310"/>
                    <a:pt x="1588" y="2307"/>
                    <a:pt x="1629" y="2300"/>
                  </a:cubicBezTo>
                  <a:cubicBezTo>
                    <a:pt x="1682" y="2297"/>
                    <a:pt x="1735" y="2287"/>
                    <a:pt x="1786" y="2271"/>
                  </a:cubicBezTo>
                  <a:cubicBezTo>
                    <a:pt x="1788" y="2271"/>
                    <a:pt x="1791" y="2271"/>
                    <a:pt x="1793" y="2271"/>
                  </a:cubicBezTo>
                  <a:cubicBezTo>
                    <a:pt x="1905" y="2271"/>
                    <a:pt x="2021" y="2206"/>
                    <a:pt x="2045" y="2089"/>
                  </a:cubicBezTo>
                  <a:cubicBezTo>
                    <a:pt x="2083" y="2040"/>
                    <a:pt x="2112" y="1984"/>
                    <a:pt x="2133" y="1925"/>
                  </a:cubicBezTo>
                  <a:cubicBezTo>
                    <a:pt x="2161" y="1876"/>
                    <a:pt x="2182" y="1821"/>
                    <a:pt x="2195" y="1765"/>
                  </a:cubicBezTo>
                  <a:cubicBezTo>
                    <a:pt x="2292" y="1482"/>
                    <a:pt x="2223" y="1132"/>
                    <a:pt x="2078" y="896"/>
                  </a:cubicBezTo>
                  <a:cubicBezTo>
                    <a:pt x="2047" y="844"/>
                    <a:pt x="2011" y="796"/>
                    <a:pt x="1976" y="747"/>
                  </a:cubicBezTo>
                  <a:cubicBezTo>
                    <a:pt x="1921" y="673"/>
                    <a:pt x="1854" y="569"/>
                    <a:pt x="1800" y="514"/>
                  </a:cubicBezTo>
                  <a:cubicBezTo>
                    <a:pt x="1731" y="448"/>
                    <a:pt x="1656" y="386"/>
                    <a:pt x="1577" y="331"/>
                  </a:cubicBezTo>
                  <a:cubicBezTo>
                    <a:pt x="1436" y="227"/>
                    <a:pt x="1282" y="144"/>
                    <a:pt x="1117" y="85"/>
                  </a:cubicBezTo>
                  <a:cubicBezTo>
                    <a:pt x="1071" y="69"/>
                    <a:pt x="1026" y="53"/>
                    <a:pt x="980" y="38"/>
                  </a:cubicBezTo>
                  <a:cubicBezTo>
                    <a:pt x="930" y="23"/>
                    <a:pt x="879" y="13"/>
                    <a:pt x="826" y="7"/>
                  </a:cubicBezTo>
                  <a:cubicBezTo>
                    <a:pt x="799" y="3"/>
                    <a:pt x="772" y="1"/>
                    <a:pt x="7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70" name="Google Shape;370;p22"/>
            <p:cNvSpPr/>
            <p:nvPr/>
          </p:nvSpPr>
          <p:spPr>
            <a:xfrm>
              <a:off x="1966373" y="4625535"/>
              <a:ext cx="164064" cy="196987"/>
            </a:xfrm>
            <a:custGeom>
              <a:avLst/>
              <a:gdLst/>
              <a:ahLst/>
              <a:cxnLst/>
              <a:rect l="l" t="t" r="r" b="b"/>
              <a:pathLst>
                <a:path w="2387" h="2866" extrusionOk="0">
                  <a:moveTo>
                    <a:pt x="242" y="1"/>
                  </a:moveTo>
                  <a:cubicBezTo>
                    <a:pt x="173" y="1"/>
                    <a:pt x="103" y="45"/>
                    <a:pt x="111" y="128"/>
                  </a:cubicBezTo>
                  <a:cubicBezTo>
                    <a:pt x="111" y="154"/>
                    <a:pt x="108" y="178"/>
                    <a:pt x="101" y="203"/>
                  </a:cubicBezTo>
                  <a:cubicBezTo>
                    <a:pt x="0" y="380"/>
                    <a:pt x="17" y="544"/>
                    <a:pt x="56" y="726"/>
                  </a:cubicBezTo>
                  <a:cubicBezTo>
                    <a:pt x="45" y="827"/>
                    <a:pt x="40" y="928"/>
                    <a:pt x="65" y="1032"/>
                  </a:cubicBezTo>
                  <a:cubicBezTo>
                    <a:pt x="84" y="1109"/>
                    <a:pt x="111" y="1184"/>
                    <a:pt x="136" y="1261"/>
                  </a:cubicBezTo>
                  <a:cubicBezTo>
                    <a:pt x="149" y="1301"/>
                    <a:pt x="159" y="1344"/>
                    <a:pt x="164" y="1386"/>
                  </a:cubicBezTo>
                  <a:cubicBezTo>
                    <a:pt x="183" y="1481"/>
                    <a:pt x="231" y="1566"/>
                    <a:pt x="272" y="1653"/>
                  </a:cubicBezTo>
                  <a:cubicBezTo>
                    <a:pt x="311" y="1735"/>
                    <a:pt x="352" y="1818"/>
                    <a:pt x="391" y="1900"/>
                  </a:cubicBezTo>
                  <a:cubicBezTo>
                    <a:pt x="444" y="2009"/>
                    <a:pt x="489" y="2105"/>
                    <a:pt x="562" y="2202"/>
                  </a:cubicBezTo>
                  <a:cubicBezTo>
                    <a:pt x="630" y="2295"/>
                    <a:pt x="705" y="2382"/>
                    <a:pt x="787" y="2462"/>
                  </a:cubicBezTo>
                  <a:cubicBezTo>
                    <a:pt x="1002" y="2672"/>
                    <a:pt x="1286" y="2865"/>
                    <a:pt x="1586" y="2865"/>
                  </a:cubicBezTo>
                  <a:cubicBezTo>
                    <a:pt x="1633" y="2865"/>
                    <a:pt x="1680" y="2860"/>
                    <a:pt x="1728" y="2850"/>
                  </a:cubicBezTo>
                  <a:cubicBezTo>
                    <a:pt x="1773" y="2850"/>
                    <a:pt x="1817" y="2844"/>
                    <a:pt x="1861" y="2831"/>
                  </a:cubicBezTo>
                  <a:cubicBezTo>
                    <a:pt x="2008" y="2829"/>
                    <a:pt x="2127" y="2742"/>
                    <a:pt x="2185" y="2608"/>
                  </a:cubicBezTo>
                  <a:cubicBezTo>
                    <a:pt x="2209" y="2565"/>
                    <a:pt x="2229" y="2519"/>
                    <a:pt x="2245" y="2471"/>
                  </a:cubicBezTo>
                  <a:cubicBezTo>
                    <a:pt x="2368" y="2248"/>
                    <a:pt x="2387" y="1988"/>
                    <a:pt x="2312" y="1729"/>
                  </a:cubicBezTo>
                  <a:cubicBezTo>
                    <a:pt x="2258" y="1537"/>
                    <a:pt x="2182" y="1354"/>
                    <a:pt x="2084" y="1183"/>
                  </a:cubicBezTo>
                  <a:cubicBezTo>
                    <a:pt x="1987" y="1017"/>
                    <a:pt x="1842" y="883"/>
                    <a:pt x="1711" y="746"/>
                  </a:cubicBezTo>
                  <a:cubicBezTo>
                    <a:pt x="1669" y="703"/>
                    <a:pt x="1629" y="658"/>
                    <a:pt x="1587" y="615"/>
                  </a:cubicBezTo>
                  <a:cubicBezTo>
                    <a:pt x="1516" y="544"/>
                    <a:pt x="1435" y="493"/>
                    <a:pt x="1356" y="438"/>
                  </a:cubicBezTo>
                  <a:cubicBezTo>
                    <a:pt x="1208" y="307"/>
                    <a:pt x="1036" y="150"/>
                    <a:pt x="847" y="147"/>
                  </a:cubicBezTo>
                  <a:cubicBezTo>
                    <a:pt x="820" y="125"/>
                    <a:pt x="793" y="105"/>
                    <a:pt x="762" y="88"/>
                  </a:cubicBezTo>
                  <a:cubicBezTo>
                    <a:pt x="670" y="30"/>
                    <a:pt x="578" y="4"/>
                    <a:pt x="481" y="4"/>
                  </a:cubicBezTo>
                  <a:cubicBezTo>
                    <a:pt x="437" y="4"/>
                    <a:pt x="391" y="10"/>
                    <a:pt x="343" y="20"/>
                  </a:cubicBezTo>
                  <a:cubicBezTo>
                    <a:pt x="330" y="20"/>
                    <a:pt x="317" y="18"/>
                    <a:pt x="304" y="14"/>
                  </a:cubicBezTo>
                  <a:cubicBezTo>
                    <a:pt x="285" y="5"/>
                    <a:pt x="263" y="1"/>
                    <a:pt x="2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71" name="Google Shape;371;p22"/>
            <p:cNvSpPr/>
            <p:nvPr/>
          </p:nvSpPr>
          <p:spPr>
            <a:xfrm>
              <a:off x="2350585" y="4689524"/>
              <a:ext cx="141795" cy="164752"/>
            </a:xfrm>
            <a:custGeom>
              <a:avLst/>
              <a:gdLst/>
              <a:ahLst/>
              <a:cxnLst/>
              <a:rect l="l" t="t" r="r" b="b"/>
              <a:pathLst>
                <a:path w="2063" h="2397" extrusionOk="0">
                  <a:moveTo>
                    <a:pt x="462" y="1"/>
                  </a:moveTo>
                  <a:cubicBezTo>
                    <a:pt x="355" y="1"/>
                    <a:pt x="252" y="43"/>
                    <a:pt x="174" y="119"/>
                  </a:cubicBezTo>
                  <a:cubicBezTo>
                    <a:pt x="88" y="209"/>
                    <a:pt x="62" y="314"/>
                    <a:pt x="48" y="426"/>
                  </a:cubicBezTo>
                  <a:cubicBezTo>
                    <a:pt x="13" y="520"/>
                    <a:pt x="0" y="619"/>
                    <a:pt x="9" y="720"/>
                  </a:cubicBezTo>
                  <a:cubicBezTo>
                    <a:pt x="19" y="835"/>
                    <a:pt x="46" y="949"/>
                    <a:pt x="89" y="1057"/>
                  </a:cubicBezTo>
                  <a:cubicBezTo>
                    <a:pt x="112" y="1121"/>
                    <a:pt x="136" y="1184"/>
                    <a:pt x="161" y="1248"/>
                  </a:cubicBezTo>
                  <a:cubicBezTo>
                    <a:pt x="206" y="1372"/>
                    <a:pt x="268" y="1488"/>
                    <a:pt x="346" y="1595"/>
                  </a:cubicBezTo>
                  <a:cubicBezTo>
                    <a:pt x="457" y="1756"/>
                    <a:pt x="562" y="1925"/>
                    <a:pt x="711" y="2050"/>
                  </a:cubicBezTo>
                  <a:cubicBezTo>
                    <a:pt x="765" y="2096"/>
                    <a:pt x="819" y="2141"/>
                    <a:pt x="872" y="2186"/>
                  </a:cubicBezTo>
                  <a:cubicBezTo>
                    <a:pt x="984" y="2279"/>
                    <a:pt x="1052" y="2337"/>
                    <a:pt x="1196" y="2376"/>
                  </a:cubicBezTo>
                  <a:cubicBezTo>
                    <a:pt x="1249" y="2390"/>
                    <a:pt x="1303" y="2396"/>
                    <a:pt x="1357" y="2396"/>
                  </a:cubicBezTo>
                  <a:cubicBezTo>
                    <a:pt x="1393" y="2396"/>
                    <a:pt x="1430" y="2393"/>
                    <a:pt x="1466" y="2387"/>
                  </a:cubicBezTo>
                  <a:cubicBezTo>
                    <a:pt x="1493" y="2394"/>
                    <a:pt x="1520" y="2397"/>
                    <a:pt x="1547" y="2397"/>
                  </a:cubicBezTo>
                  <a:cubicBezTo>
                    <a:pt x="1743" y="2397"/>
                    <a:pt x="1913" y="2235"/>
                    <a:pt x="1948" y="2039"/>
                  </a:cubicBezTo>
                  <a:cubicBezTo>
                    <a:pt x="2029" y="1879"/>
                    <a:pt x="2062" y="1696"/>
                    <a:pt x="2003" y="1513"/>
                  </a:cubicBezTo>
                  <a:cubicBezTo>
                    <a:pt x="1983" y="1448"/>
                    <a:pt x="1957" y="1386"/>
                    <a:pt x="1934" y="1323"/>
                  </a:cubicBezTo>
                  <a:cubicBezTo>
                    <a:pt x="1891" y="1200"/>
                    <a:pt x="1850" y="1073"/>
                    <a:pt x="1777" y="967"/>
                  </a:cubicBezTo>
                  <a:cubicBezTo>
                    <a:pt x="1737" y="908"/>
                    <a:pt x="1696" y="850"/>
                    <a:pt x="1656" y="792"/>
                  </a:cubicBezTo>
                  <a:cubicBezTo>
                    <a:pt x="1585" y="690"/>
                    <a:pt x="1519" y="576"/>
                    <a:pt x="1431" y="491"/>
                  </a:cubicBezTo>
                  <a:cubicBezTo>
                    <a:pt x="1382" y="442"/>
                    <a:pt x="1326" y="399"/>
                    <a:pt x="1274" y="353"/>
                  </a:cubicBezTo>
                  <a:cubicBezTo>
                    <a:pt x="1188" y="279"/>
                    <a:pt x="1102" y="190"/>
                    <a:pt x="1004" y="135"/>
                  </a:cubicBezTo>
                  <a:cubicBezTo>
                    <a:pt x="953" y="108"/>
                    <a:pt x="899" y="83"/>
                    <a:pt x="845" y="62"/>
                  </a:cubicBezTo>
                  <a:cubicBezTo>
                    <a:pt x="776" y="33"/>
                    <a:pt x="701" y="17"/>
                    <a:pt x="626" y="17"/>
                  </a:cubicBezTo>
                  <a:cubicBezTo>
                    <a:pt x="614" y="17"/>
                    <a:pt x="603" y="18"/>
                    <a:pt x="591" y="18"/>
                  </a:cubicBezTo>
                  <a:cubicBezTo>
                    <a:pt x="569" y="14"/>
                    <a:pt x="546" y="8"/>
                    <a:pt x="525" y="5"/>
                  </a:cubicBezTo>
                  <a:cubicBezTo>
                    <a:pt x="504" y="2"/>
                    <a:pt x="483" y="1"/>
                    <a:pt x="4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72" name="Google Shape;372;p22"/>
            <p:cNvSpPr/>
            <p:nvPr/>
          </p:nvSpPr>
          <p:spPr>
            <a:xfrm>
              <a:off x="2218413" y="4939709"/>
              <a:ext cx="108460" cy="121725"/>
            </a:xfrm>
            <a:custGeom>
              <a:avLst/>
              <a:gdLst/>
              <a:ahLst/>
              <a:cxnLst/>
              <a:rect l="l" t="t" r="r" b="b"/>
              <a:pathLst>
                <a:path w="1578" h="1771" extrusionOk="0">
                  <a:moveTo>
                    <a:pt x="574" y="1"/>
                  </a:moveTo>
                  <a:cubicBezTo>
                    <a:pt x="525" y="1"/>
                    <a:pt x="478" y="6"/>
                    <a:pt x="430" y="19"/>
                  </a:cubicBezTo>
                  <a:cubicBezTo>
                    <a:pt x="342" y="44"/>
                    <a:pt x="274" y="91"/>
                    <a:pt x="204" y="150"/>
                  </a:cubicBezTo>
                  <a:cubicBezTo>
                    <a:pt x="74" y="258"/>
                    <a:pt x="22" y="429"/>
                    <a:pt x="11" y="594"/>
                  </a:cubicBezTo>
                  <a:cubicBezTo>
                    <a:pt x="8" y="625"/>
                    <a:pt x="6" y="658"/>
                    <a:pt x="5" y="690"/>
                  </a:cubicBezTo>
                  <a:cubicBezTo>
                    <a:pt x="4" y="719"/>
                    <a:pt x="2" y="749"/>
                    <a:pt x="1" y="778"/>
                  </a:cubicBezTo>
                  <a:cubicBezTo>
                    <a:pt x="1" y="794"/>
                    <a:pt x="1" y="810"/>
                    <a:pt x="1" y="826"/>
                  </a:cubicBezTo>
                  <a:lnTo>
                    <a:pt x="28" y="1027"/>
                  </a:lnTo>
                  <a:cubicBezTo>
                    <a:pt x="50" y="1122"/>
                    <a:pt x="94" y="1212"/>
                    <a:pt x="161" y="1285"/>
                  </a:cubicBezTo>
                  <a:cubicBezTo>
                    <a:pt x="220" y="1364"/>
                    <a:pt x="283" y="1442"/>
                    <a:pt x="351" y="1516"/>
                  </a:cubicBezTo>
                  <a:cubicBezTo>
                    <a:pt x="447" y="1620"/>
                    <a:pt x="573" y="1693"/>
                    <a:pt x="711" y="1728"/>
                  </a:cubicBezTo>
                  <a:cubicBezTo>
                    <a:pt x="721" y="1731"/>
                    <a:pt x="733" y="1733"/>
                    <a:pt x="744" y="1736"/>
                  </a:cubicBezTo>
                  <a:cubicBezTo>
                    <a:pt x="802" y="1749"/>
                    <a:pt x="862" y="1757"/>
                    <a:pt x="922" y="1757"/>
                  </a:cubicBezTo>
                  <a:cubicBezTo>
                    <a:pt x="928" y="1757"/>
                    <a:pt x="933" y="1757"/>
                    <a:pt x="939" y="1756"/>
                  </a:cubicBezTo>
                  <a:cubicBezTo>
                    <a:pt x="975" y="1766"/>
                    <a:pt x="1015" y="1770"/>
                    <a:pt x="1055" y="1770"/>
                  </a:cubicBezTo>
                  <a:cubicBezTo>
                    <a:pt x="1135" y="1770"/>
                    <a:pt x="1217" y="1752"/>
                    <a:pt x="1280" y="1710"/>
                  </a:cubicBezTo>
                  <a:cubicBezTo>
                    <a:pt x="1373" y="1650"/>
                    <a:pt x="1471" y="1550"/>
                    <a:pt x="1488" y="1434"/>
                  </a:cubicBezTo>
                  <a:lnTo>
                    <a:pt x="1496" y="1375"/>
                  </a:lnTo>
                  <a:cubicBezTo>
                    <a:pt x="1499" y="1367"/>
                    <a:pt x="1504" y="1360"/>
                    <a:pt x="1507" y="1353"/>
                  </a:cubicBezTo>
                  <a:cubicBezTo>
                    <a:pt x="1528" y="1303"/>
                    <a:pt x="1538" y="1287"/>
                    <a:pt x="1544" y="1243"/>
                  </a:cubicBezTo>
                  <a:cubicBezTo>
                    <a:pt x="1556" y="1171"/>
                    <a:pt x="1577" y="1073"/>
                    <a:pt x="1574" y="1020"/>
                  </a:cubicBezTo>
                  <a:lnTo>
                    <a:pt x="1551" y="827"/>
                  </a:lnTo>
                  <a:cubicBezTo>
                    <a:pt x="1527" y="769"/>
                    <a:pt x="1502" y="712"/>
                    <a:pt x="1479" y="654"/>
                  </a:cubicBezTo>
                  <a:cubicBezTo>
                    <a:pt x="1463" y="618"/>
                    <a:pt x="1446" y="585"/>
                    <a:pt x="1430" y="549"/>
                  </a:cubicBezTo>
                  <a:cubicBezTo>
                    <a:pt x="1401" y="485"/>
                    <a:pt x="1365" y="423"/>
                    <a:pt x="1324" y="367"/>
                  </a:cubicBezTo>
                  <a:cubicBezTo>
                    <a:pt x="1263" y="284"/>
                    <a:pt x="1187" y="215"/>
                    <a:pt x="1097" y="161"/>
                  </a:cubicBezTo>
                  <a:cubicBezTo>
                    <a:pt x="1034" y="129"/>
                    <a:pt x="968" y="101"/>
                    <a:pt x="900" y="78"/>
                  </a:cubicBezTo>
                  <a:lnTo>
                    <a:pt x="819" y="46"/>
                  </a:lnTo>
                  <a:cubicBezTo>
                    <a:pt x="772" y="27"/>
                    <a:pt x="721" y="14"/>
                    <a:pt x="671" y="8"/>
                  </a:cubicBezTo>
                  <a:cubicBezTo>
                    <a:pt x="638" y="3"/>
                    <a:pt x="606" y="1"/>
                    <a:pt x="5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73" name="Google Shape;373;p22"/>
            <p:cNvSpPr/>
            <p:nvPr/>
          </p:nvSpPr>
          <p:spPr>
            <a:xfrm>
              <a:off x="1085502" y="2883725"/>
              <a:ext cx="167364" cy="194719"/>
            </a:xfrm>
            <a:custGeom>
              <a:avLst/>
              <a:gdLst/>
              <a:ahLst/>
              <a:cxnLst/>
              <a:rect l="l" t="t" r="r" b="b"/>
              <a:pathLst>
                <a:path w="2435" h="2833" extrusionOk="0">
                  <a:moveTo>
                    <a:pt x="828" y="0"/>
                  </a:moveTo>
                  <a:cubicBezTo>
                    <a:pt x="756" y="2"/>
                    <a:pt x="684" y="10"/>
                    <a:pt x="613" y="31"/>
                  </a:cubicBezTo>
                  <a:lnTo>
                    <a:pt x="555" y="38"/>
                  </a:lnTo>
                  <a:cubicBezTo>
                    <a:pt x="470" y="59"/>
                    <a:pt x="391" y="101"/>
                    <a:pt x="328" y="160"/>
                  </a:cubicBezTo>
                  <a:cubicBezTo>
                    <a:pt x="299" y="186"/>
                    <a:pt x="271" y="215"/>
                    <a:pt x="248" y="245"/>
                  </a:cubicBezTo>
                  <a:lnTo>
                    <a:pt x="260" y="225"/>
                  </a:lnTo>
                  <a:lnTo>
                    <a:pt x="260" y="225"/>
                  </a:lnTo>
                  <a:cubicBezTo>
                    <a:pt x="245" y="240"/>
                    <a:pt x="235" y="257"/>
                    <a:pt x="222" y="273"/>
                  </a:cubicBezTo>
                  <a:cubicBezTo>
                    <a:pt x="204" y="294"/>
                    <a:pt x="185" y="317"/>
                    <a:pt x="169" y="342"/>
                  </a:cubicBezTo>
                  <a:cubicBezTo>
                    <a:pt x="60" y="499"/>
                    <a:pt x="1" y="686"/>
                    <a:pt x="1" y="878"/>
                  </a:cubicBezTo>
                  <a:cubicBezTo>
                    <a:pt x="1" y="933"/>
                    <a:pt x="3" y="987"/>
                    <a:pt x="5" y="1042"/>
                  </a:cubicBezTo>
                  <a:cubicBezTo>
                    <a:pt x="11" y="1199"/>
                    <a:pt x="31" y="1313"/>
                    <a:pt x="81" y="1447"/>
                  </a:cubicBezTo>
                  <a:lnTo>
                    <a:pt x="153" y="1639"/>
                  </a:lnTo>
                  <a:cubicBezTo>
                    <a:pt x="204" y="1773"/>
                    <a:pt x="250" y="1918"/>
                    <a:pt x="316" y="2042"/>
                  </a:cubicBezTo>
                  <a:cubicBezTo>
                    <a:pt x="382" y="2168"/>
                    <a:pt x="485" y="2280"/>
                    <a:pt x="576" y="2391"/>
                  </a:cubicBezTo>
                  <a:cubicBezTo>
                    <a:pt x="668" y="2501"/>
                    <a:pt x="777" y="2606"/>
                    <a:pt x="904" y="2676"/>
                  </a:cubicBezTo>
                  <a:cubicBezTo>
                    <a:pt x="1052" y="2757"/>
                    <a:pt x="1240" y="2822"/>
                    <a:pt x="1411" y="2822"/>
                  </a:cubicBezTo>
                  <a:cubicBezTo>
                    <a:pt x="1420" y="2822"/>
                    <a:pt x="1429" y="2822"/>
                    <a:pt x="1437" y="2822"/>
                  </a:cubicBezTo>
                  <a:lnTo>
                    <a:pt x="1459" y="2818"/>
                  </a:lnTo>
                  <a:cubicBezTo>
                    <a:pt x="1508" y="2828"/>
                    <a:pt x="1557" y="2833"/>
                    <a:pt x="1606" y="2833"/>
                  </a:cubicBezTo>
                  <a:cubicBezTo>
                    <a:pt x="1640" y="2833"/>
                    <a:pt x="1673" y="2830"/>
                    <a:pt x="1707" y="2826"/>
                  </a:cubicBezTo>
                  <a:cubicBezTo>
                    <a:pt x="1744" y="2821"/>
                    <a:pt x="1780" y="2810"/>
                    <a:pt x="1815" y="2799"/>
                  </a:cubicBezTo>
                  <a:lnTo>
                    <a:pt x="1877" y="2790"/>
                  </a:lnTo>
                  <a:cubicBezTo>
                    <a:pt x="1910" y="2782"/>
                    <a:pt x="1934" y="2760"/>
                    <a:pt x="1963" y="2744"/>
                  </a:cubicBezTo>
                  <a:cubicBezTo>
                    <a:pt x="1973" y="2740"/>
                    <a:pt x="1982" y="2735"/>
                    <a:pt x="1994" y="2731"/>
                  </a:cubicBezTo>
                  <a:lnTo>
                    <a:pt x="1994" y="2731"/>
                  </a:lnTo>
                  <a:lnTo>
                    <a:pt x="1979" y="2735"/>
                  </a:lnTo>
                  <a:cubicBezTo>
                    <a:pt x="2002" y="2721"/>
                    <a:pt x="2030" y="2715"/>
                    <a:pt x="2051" y="2697"/>
                  </a:cubicBezTo>
                  <a:cubicBezTo>
                    <a:pt x="2071" y="2678"/>
                    <a:pt x="2090" y="2658"/>
                    <a:pt x="2107" y="2636"/>
                  </a:cubicBezTo>
                  <a:lnTo>
                    <a:pt x="2107" y="2636"/>
                  </a:lnTo>
                  <a:lnTo>
                    <a:pt x="2102" y="2646"/>
                  </a:lnTo>
                  <a:cubicBezTo>
                    <a:pt x="2161" y="2593"/>
                    <a:pt x="2211" y="2531"/>
                    <a:pt x="2251" y="2462"/>
                  </a:cubicBezTo>
                  <a:cubicBezTo>
                    <a:pt x="2289" y="2394"/>
                    <a:pt x="2315" y="2322"/>
                    <a:pt x="2328" y="2246"/>
                  </a:cubicBezTo>
                  <a:cubicBezTo>
                    <a:pt x="2355" y="2192"/>
                    <a:pt x="2377" y="2135"/>
                    <a:pt x="2393" y="2077"/>
                  </a:cubicBezTo>
                  <a:cubicBezTo>
                    <a:pt x="2420" y="1969"/>
                    <a:pt x="2433" y="1858"/>
                    <a:pt x="2435" y="1747"/>
                  </a:cubicBezTo>
                  <a:cubicBezTo>
                    <a:pt x="2427" y="1516"/>
                    <a:pt x="2345" y="1320"/>
                    <a:pt x="2250" y="1116"/>
                  </a:cubicBezTo>
                  <a:cubicBezTo>
                    <a:pt x="2156" y="917"/>
                    <a:pt x="2022" y="751"/>
                    <a:pt x="1871" y="597"/>
                  </a:cubicBezTo>
                  <a:cubicBezTo>
                    <a:pt x="1734" y="457"/>
                    <a:pt x="1600" y="302"/>
                    <a:pt x="1429" y="206"/>
                  </a:cubicBezTo>
                  <a:cubicBezTo>
                    <a:pt x="1378" y="179"/>
                    <a:pt x="1325" y="156"/>
                    <a:pt x="1273" y="130"/>
                  </a:cubicBezTo>
                  <a:cubicBezTo>
                    <a:pt x="1126" y="59"/>
                    <a:pt x="996" y="2"/>
                    <a:pt x="8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74" name="Google Shape;374;p22"/>
          <p:cNvSpPr/>
          <p:nvPr/>
        </p:nvSpPr>
        <p:spPr>
          <a:xfrm rot="10800000">
            <a:off x="5897626" y="4477528"/>
            <a:ext cx="3190336" cy="570028"/>
          </a:xfrm>
          <a:custGeom>
            <a:avLst/>
            <a:gdLst/>
            <a:ahLst/>
            <a:cxnLst/>
            <a:rect l="l" t="t" r="r" b="b"/>
            <a:pathLst>
              <a:path w="54608" h="9757" extrusionOk="0">
                <a:moveTo>
                  <a:pt x="44464" y="3737"/>
                </a:moveTo>
                <a:cubicBezTo>
                  <a:pt x="44660" y="3868"/>
                  <a:pt x="44840" y="4021"/>
                  <a:pt x="44989" y="4208"/>
                </a:cubicBezTo>
                <a:lnTo>
                  <a:pt x="44987" y="4208"/>
                </a:lnTo>
                <a:cubicBezTo>
                  <a:pt x="45428" y="4763"/>
                  <a:pt x="45254" y="5397"/>
                  <a:pt x="44675" y="5743"/>
                </a:cubicBezTo>
                <a:cubicBezTo>
                  <a:pt x="44243" y="5999"/>
                  <a:pt x="43673" y="6135"/>
                  <a:pt x="43158" y="6135"/>
                </a:cubicBezTo>
                <a:cubicBezTo>
                  <a:pt x="43084" y="6135"/>
                  <a:pt x="43012" y="6132"/>
                  <a:pt x="42941" y="6126"/>
                </a:cubicBezTo>
                <a:cubicBezTo>
                  <a:pt x="42571" y="6097"/>
                  <a:pt x="42193" y="5952"/>
                  <a:pt x="42464" y="5511"/>
                </a:cubicBezTo>
                <a:cubicBezTo>
                  <a:pt x="42676" y="5169"/>
                  <a:pt x="43017" y="4868"/>
                  <a:pt x="43313" y="4602"/>
                </a:cubicBezTo>
                <a:cubicBezTo>
                  <a:pt x="43669" y="4279"/>
                  <a:pt x="44055" y="3989"/>
                  <a:pt x="44464" y="3737"/>
                </a:cubicBezTo>
                <a:close/>
                <a:moveTo>
                  <a:pt x="14776" y="2515"/>
                </a:moveTo>
                <a:lnTo>
                  <a:pt x="14776" y="2515"/>
                </a:lnTo>
                <a:cubicBezTo>
                  <a:pt x="15006" y="3146"/>
                  <a:pt x="14880" y="3892"/>
                  <a:pt x="14605" y="4488"/>
                </a:cubicBezTo>
                <a:cubicBezTo>
                  <a:pt x="14068" y="5652"/>
                  <a:pt x="12782" y="6642"/>
                  <a:pt x="11479" y="6642"/>
                </a:cubicBezTo>
                <a:cubicBezTo>
                  <a:pt x="11369" y="6642"/>
                  <a:pt x="11259" y="6635"/>
                  <a:pt x="11149" y="6620"/>
                </a:cubicBezTo>
                <a:cubicBezTo>
                  <a:pt x="10685" y="6558"/>
                  <a:pt x="10285" y="6263"/>
                  <a:pt x="10381" y="5739"/>
                </a:cubicBezTo>
                <a:cubicBezTo>
                  <a:pt x="10453" y="5344"/>
                  <a:pt x="10785" y="4986"/>
                  <a:pt x="11068" y="4727"/>
                </a:cubicBezTo>
                <a:cubicBezTo>
                  <a:pt x="11672" y="4176"/>
                  <a:pt x="12433" y="3753"/>
                  <a:pt x="13136" y="3351"/>
                </a:cubicBezTo>
                <a:cubicBezTo>
                  <a:pt x="13670" y="3045"/>
                  <a:pt x="14220" y="2771"/>
                  <a:pt x="14776" y="2515"/>
                </a:cubicBezTo>
                <a:close/>
                <a:moveTo>
                  <a:pt x="31628" y="3648"/>
                </a:moveTo>
                <a:lnTo>
                  <a:pt x="31628" y="3648"/>
                </a:lnTo>
                <a:cubicBezTo>
                  <a:pt x="32105" y="4710"/>
                  <a:pt x="32118" y="5972"/>
                  <a:pt x="31559" y="7037"/>
                </a:cubicBezTo>
                <a:cubicBezTo>
                  <a:pt x="31211" y="7701"/>
                  <a:pt x="30661" y="8265"/>
                  <a:pt x="30007" y="8613"/>
                </a:cubicBezTo>
                <a:cubicBezTo>
                  <a:pt x="29585" y="8838"/>
                  <a:pt x="29034" y="9027"/>
                  <a:pt x="28513" y="9027"/>
                </a:cubicBezTo>
                <a:cubicBezTo>
                  <a:pt x="28266" y="9027"/>
                  <a:pt x="28026" y="8984"/>
                  <a:pt x="27810" y="8883"/>
                </a:cubicBezTo>
                <a:cubicBezTo>
                  <a:pt x="27011" y="8511"/>
                  <a:pt x="27010" y="7484"/>
                  <a:pt x="27360" y="6788"/>
                </a:cubicBezTo>
                <a:cubicBezTo>
                  <a:pt x="27709" y="6090"/>
                  <a:pt x="28308" y="5509"/>
                  <a:pt x="28918" y="5048"/>
                </a:cubicBezTo>
                <a:cubicBezTo>
                  <a:pt x="29739" y="4429"/>
                  <a:pt x="30666" y="3988"/>
                  <a:pt x="31628" y="3648"/>
                </a:cubicBezTo>
                <a:close/>
                <a:moveTo>
                  <a:pt x="23653" y="1"/>
                </a:moveTo>
                <a:cubicBezTo>
                  <a:pt x="20706" y="1"/>
                  <a:pt x="17763" y="617"/>
                  <a:pt x="15042" y="1777"/>
                </a:cubicBezTo>
                <a:cubicBezTo>
                  <a:pt x="14543" y="1097"/>
                  <a:pt x="13688" y="708"/>
                  <a:pt x="12743" y="654"/>
                </a:cubicBezTo>
                <a:cubicBezTo>
                  <a:pt x="12623" y="648"/>
                  <a:pt x="12502" y="644"/>
                  <a:pt x="12381" y="644"/>
                </a:cubicBezTo>
                <a:cubicBezTo>
                  <a:pt x="10727" y="644"/>
                  <a:pt x="8995" y="1262"/>
                  <a:pt x="7487" y="1859"/>
                </a:cubicBezTo>
                <a:cubicBezTo>
                  <a:pt x="5662" y="2583"/>
                  <a:pt x="3890" y="3532"/>
                  <a:pt x="2323" y="4740"/>
                </a:cubicBezTo>
                <a:cubicBezTo>
                  <a:pt x="1573" y="5318"/>
                  <a:pt x="860" y="5942"/>
                  <a:pt x="187" y="6607"/>
                </a:cubicBezTo>
                <a:cubicBezTo>
                  <a:pt x="1" y="6791"/>
                  <a:pt x="176" y="7051"/>
                  <a:pt x="379" y="7051"/>
                </a:cubicBezTo>
                <a:cubicBezTo>
                  <a:pt x="437" y="7051"/>
                  <a:pt x="497" y="7030"/>
                  <a:pt x="551" y="6979"/>
                </a:cubicBezTo>
                <a:cubicBezTo>
                  <a:pt x="2899" y="4805"/>
                  <a:pt x="5686" y="3096"/>
                  <a:pt x="8696" y="2080"/>
                </a:cubicBezTo>
                <a:cubicBezTo>
                  <a:pt x="9866" y="1686"/>
                  <a:pt x="11151" y="1269"/>
                  <a:pt x="12405" y="1269"/>
                </a:cubicBezTo>
                <a:cubicBezTo>
                  <a:pt x="12564" y="1269"/>
                  <a:pt x="12722" y="1276"/>
                  <a:pt x="12880" y="1290"/>
                </a:cubicBezTo>
                <a:cubicBezTo>
                  <a:pt x="13477" y="1345"/>
                  <a:pt x="14102" y="1542"/>
                  <a:pt x="14498" y="2022"/>
                </a:cubicBezTo>
                <a:cubicBezTo>
                  <a:pt x="13674" y="2398"/>
                  <a:pt x="12874" y="2825"/>
                  <a:pt x="12105" y="3302"/>
                </a:cubicBezTo>
                <a:cubicBezTo>
                  <a:pt x="11355" y="3770"/>
                  <a:pt x="10530" y="4259"/>
                  <a:pt x="10058" y="5042"/>
                </a:cubicBezTo>
                <a:cubicBezTo>
                  <a:pt x="9691" y="5658"/>
                  <a:pt x="9666" y="6462"/>
                  <a:pt x="10289" y="6917"/>
                </a:cubicBezTo>
                <a:cubicBezTo>
                  <a:pt x="10608" y="7152"/>
                  <a:pt x="11003" y="7239"/>
                  <a:pt x="11405" y="7239"/>
                </a:cubicBezTo>
                <a:cubicBezTo>
                  <a:pt x="11781" y="7239"/>
                  <a:pt x="12164" y="7162"/>
                  <a:pt x="12497" y="7059"/>
                </a:cubicBezTo>
                <a:cubicBezTo>
                  <a:pt x="14036" y="6579"/>
                  <a:pt x="15333" y="5171"/>
                  <a:pt x="15484" y="3498"/>
                </a:cubicBezTo>
                <a:cubicBezTo>
                  <a:pt x="15526" y="3034"/>
                  <a:pt x="15461" y="2624"/>
                  <a:pt x="15315" y="2267"/>
                </a:cubicBezTo>
                <a:cubicBezTo>
                  <a:pt x="17512" y="1326"/>
                  <a:pt x="19848" y="757"/>
                  <a:pt x="22231" y="585"/>
                </a:cubicBezTo>
                <a:cubicBezTo>
                  <a:pt x="22751" y="548"/>
                  <a:pt x="23274" y="529"/>
                  <a:pt x="23797" y="529"/>
                </a:cubicBezTo>
                <a:cubicBezTo>
                  <a:pt x="24849" y="529"/>
                  <a:pt x="25902" y="608"/>
                  <a:pt x="26935" y="783"/>
                </a:cubicBezTo>
                <a:cubicBezTo>
                  <a:pt x="28304" y="1013"/>
                  <a:pt x="29751" y="1447"/>
                  <a:pt x="30785" y="2441"/>
                </a:cubicBezTo>
                <a:cubicBezTo>
                  <a:pt x="30943" y="2594"/>
                  <a:pt x="31087" y="2758"/>
                  <a:pt x="31215" y="2936"/>
                </a:cubicBezTo>
                <a:cubicBezTo>
                  <a:pt x="31150" y="2960"/>
                  <a:pt x="31084" y="2982"/>
                  <a:pt x="31017" y="3006"/>
                </a:cubicBezTo>
                <a:cubicBezTo>
                  <a:pt x="29366" y="3648"/>
                  <a:pt x="27514" y="4704"/>
                  <a:pt x="26677" y="6378"/>
                </a:cubicBezTo>
                <a:cubicBezTo>
                  <a:pt x="25920" y="7893"/>
                  <a:pt x="26603" y="9757"/>
                  <a:pt x="28349" y="9757"/>
                </a:cubicBezTo>
                <a:cubicBezTo>
                  <a:pt x="28419" y="9757"/>
                  <a:pt x="28490" y="9754"/>
                  <a:pt x="28563" y="9748"/>
                </a:cubicBezTo>
                <a:cubicBezTo>
                  <a:pt x="30232" y="9608"/>
                  <a:pt x="31764" y="8345"/>
                  <a:pt x="32293" y="6731"/>
                </a:cubicBezTo>
                <a:cubicBezTo>
                  <a:pt x="32646" y="5655"/>
                  <a:pt x="32551" y="4493"/>
                  <a:pt x="32101" y="3489"/>
                </a:cubicBezTo>
                <a:cubicBezTo>
                  <a:pt x="32448" y="3379"/>
                  <a:pt x="32799" y="3280"/>
                  <a:pt x="33149" y="3191"/>
                </a:cubicBezTo>
                <a:cubicBezTo>
                  <a:pt x="34906" y="2739"/>
                  <a:pt x="36742" y="2453"/>
                  <a:pt x="38568" y="2453"/>
                </a:cubicBezTo>
                <a:cubicBezTo>
                  <a:pt x="40121" y="2453"/>
                  <a:pt x="41666" y="2659"/>
                  <a:pt x="43151" y="3147"/>
                </a:cubicBezTo>
                <a:cubicBezTo>
                  <a:pt x="43298" y="3195"/>
                  <a:pt x="43448" y="3247"/>
                  <a:pt x="43597" y="3303"/>
                </a:cubicBezTo>
                <a:cubicBezTo>
                  <a:pt x="42522" y="4087"/>
                  <a:pt x="40416" y="5963"/>
                  <a:pt x="42189" y="6795"/>
                </a:cubicBezTo>
                <a:cubicBezTo>
                  <a:pt x="42484" y="6933"/>
                  <a:pt x="42842" y="6999"/>
                  <a:pt x="43220" y="6999"/>
                </a:cubicBezTo>
                <a:cubicBezTo>
                  <a:pt x="44307" y="6999"/>
                  <a:pt x="45557" y="6454"/>
                  <a:pt x="45934" y="5530"/>
                </a:cubicBezTo>
                <a:cubicBezTo>
                  <a:pt x="46319" y="4591"/>
                  <a:pt x="45898" y="3856"/>
                  <a:pt x="45228" y="3312"/>
                </a:cubicBezTo>
                <a:cubicBezTo>
                  <a:pt x="46328" y="2783"/>
                  <a:pt x="47533" y="2511"/>
                  <a:pt x="48744" y="2511"/>
                </a:cubicBezTo>
                <a:cubicBezTo>
                  <a:pt x="49855" y="2511"/>
                  <a:pt x="50971" y="2740"/>
                  <a:pt x="52014" y="3209"/>
                </a:cubicBezTo>
                <a:cubicBezTo>
                  <a:pt x="52712" y="3524"/>
                  <a:pt x="53373" y="3871"/>
                  <a:pt x="53994" y="4326"/>
                </a:cubicBezTo>
                <a:cubicBezTo>
                  <a:pt x="54046" y="4365"/>
                  <a:pt x="54100" y="4381"/>
                  <a:pt x="54153" y="4381"/>
                </a:cubicBezTo>
                <a:cubicBezTo>
                  <a:pt x="54399" y="4381"/>
                  <a:pt x="54608" y="4015"/>
                  <a:pt x="54383" y="3810"/>
                </a:cubicBezTo>
                <a:cubicBezTo>
                  <a:pt x="52799" y="2368"/>
                  <a:pt x="50775" y="1655"/>
                  <a:pt x="48736" y="1655"/>
                </a:cubicBezTo>
                <a:cubicBezTo>
                  <a:pt x="47247" y="1655"/>
                  <a:pt x="45751" y="2034"/>
                  <a:pt x="44412" y="2787"/>
                </a:cubicBezTo>
                <a:cubicBezTo>
                  <a:pt x="44049" y="2600"/>
                  <a:pt x="43669" y="2443"/>
                  <a:pt x="43280" y="2319"/>
                </a:cubicBezTo>
                <a:cubicBezTo>
                  <a:pt x="41771" y="1837"/>
                  <a:pt x="40186" y="1632"/>
                  <a:pt x="38605" y="1632"/>
                </a:cubicBezTo>
                <a:cubicBezTo>
                  <a:pt x="38082" y="1632"/>
                  <a:pt x="37560" y="1654"/>
                  <a:pt x="37041" y="1696"/>
                </a:cubicBezTo>
                <a:cubicBezTo>
                  <a:pt x="35244" y="1843"/>
                  <a:pt x="33413" y="2176"/>
                  <a:pt x="31692" y="2763"/>
                </a:cubicBezTo>
                <a:cubicBezTo>
                  <a:pt x="31471" y="2438"/>
                  <a:pt x="31209" y="2144"/>
                  <a:pt x="30912" y="1889"/>
                </a:cubicBezTo>
                <a:cubicBezTo>
                  <a:pt x="29624" y="788"/>
                  <a:pt x="27923" y="376"/>
                  <a:pt x="26296" y="169"/>
                </a:cubicBezTo>
                <a:cubicBezTo>
                  <a:pt x="25419" y="56"/>
                  <a:pt x="24536" y="1"/>
                  <a:pt x="23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extLst>
      <p:ext uri="{BB962C8B-B14F-4D97-AF65-F5344CB8AC3E}">
        <p14:creationId xmlns:p14="http://schemas.microsoft.com/office/powerpoint/2010/main" val="3759602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En blanco">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49029202-E39B-4F9E-8C34-B1142302EECA}"/>
              </a:ext>
            </a:extLst>
          </p:cNvPr>
          <p:cNvSpPr>
            <a:spLocks noGrp="1"/>
          </p:cNvSpPr>
          <p:nvPr>
            <p:ph type="pic" sz="quarter" idx="10"/>
          </p:nvPr>
        </p:nvSpPr>
        <p:spPr>
          <a:xfrm>
            <a:off x="189789" y="186213"/>
            <a:ext cx="8764423" cy="4771074"/>
          </a:xfrm>
          <a:custGeom>
            <a:avLst/>
            <a:gdLst>
              <a:gd name="connsiteX0" fmla="*/ 0 w 11685897"/>
              <a:gd name="connsiteY0" fmla="*/ 0 h 6361432"/>
              <a:gd name="connsiteX1" fmla="*/ 11685897 w 11685897"/>
              <a:gd name="connsiteY1" fmla="*/ 0 h 6361432"/>
              <a:gd name="connsiteX2" fmla="*/ 11685897 w 11685897"/>
              <a:gd name="connsiteY2" fmla="*/ 6361432 h 6361432"/>
              <a:gd name="connsiteX3" fmla="*/ 0 w 11685897"/>
              <a:gd name="connsiteY3" fmla="*/ 6361432 h 6361432"/>
            </a:gdLst>
            <a:ahLst/>
            <a:cxnLst>
              <a:cxn ang="0">
                <a:pos x="connsiteX0" y="connsiteY0"/>
              </a:cxn>
              <a:cxn ang="0">
                <a:pos x="connsiteX1" y="connsiteY1"/>
              </a:cxn>
              <a:cxn ang="0">
                <a:pos x="connsiteX2" y="connsiteY2"/>
              </a:cxn>
              <a:cxn ang="0">
                <a:pos x="connsiteX3" y="connsiteY3"/>
              </a:cxn>
            </a:cxnLst>
            <a:rect l="l" t="t" r="r" b="b"/>
            <a:pathLst>
              <a:path w="11685897" h="6361432">
                <a:moveTo>
                  <a:pt x="0" y="0"/>
                </a:moveTo>
                <a:lnTo>
                  <a:pt x="11685897" y="0"/>
                </a:lnTo>
                <a:lnTo>
                  <a:pt x="11685897" y="6361432"/>
                </a:lnTo>
                <a:lnTo>
                  <a:pt x="0" y="6361432"/>
                </a:lnTo>
                <a:close/>
              </a:path>
            </a:pathLst>
          </a:custGeom>
        </p:spPr>
        <p:txBody>
          <a:bodyPr wrap="square">
            <a:noAutofit/>
          </a:bodyPr>
          <a:lstStyle/>
          <a:p>
            <a:endParaRPr lang="es-CO"/>
          </a:p>
        </p:txBody>
      </p:sp>
    </p:spTree>
    <p:extLst>
      <p:ext uri="{BB962C8B-B14F-4D97-AF65-F5344CB8AC3E}">
        <p14:creationId xmlns:p14="http://schemas.microsoft.com/office/powerpoint/2010/main" val="247190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bg>
      <p:bgPr>
        <a:gradFill flip="none" rotWithShape="1">
          <a:gsLst>
            <a:gs pos="0">
              <a:schemeClr val="accent5">
                <a:lumMod val="40000"/>
                <a:lumOff val="60000"/>
              </a:schemeClr>
            </a:gs>
            <a:gs pos="54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Google Shape;111;p7">
            <a:extLst>
              <a:ext uri="{FF2B5EF4-FFF2-40B4-BE49-F238E27FC236}">
                <a16:creationId xmlns:a16="http://schemas.microsoft.com/office/drawing/2014/main" id="{AEA22527-FFC2-4A07-88DB-094B210C624C}"/>
              </a:ext>
            </a:extLst>
          </p:cNvPr>
          <p:cNvSpPr/>
          <p:nvPr userDrawn="1"/>
        </p:nvSpPr>
        <p:spPr>
          <a:xfrm rot="19022960">
            <a:off x="-1356640" y="-81011"/>
            <a:ext cx="3598474" cy="1880224"/>
          </a:xfrm>
          <a:custGeom>
            <a:avLst/>
            <a:gdLst/>
            <a:ahLst/>
            <a:cxnLst/>
            <a:rect l="l" t="t" r="r" b="b"/>
            <a:pathLst>
              <a:path w="59323" h="23791" extrusionOk="0">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5;p7">
            <a:extLst>
              <a:ext uri="{FF2B5EF4-FFF2-40B4-BE49-F238E27FC236}">
                <a16:creationId xmlns:a16="http://schemas.microsoft.com/office/drawing/2014/main" id="{4BC4278A-7DF6-462A-A849-6DE8537FD543}"/>
              </a:ext>
            </a:extLst>
          </p:cNvPr>
          <p:cNvSpPr/>
          <p:nvPr userDrawn="1"/>
        </p:nvSpPr>
        <p:spPr>
          <a:xfrm rot="14913718">
            <a:off x="186838" y="443796"/>
            <a:ext cx="257417" cy="250656"/>
          </a:xfrm>
          <a:custGeom>
            <a:avLst/>
            <a:gdLst/>
            <a:ahLst/>
            <a:cxnLst/>
            <a:rect l="l" t="t" r="r" b="b"/>
            <a:pathLst>
              <a:path w="3122" h="3040" extrusionOk="0">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6;p7">
            <a:extLst>
              <a:ext uri="{FF2B5EF4-FFF2-40B4-BE49-F238E27FC236}">
                <a16:creationId xmlns:a16="http://schemas.microsoft.com/office/drawing/2014/main" id="{AB964AD0-AAFF-40A1-BE94-231492D27C15}"/>
              </a:ext>
            </a:extLst>
          </p:cNvPr>
          <p:cNvSpPr/>
          <p:nvPr userDrawn="1"/>
        </p:nvSpPr>
        <p:spPr>
          <a:xfrm rot="14913718">
            <a:off x="577498" y="826047"/>
            <a:ext cx="211985" cy="211161"/>
          </a:xfrm>
          <a:custGeom>
            <a:avLst/>
            <a:gdLst/>
            <a:ahLst/>
            <a:cxnLst/>
            <a:rect l="l" t="t" r="r" b="b"/>
            <a:pathLst>
              <a:path w="2571" h="2561" extrusionOk="0">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7;p7">
            <a:extLst>
              <a:ext uri="{FF2B5EF4-FFF2-40B4-BE49-F238E27FC236}">
                <a16:creationId xmlns:a16="http://schemas.microsoft.com/office/drawing/2014/main" id="{55C5C962-866D-4A68-B377-BEE5020C37F1}"/>
              </a:ext>
            </a:extLst>
          </p:cNvPr>
          <p:cNvSpPr/>
          <p:nvPr userDrawn="1"/>
        </p:nvSpPr>
        <p:spPr>
          <a:xfrm rot="14913718">
            <a:off x="751473" y="420215"/>
            <a:ext cx="142890" cy="144787"/>
          </a:xfrm>
          <a:custGeom>
            <a:avLst/>
            <a:gdLst/>
            <a:ahLst/>
            <a:cxnLst/>
            <a:rect l="l" t="t" r="r" b="b"/>
            <a:pathLst>
              <a:path w="1733" h="1756" extrusionOk="0">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p7">
            <a:extLst>
              <a:ext uri="{FF2B5EF4-FFF2-40B4-BE49-F238E27FC236}">
                <a16:creationId xmlns:a16="http://schemas.microsoft.com/office/drawing/2014/main" id="{3AE1670D-6B18-477D-A9EC-1EF08EF2F9B0}"/>
              </a:ext>
            </a:extLst>
          </p:cNvPr>
          <p:cNvSpPr/>
          <p:nvPr userDrawn="1"/>
        </p:nvSpPr>
        <p:spPr>
          <a:xfrm rot="14913718">
            <a:off x="998418" y="779956"/>
            <a:ext cx="119226" cy="120711"/>
          </a:xfrm>
          <a:custGeom>
            <a:avLst/>
            <a:gdLst/>
            <a:ahLst/>
            <a:cxnLst/>
            <a:rect l="l" t="t" r="r" b="b"/>
            <a:pathLst>
              <a:path w="1446" h="1464" extrusionOk="0">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p7">
            <a:extLst>
              <a:ext uri="{FF2B5EF4-FFF2-40B4-BE49-F238E27FC236}">
                <a16:creationId xmlns:a16="http://schemas.microsoft.com/office/drawing/2014/main" id="{86562464-F8B6-476C-A591-A73D2AD9286A}"/>
              </a:ext>
            </a:extLst>
          </p:cNvPr>
          <p:cNvSpPr/>
          <p:nvPr userDrawn="1"/>
        </p:nvSpPr>
        <p:spPr>
          <a:xfrm rot="14913718">
            <a:off x="1179731" y="496401"/>
            <a:ext cx="157484" cy="145611"/>
          </a:xfrm>
          <a:custGeom>
            <a:avLst/>
            <a:gdLst/>
            <a:ahLst/>
            <a:cxnLst/>
            <a:rect l="l" t="t" r="r" b="b"/>
            <a:pathLst>
              <a:path w="1910" h="1766" extrusionOk="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Rectángulo 1">
            <a:extLst>
              <a:ext uri="{FF2B5EF4-FFF2-40B4-BE49-F238E27FC236}">
                <a16:creationId xmlns:a16="http://schemas.microsoft.com/office/drawing/2014/main" id="{33D65388-240B-4A2A-BE63-823B0B3304AB}"/>
              </a:ext>
            </a:extLst>
          </p:cNvPr>
          <p:cNvSpPr/>
          <p:nvPr userDrawn="1"/>
        </p:nvSpPr>
        <p:spPr>
          <a:xfrm>
            <a:off x="0" y="0"/>
            <a:ext cx="9144000" cy="1170432"/>
          </a:xfrm>
          <a:prstGeom prst="rect">
            <a:avLst/>
          </a:prstGeom>
          <a:solidFill>
            <a:srgbClr val="12334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13/10/2020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13/10/2020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13/10/2020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hyperlink" Target="diagrama%20de%20uso/subir%20producto.jpeg" TargetMode="External"/><Relationship Id="rId3" Type="http://schemas.openxmlformats.org/officeDocument/2006/relationships/hyperlink" Target="diagrama%20de%20uso/Donacion1.png" TargetMode="External"/><Relationship Id="rId7" Type="http://schemas.openxmlformats.org/officeDocument/2006/relationships/hyperlink" Target="diagrama%20de%20uso/Inicio%20de%20sesion.png"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hyperlink" Target="diagrama%20de%20uso/registro%20clienrte.png" TargetMode="External"/><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diagrama%20de%20uso/Registro%20producto.png"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hyperlink" Target="diagrama%20de%20uso/notificaciones.jpeg"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hyperlink" Target="file:///D:\proyecto%20de%20graduacion\presentacion\zlotyjhonatan.pdf" TargetMode="External"/><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hyperlink" Target="yostin/RequerimientosFuncionales-normasIEEE.pdf" TargetMode="Externa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hyperlink" Target="diagrama%20de%20caso%20de%20uso.jpeg"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14.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image" Target="../media/image28.png"/><Relationship Id="rId4" Type="http://schemas.openxmlformats.org/officeDocument/2006/relationships/hyperlink" Target="pdf/Diagramas%20decaso%20de%20uso%20extendido.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Sistema%20control%20de%20versiones%20.jpg" TargetMode="Externa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hyperlink" Target="https://github.com/adrianagers/zloty"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pdf/Diagramas%20decaso%20de%20uso%20extendido.pdf" TargetMode="External"/><Relationship Id="rId3" Type="http://schemas.openxmlformats.org/officeDocument/2006/relationships/image" Target="../media/image14.png"/><Relationship Id="rId7" Type="http://schemas.openxmlformats.org/officeDocument/2006/relationships/hyperlink" Target="yostin/RequerimientosFuncionales-normasIEEE.pdf"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pdf/Sistema%20de%20informacion%20de%20gestion%20de%20Bienes..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4.xml"/><Relationship Id="rId5" Type="http://schemas.openxmlformats.org/officeDocument/2006/relationships/image" Target="../media/image30.png"/><Relationship Id="rId4" Type="http://schemas.openxmlformats.org/officeDocument/2006/relationships/hyperlink" Target="zloty.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diagrama%20de%20clases.jpeg" TargetMode="Externa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3.xml"/><Relationship Id="rId5" Type="http://schemas.openxmlformats.org/officeDocument/2006/relationships/image" Target="../media/image32.gif"/><Relationship Id="rId4" Type="http://schemas.openxmlformats.org/officeDocument/2006/relationships/hyperlink" Target="zloty.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33.jpeg"/><Relationship Id="rId4" Type="http://schemas.openxmlformats.org/officeDocument/2006/relationships/hyperlink" Target="recursos.jpe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34.jpeg"/></Relationships>
</file>

<file path=ppt/slides/_rels/slide2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7.xml"/><Relationship Id="rId5" Type="http://schemas.openxmlformats.org/officeDocument/2006/relationships/image" Target="../media/image36.png"/><Relationship Id="rId4" Type="http://schemas.openxmlformats.org/officeDocument/2006/relationships/hyperlink" Target="https://balsamiq.cloud/s3ygobu/pezg8m4/r63B0"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3.png"/><Relationship Id="rId3" Type="http://schemas.openxmlformats.org/officeDocument/2006/relationships/hyperlink" Target="https://www.mitrueque.com.co/" TargetMode="External"/><Relationship Id="rId7" Type="http://schemas.openxmlformats.org/officeDocument/2006/relationships/hyperlink" Target="https://www.trueques.com/" TargetMode="External"/><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image" Target="../media/image14.png"/><Relationship Id="rId16"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hyperlink" Target="https://www.haztruequing.com/" TargetMode="External"/><Relationship Id="rId5" Type="http://schemas.openxmlformats.org/officeDocument/2006/relationships/hyperlink" Target="https://www.truequeweb.com/trueque-colombia-usu--crit--pref--cat--idp-15-idpob--ord--tipo--pag-1.html" TargetMode="External"/><Relationship Id="rId15" Type="http://schemas.openxmlformats.org/officeDocument/2006/relationships/image" Target="../media/image45.png"/><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hyperlink" Target="http://www.ofrezcoacambio.com/" TargetMode="External"/><Relationship Id="rId1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file:///D:\proyecto%20de%20graduacion\presentacion\lluvia%20de%20ideas.pdf"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20.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ción de imagen 10">
            <a:extLst>
              <a:ext uri="{FF2B5EF4-FFF2-40B4-BE49-F238E27FC236}">
                <a16:creationId xmlns:a16="http://schemas.microsoft.com/office/drawing/2014/main" id="{D0A0FE6C-5A01-48CE-B079-8DBB315A106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1835" b="31835"/>
          <a:stretch>
            <a:fillRect/>
          </a:stretch>
        </p:blipFill>
        <p:spPr>
          <a:xfrm>
            <a:off x="189789" y="185570"/>
            <a:ext cx="8764423" cy="4771074"/>
          </a:xfrm>
        </p:spPr>
      </p:pic>
      <p:sp>
        <p:nvSpPr>
          <p:cNvPr id="5" name="Forma libre: forma 4">
            <a:extLst>
              <a:ext uri="{FF2B5EF4-FFF2-40B4-BE49-F238E27FC236}">
                <a16:creationId xmlns:a16="http://schemas.microsoft.com/office/drawing/2014/main" id="{C576D1EF-15A5-47AF-8435-43AED6A7B7D8}"/>
              </a:ext>
            </a:extLst>
          </p:cNvPr>
          <p:cNvSpPr/>
          <p:nvPr/>
        </p:nvSpPr>
        <p:spPr>
          <a:xfrm rot="1138878">
            <a:off x="-7104047" y="-595626"/>
            <a:ext cx="3722156" cy="5821523"/>
          </a:xfrm>
          <a:custGeom>
            <a:avLst/>
            <a:gdLst>
              <a:gd name="connsiteX0" fmla="*/ 0 w 4962875"/>
              <a:gd name="connsiteY0" fmla="*/ 1707043 h 7722571"/>
              <a:gd name="connsiteX1" fmla="*/ 4962875 w 4962875"/>
              <a:gd name="connsiteY1" fmla="*/ 0 h 7722571"/>
              <a:gd name="connsiteX2" fmla="*/ 4962874 w 4962875"/>
              <a:gd name="connsiteY2" fmla="*/ 6727226 h 7722571"/>
              <a:gd name="connsiteX3" fmla="*/ 2069116 w 4962875"/>
              <a:gd name="connsiteY3" fmla="*/ 7722571 h 7722571"/>
            </a:gdLst>
            <a:ahLst/>
            <a:cxnLst>
              <a:cxn ang="0">
                <a:pos x="connsiteX0" y="connsiteY0"/>
              </a:cxn>
              <a:cxn ang="0">
                <a:pos x="connsiteX1" y="connsiteY1"/>
              </a:cxn>
              <a:cxn ang="0">
                <a:pos x="connsiteX2" y="connsiteY2"/>
              </a:cxn>
              <a:cxn ang="0">
                <a:pos x="connsiteX3" y="connsiteY3"/>
              </a:cxn>
            </a:cxnLst>
            <a:rect l="l" t="t" r="r" b="b"/>
            <a:pathLst>
              <a:path w="4962875" h="7722571">
                <a:moveTo>
                  <a:pt x="0" y="1707043"/>
                </a:moveTo>
                <a:lnTo>
                  <a:pt x="4962875" y="0"/>
                </a:lnTo>
                <a:lnTo>
                  <a:pt x="4962874" y="6727226"/>
                </a:lnTo>
                <a:lnTo>
                  <a:pt x="2069116" y="7722571"/>
                </a:lnTo>
                <a:close/>
              </a:path>
            </a:pathLst>
          </a:custGeom>
          <a:solidFill>
            <a:schemeClr val="bg1">
              <a:alpha val="70000"/>
            </a:schemeClr>
          </a:solid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s-CO" sz="1350"/>
          </a:p>
        </p:txBody>
      </p:sp>
      <p:sp>
        <p:nvSpPr>
          <p:cNvPr id="7" name="Forma libre: forma 6">
            <a:extLst>
              <a:ext uri="{FF2B5EF4-FFF2-40B4-BE49-F238E27FC236}">
                <a16:creationId xmlns:a16="http://schemas.microsoft.com/office/drawing/2014/main" id="{FF763E75-EEBF-4C76-BEE8-36BBDBB416FB}"/>
              </a:ext>
            </a:extLst>
          </p:cNvPr>
          <p:cNvSpPr/>
          <p:nvPr/>
        </p:nvSpPr>
        <p:spPr>
          <a:xfrm rot="1138878">
            <a:off x="-3327654" y="-178932"/>
            <a:ext cx="1283653" cy="5506943"/>
          </a:xfrm>
          <a:custGeom>
            <a:avLst/>
            <a:gdLst>
              <a:gd name="connsiteX0" fmla="*/ 0 w 1711537"/>
              <a:gd name="connsiteY0" fmla="*/ 588704 h 7294499"/>
              <a:gd name="connsiteX1" fmla="*/ 1711537 w 1711537"/>
              <a:gd name="connsiteY1" fmla="*/ 0 h 7294499"/>
              <a:gd name="connsiteX2" fmla="*/ 1711537 w 1711537"/>
              <a:gd name="connsiteY2" fmla="*/ 6705794 h 7294499"/>
              <a:gd name="connsiteX3" fmla="*/ 0 w 1711537"/>
              <a:gd name="connsiteY3" fmla="*/ 7294499 h 7294499"/>
            </a:gdLst>
            <a:ahLst/>
            <a:cxnLst>
              <a:cxn ang="0">
                <a:pos x="connsiteX0" y="connsiteY0"/>
              </a:cxn>
              <a:cxn ang="0">
                <a:pos x="connsiteX1" y="connsiteY1"/>
              </a:cxn>
              <a:cxn ang="0">
                <a:pos x="connsiteX2" y="connsiteY2"/>
              </a:cxn>
              <a:cxn ang="0">
                <a:pos x="connsiteX3" y="connsiteY3"/>
              </a:cxn>
            </a:cxnLst>
            <a:rect l="l" t="t" r="r" b="b"/>
            <a:pathLst>
              <a:path w="1711537" h="7294499">
                <a:moveTo>
                  <a:pt x="0" y="588704"/>
                </a:moveTo>
                <a:lnTo>
                  <a:pt x="1711537" y="0"/>
                </a:lnTo>
                <a:lnTo>
                  <a:pt x="1711537" y="6705794"/>
                </a:lnTo>
                <a:lnTo>
                  <a:pt x="0" y="7294499"/>
                </a:lnTo>
                <a:close/>
              </a:path>
            </a:pathLst>
          </a:custGeom>
          <a:gradFill flip="none" rotWithShape="1">
            <a:gsLst>
              <a:gs pos="0">
                <a:schemeClr val="tx1">
                  <a:alpha val="40000"/>
                </a:schemeClr>
              </a:gs>
              <a:gs pos="100000">
                <a:schemeClr val="bg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sz="1350"/>
          </a:p>
        </p:txBody>
      </p:sp>
      <p:sp>
        <p:nvSpPr>
          <p:cNvPr id="9" name="Forma libre: forma 8">
            <a:extLst>
              <a:ext uri="{FF2B5EF4-FFF2-40B4-BE49-F238E27FC236}">
                <a16:creationId xmlns:a16="http://schemas.microsoft.com/office/drawing/2014/main" id="{6D18AD21-796E-45F0-8F32-62EC73A8E62B}"/>
              </a:ext>
            </a:extLst>
          </p:cNvPr>
          <p:cNvSpPr/>
          <p:nvPr/>
        </p:nvSpPr>
        <p:spPr>
          <a:xfrm rot="1138878">
            <a:off x="-1974613" y="-178773"/>
            <a:ext cx="1283653" cy="5501045"/>
          </a:xfrm>
          <a:custGeom>
            <a:avLst/>
            <a:gdLst>
              <a:gd name="connsiteX0" fmla="*/ 0 w 1711537"/>
              <a:gd name="connsiteY0" fmla="*/ 588704 h 7294499"/>
              <a:gd name="connsiteX1" fmla="*/ 1711537 w 1711537"/>
              <a:gd name="connsiteY1" fmla="*/ 0 h 7294499"/>
              <a:gd name="connsiteX2" fmla="*/ 1711537 w 1711537"/>
              <a:gd name="connsiteY2" fmla="*/ 6705794 h 7294499"/>
              <a:gd name="connsiteX3" fmla="*/ 0 w 1711537"/>
              <a:gd name="connsiteY3" fmla="*/ 7294499 h 7294499"/>
            </a:gdLst>
            <a:ahLst/>
            <a:cxnLst>
              <a:cxn ang="0">
                <a:pos x="connsiteX0" y="connsiteY0"/>
              </a:cxn>
              <a:cxn ang="0">
                <a:pos x="connsiteX1" y="connsiteY1"/>
              </a:cxn>
              <a:cxn ang="0">
                <a:pos x="connsiteX2" y="connsiteY2"/>
              </a:cxn>
              <a:cxn ang="0">
                <a:pos x="connsiteX3" y="connsiteY3"/>
              </a:cxn>
            </a:cxnLst>
            <a:rect l="l" t="t" r="r" b="b"/>
            <a:pathLst>
              <a:path w="1711537" h="7294499">
                <a:moveTo>
                  <a:pt x="0" y="588704"/>
                </a:moveTo>
                <a:lnTo>
                  <a:pt x="1711537" y="0"/>
                </a:lnTo>
                <a:lnTo>
                  <a:pt x="1711537" y="6705794"/>
                </a:lnTo>
                <a:lnTo>
                  <a:pt x="0" y="7294499"/>
                </a:lnTo>
                <a:close/>
              </a:path>
            </a:pathLst>
          </a:custGeom>
          <a:gradFill>
            <a:gsLst>
              <a:gs pos="0">
                <a:schemeClr val="tx1">
                  <a:alpha val="40000"/>
                </a:schemeClr>
              </a:gs>
              <a:gs pos="100000">
                <a:schemeClr val="bg1">
                  <a:alpha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sz="1350"/>
          </a:p>
        </p:txBody>
      </p:sp>
      <p:sp>
        <p:nvSpPr>
          <p:cNvPr id="12" name="CuadroTexto 11">
            <a:extLst>
              <a:ext uri="{FF2B5EF4-FFF2-40B4-BE49-F238E27FC236}">
                <a16:creationId xmlns:a16="http://schemas.microsoft.com/office/drawing/2014/main" id="{B17FA71C-2820-4385-B4CB-DBA94CA7A81D}"/>
              </a:ext>
            </a:extLst>
          </p:cNvPr>
          <p:cNvSpPr txBox="1"/>
          <p:nvPr/>
        </p:nvSpPr>
        <p:spPr>
          <a:xfrm>
            <a:off x="-2779951" y="811222"/>
            <a:ext cx="2758109" cy="669414"/>
          </a:xfrm>
          <a:prstGeom prst="rect">
            <a:avLst/>
          </a:prstGeom>
          <a:noFill/>
        </p:spPr>
        <p:txBody>
          <a:bodyPr wrap="square" rtlCol="0">
            <a:spAutoFit/>
          </a:bodyPr>
          <a:lstStyle/>
          <a:p>
            <a:r>
              <a:rPr lang="es-CO" sz="1875" dirty="0">
                <a:latin typeface="Aharoni" panose="02010803020104030203" pitchFamily="2" charset="-79"/>
                <a:cs typeface="Aharoni" panose="02010803020104030203" pitchFamily="2" charset="-79"/>
              </a:rPr>
              <a:t>“EL CAMBIO ESTA EN TUS MANOS ”</a:t>
            </a:r>
          </a:p>
        </p:txBody>
      </p:sp>
      <p:sp>
        <p:nvSpPr>
          <p:cNvPr id="15" name="CuadroTexto 14">
            <a:extLst>
              <a:ext uri="{FF2B5EF4-FFF2-40B4-BE49-F238E27FC236}">
                <a16:creationId xmlns:a16="http://schemas.microsoft.com/office/drawing/2014/main" id="{003956DA-EE49-459B-B7D8-DEBC452BD388}"/>
              </a:ext>
            </a:extLst>
          </p:cNvPr>
          <p:cNvSpPr txBox="1"/>
          <p:nvPr/>
        </p:nvSpPr>
        <p:spPr>
          <a:xfrm>
            <a:off x="-2771695" y="1688828"/>
            <a:ext cx="2758109" cy="611706"/>
          </a:xfrm>
          <a:prstGeom prst="rect">
            <a:avLst/>
          </a:prstGeom>
          <a:noFill/>
        </p:spPr>
        <p:txBody>
          <a:bodyPr wrap="square" rtlCol="0">
            <a:spAutoFit/>
          </a:bodyPr>
          <a:lstStyle/>
          <a:p>
            <a:r>
              <a:rPr lang="es-CO" sz="3375" dirty="0">
                <a:latin typeface="Aharoni" panose="02010803020104030203" pitchFamily="2" charset="-79"/>
                <a:cs typeface="Aharoni" panose="02010803020104030203" pitchFamily="2" charset="-79"/>
              </a:rPr>
              <a:t>ZLOTY</a:t>
            </a:r>
          </a:p>
        </p:txBody>
      </p:sp>
      <p:sp>
        <p:nvSpPr>
          <p:cNvPr id="2" name="CuadroTexto 1">
            <a:extLst>
              <a:ext uri="{FF2B5EF4-FFF2-40B4-BE49-F238E27FC236}">
                <a16:creationId xmlns:a16="http://schemas.microsoft.com/office/drawing/2014/main" id="{90CF8F1B-2E28-44A0-9B4F-798CFA69B716}"/>
              </a:ext>
            </a:extLst>
          </p:cNvPr>
          <p:cNvSpPr txBox="1"/>
          <p:nvPr/>
        </p:nvSpPr>
        <p:spPr>
          <a:xfrm>
            <a:off x="-2759790" y="2150936"/>
            <a:ext cx="2198967" cy="380873"/>
          </a:xfrm>
          <a:prstGeom prst="rect">
            <a:avLst/>
          </a:prstGeom>
          <a:noFill/>
        </p:spPr>
        <p:txBody>
          <a:bodyPr wrap="square" rtlCol="0">
            <a:spAutoFit/>
          </a:bodyPr>
          <a:lstStyle/>
          <a:p>
            <a:r>
              <a:rPr lang="es-CO" sz="1875" dirty="0"/>
              <a:t>Proyecto de grado </a:t>
            </a:r>
          </a:p>
        </p:txBody>
      </p:sp>
      <p:sp>
        <p:nvSpPr>
          <p:cNvPr id="3" name="CuadroTexto 2">
            <a:extLst>
              <a:ext uri="{FF2B5EF4-FFF2-40B4-BE49-F238E27FC236}">
                <a16:creationId xmlns:a16="http://schemas.microsoft.com/office/drawing/2014/main" id="{38A6C1DF-2AF2-41DC-BA08-9BEDAE664406}"/>
              </a:ext>
            </a:extLst>
          </p:cNvPr>
          <p:cNvSpPr txBox="1"/>
          <p:nvPr/>
        </p:nvSpPr>
        <p:spPr>
          <a:xfrm>
            <a:off x="-2755740" y="3271844"/>
            <a:ext cx="1084034" cy="669414"/>
          </a:xfrm>
          <a:prstGeom prst="rect">
            <a:avLst/>
          </a:prstGeom>
          <a:noFill/>
        </p:spPr>
        <p:txBody>
          <a:bodyPr wrap="square" rtlCol="0">
            <a:spAutoFit/>
          </a:bodyPr>
          <a:lstStyle/>
          <a:p>
            <a:r>
              <a:rPr lang="es-CO" sz="1875" dirty="0">
                <a:latin typeface="Aharoni" panose="02010803020104030203" pitchFamily="2" charset="-79"/>
                <a:cs typeface="Aharoni" panose="02010803020104030203" pitchFamily="2" charset="-79"/>
              </a:rPr>
              <a:t>Versión</a:t>
            </a:r>
          </a:p>
          <a:p>
            <a:endParaRPr lang="es-CO" sz="1875" dirty="0">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8E92352A-DC55-4473-9FA7-F9F333881C50}"/>
              </a:ext>
            </a:extLst>
          </p:cNvPr>
          <p:cNvSpPr txBox="1"/>
          <p:nvPr/>
        </p:nvSpPr>
        <p:spPr>
          <a:xfrm>
            <a:off x="-2798669" y="3524242"/>
            <a:ext cx="1084034" cy="380873"/>
          </a:xfrm>
          <a:prstGeom prst="rect">
            <a:avLst/>
          </a:prstGeom>
          <a:noFill/>
        </p:spPr>
        <p:txBody>
          <a:bodyPr wrap="square" rtlCol="0">
            <a:spAutoFit/>
          </a:bodyPr>
          <a:lstStyle/>
          <a:p>
            <a:r>
              <a:rPr lang="es-CO" sz="1875" dirty="0"/>
              <a:t>1.0</a:t>
            </a:r>
          </a:p>
        </p:txBody>
      </p:sp>
      <p:sp>
        <p:nvSpPr>
          <p:cNvPr id="6" name="CuadroTexto 5">
            <a:extLst>
              <a:ext uri="{FF2B5EF4-FFF2-40B4-BE49-F238E27FC236}">
                <a16:creationId xmlns:a16="http://schemas.microsoft.com/office/drawing/2014/main" id="{8AF584AB-0A2C-45E4-91B5-7EAE5842C3F9}"/>
              </a:ext>
            </a:extLst>
          </p:cNvPr>
          <p:cNvSpPr txBox="1"/>
          <p:nvPr/>
        </p:nvSpPr>
        <p:spPr>
          <a:xfrm>
            <a:off x="-2742642" y="3941258"/>
            <a:ext cx="1084034" cy="380873"/>
          </a:xfrm>
          <a:prstGeom prst="rect">
            <a:avLst/>
          </a:prstGeom>
          <a:noFill/>
        </p:spPr>
        <p:txBody>
          <a:bodyPr wrap="square" rtlCol="0">
            <a:spAutoFit/>
          </a:bodyPr>
          <a:lstStyle/>
          <a:p>
            <a:r>
              <a:rPr lang="es-CO" sz="1875" dirty="0">
                <a:latin typeface="Aharoni" panose="02010803020104030203" pitchFamily="2" charset="-79"/>
                <a:cs typeface="Aharoni" panose="02010803020104030203" pitchFamily="2" charset="-79"/>
              </a:rPr>
              <a:t>Fecha</a:t>
            </a:r>
          </a:p>
        </p:txBody>
      </p:sp>
      <p:sp>
        <p:nvSpPr>
          <p:cNvPr id="8" name="CuadroTexto 7">
            <a:extLst>
              <a:ext uri="{FF2B5EF4-FFF2-40B4-BE49-F238E27FC236}">
                <a16:creationId xmlns:a16="http://schemas.microsoft.com/office/drawing/2014/main" id="{069CE709-DE70-4D3E-9E8A-46209EEF32BE}"/>
              </a:ext>
            </a:extLst>
          </p:cNvPr>
          <p:cNvSpPr txBox="1"/>
          <p:nvPr/>
        </p:nvSpPr>
        <p:spPr>
          <a:xfrm>
            <a:off x="-2779951" y="4184169"/>
            <a:ext cx="1322417" cy="669414"/>
          </a:xfrm>
          <a:prstGeom prst="rect">
            <a:avLst/>
          </a:prstGeom>
          <a:noFill/>
        </p:spPr>
        <p:txBody>
          <a:bodyPr wrap="square" rtlCol="0">
            <a:spAutoFit/>
          </a:bodyPr>
          <a:lstStyle/>
          <a:p>
            <a:r>
              <a:rPr lang="es-CO" sz="1875" dirty="0"/>
              <a:t>15/07/2020</a:t>
            </a:r>
          </a:p>
        </p:txBody>
      </p:sp>
      <p:sp>
        <p:nvSpPr>
          <p:cNvPr id="18" name="CuadroTexto 17">
            <a:extLst>
              <a:ext uri="{FF2B5EF4-FFF2-40B4-BE49-F238E27FC236}">
                <a16:creationId xmlns:a16="http://schemas.microsoft.com/office/drawing/2014/main" id="{F78C3037-17BB-418D-BC0D-BB0D54F9C290}"/>
              </a:ext>
            </a:extLst>
          </p:cNvPr>
          <p:cNvSpPr txBox="1"/>
          <p:nvPr/>
        </p:nvSpPr>
        <p:spPr>
          <a:xfrm>
            <a:off x="9198266" y="4509953"/>
            <a:ext cx="3921612" cy="323165"/>
          </a:xfrm>
          <a:prstGeom prst="rect">
            <a:avLst/>
          </a:prstGeom>
          <a:noFill/>
        </p:spPr>
        <p:txBody>
          <a:bodyPr wrap="square" rtlCol="0">
            <a:spAutoFit/>
          </a:bodyPr>
          <a:lstStyle/>
          <a:p>
            <a:r>
              <a:rPr lang="es-CO" sz="1500" dirty="0">
                <a:solidFill>
                  <a:schemeClr val="bg1"/>
                </a:solidFill>
              </a:rPr>
              <a:t>Presentación completa de  grupo Zloty</a:t>
            </a:r>
          </a:p>
        </p:txBody>
      </p:sp>
      <p:sp>
        <p:nvSpPr>
          <p:cNvPr id="19" name="Rectángulo 18">
            <a:extLst>
              <a:ext uri="{FF2B5EF4-FFF2-40B4-BE49-F238E27FC236}">
                <a16:creationId xmlns:a16="http://schemas.microsoft.com/office/drawing/2014/main" id="{2F305635-A0ED-40DE-9C98-2329968EC7C6}"/>
              </a:ext>
            </a:extLst>
          </p:cNvPr>
          <p:cNvSpPr/>
          <p:nvPr/>
        </p:nvSpPr>
        <p:spPr>
          <a:xfrm>
            <a:off x="7411065" y="2190178"/>
            <a:ext cx="447856" cy="495872"/>
          </a:xfrm>
          <a:prstGeom prst="rect">
            <a:avLst/>
          </a:prstGeom>
          <a:noFill/>
          <a:ln w="76200">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21" name="Conector recto 20">
            <a:extLst>
              <a:ext uri="{FF2B5EF4-FFF2-40B4-BE49-F238E27FC236}">
                <a16:creationId xmlns:a16="http://schemas.microsoft.com/office/drawing/2014/main" id="{49C29526-FC19-4386-B90C-B8DA3A46CE0D}"/>
              </a:ext>
            </a:extLst>
          </p:cNvPr>
          <p:cNvCxnSpPr/>
          <p:nvPr/>
        </p:nvCxnSpPr>
        <p:spPr>
          <a:xfrm>
            <a:off x="7862354" y="-565758"/>
            <a:ext cx="0" cy="62407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21AAEBE2-8FCB-488E-BE5C-746F24974567}"/>
              </a:ext>
            </a:extLst>
          </p:cNvPr>
          <p:cNvCxnSpPr/>
          <p:nvPr/>
        </p:nvCxnSpPr>
        <p:spPr>
          <a:xfrm>
            <a:off x="9413069" y="2179766"/>
            <a:ext cx="611257"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AutoShape 2">
            <a:extLst>
              <a:ext uri="{FF2B5EF4-FFF2-40B4-BE49-F238E27FC236}">
                <a16:creationId xmlns:a16="http://schemas.microsoft.com/office/drawing/2014/main" id="{911B07C1-A37C-461B-AF9E-379F57E00773}"/>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sz="1350"/>
          </a:p>
        </p:txBody>
      </p:sp>
      <p:sp>
        <p:nvSpPr>
          <p:cNvPr id="26" name="AutoShape 4">
            <a:extLst>
              <a:ext uri="{FF2B5EF4-FFF2-40B4-BE49-F238E27FC236}">
                <a16:creationId xmlns:a16="http://schemas.microsoft.com/office/drawing/2014/main" id="{259FD1FC-6672-4ED4-A184-8445F1D83950}"/>
              </a:ext>
            </a:extLst>
          </p:cNvPr>
          <p:cNvSpPr>
            <a:spLocks noChangeAspect="1" noChangeArrowheads="1"/>
          </p:cNvSpPr>
          <p:nvPr/>
        </p:nvSpPr>
        <p:spPr bwMode="auto">
          <a:xfrm>
            <a:off x="4572000" y="25717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sz="1350"/>
          </a:p>
        </p:txBody>
      </p:sp>
      <p:pic>
        <p:nvPicPr>
          <p:cNvPr id="28" name="Imagen 27">
            <a:extLst>
              <a:ext uri="{FF2B5EF4-FFF2-40B4-BE49-F238E27FC236}">
                <a16:creationId xmlns:a16="http://schemas.microsoft.com/office/drawing/2014/main" id="{743E3B22-B7D8-4227-A001-1A5B60992A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507" y="3197114"/>
            <a:ext cx="493317" cy="493317"/>
          </a:xfrm>
          <a:prstGeom prst="rect">
            <a:avLst/>
          </a:prstGeom>
          <a:effectLst>
            <a:softEdge rad="647700"/>
          </a:effectLst>
        </p:spPr>
      </p:pic>
      <p:pic>
        <p:nvPicPr>
          <p:cNvPr id="30" name="Imagen 29">
            <a:extLst>
              <a:ext uri="{FF2B5EF4-FFF2-40B4-BE49-F238E27FC236}">
                <a16:creationId xmlns:a16="http://schemas.microsoft.com/office/drawing/2014/main" id="{54A07575-8E48-4238-B4E3-32C415A4A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1922" y="794240"/>
            <a:ext cx="5840156" cy="3201129"/>
          </a:xfrm>
          <a:prstGeom prst="rect">
            <a:avLst/>
          </a:prstGeom>
        </p:spPr>
      </p:pic>
      <p:pic>
        <p:nvPicPr>
          <p:cNvPr id="10" name="Picture 14" descr="Sena - Cámara de Comercio de Bogotá">
            <a:extLst>
              <a:ext uri="{FF2B5EF4-FFF2-40B4-BE49-F238E27FC236}">
                <a16:creationId xmlns:a16="http://schemas.microsoft.com/office/drawing/2014/main" id="{B699FD72-ACAF-40F9-952E-051F88609A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88834" y="306165"/>
            <a:ext cx="520374" cy="505058"/>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E2DF22A3-6BC2-4452-9FD9-DC9C2A191110}"/>
              </a:ext>
            </a:extLst>
          </p:cNvPr>
          <p:cNvSpPr txBox="1"/>
          <p:nvPr/>
        </p:nvSpPr>
        <p:spPr>
          <a:xfrm>
            <a:off x="-2685828" y="2421698"/>
            <a:ext cx="1084034" cy="842538"/>
          </a:xfrm>
          <a:prstGeom prst="rect">
            <a:avLst/>
          </a:prstGeom>
          <a:noFill/>
        </p:spPr>
        <p:txBody>
          <a:bodyPr wrap="square" rtlCol="0">
            <a:spAutoFit/>
          </a:bodyPr>
          <a:lstStyle/>
          <a:p>
            <a:r>
              <a:rPr lang="es-CO" sz="1500" dirty="0">
                <a:latin typeface="Aharoni" panose="02010803020104030203" pitchFamily="2" charset="-79"/>
                <a:cs typeface="Aharoni" panose="02010803020104030203" pitchFamily="2" charset="-79"/>
              </a:rPr>
              <a:t>Grupo:</a:t>
            </a:r>
          </a:p>
          <a:p>
            <a:endParaRPr lang="es-CO" sz="1500" dirty="0">
              <a:latin typeface="Aharoni" panose="02010803020104030203" pitchFamily="2" charset="-79"/>
              <a:cs typeface="Aharoni" panose="02010803020104030203" pitchFamily="2" charset="-79"/>
            </a:endParaRPr>
          </a:p>
          <a:p>
            <a:endParaRPr lang="es-CO" sz="1875" dirty="0">
              <a:latin typeface="Aharoni" panose="02010803020104030203" pitchFamily="2" charset="-79"/>
              <a:cs typeface="Aharoni" panose="02010803020104030203" pitchFamily="2" charset="-79"/>
            </a:endParaRPr>
          </a:p>
        </p:txBody>
      </p:sp>
      <p:sp>
        <p:nvSpPr>
          <p:cNvPr id="14" name="CuadroTexto 13">
            <a:extLst>
              <a:ext uri="{FF2B5EF4-FFF2-40B4-BE49-F238E27FC236}">
                <a16:creationId xmlns:a16="http://schemas.microsoft.com/office/drawing/2014/main" id="{3F231B5F-6E07-496E-943B-2C028C468D67}"/>
              </a:ext>
            </a:extLst>
          </p:cNvPr>
          <p:cNvSpPr txBox="1"/>
          <p:nvPr/>
        </p:nvSpPr>
        <p:spPr>
          <a:xfrm>
            <a:off x="-3161403" y="2614053"/>
            <a:ext cx="2465172" cy="1015663"/>
          </a:xfrm>
          <a:prstGeom prst="rect">
            <a:avLst/>
          </a:prstGeom>
          <a:noFill/>
        </p:spPr>
        <p:txBody>
          <a:bodyPr wrap="square" rtlCol="0">
            <a:spAutoFit/>
          </a:bodyPr>
          <a:lstStyle/>
          <a:p>
            <a:r>
              <a:rPr lang="es-CO" sz="1200" dirty="0"/>
              <a:t>Báez Lagos Michael Alejandro Camacho Rojas </a:t>
            </a:r>
            <a:r>
              <a:rPr lang="es-CO" sz="1200" dirty="0" err="1"/>
              <a:t>Yostin</a:t>
            </a:r>
            <a:r>
              <a:rPr lang="es-CO" sz="1200" dirty="0"/>
              <a:t> Alexander Esquivel González Israel Romero Sierra Adriana Geraldine Sierra Galindo Jonathan Darío</a:t>
            </a:r>
          </a:p>
        </p:txBody>
      </p:sp>
    </p:spTree>
    <p:extLst>
      <p:ext uri="{BB962C8B-B14F-4D97-AF65-F5344CB8AC3E}">
        <p14:creationId xmlns:p14="http://schemas.microsoft.com/office/powerpoint/2010/main" val="834047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3" name="Título 2">
            <a:extLst>
              <a:ext uri="{FF2B5EF4-FFF2-40B4-BE49-F238E27FC236}">
                <a16:creationId xmlns:a16="http://schemas.microsoft.com/office/drawing/2014/main" id="{AB528808-4F76-446C-A608-2A6BA8304F5F}"/>
              </a:ext>
            </a:extLst>
          </p:cNvPr>
          <p:cNvSpPr>
            <a:spLocks noGrp="1"/>
          </p:cNvSpPr>
          <p:nvPr>
            <p:ph type="title" idx="2"/>
          </p:nvPr>
        </p:nvSpPr>
        <p:spPr>
          <a:xfrm>
            <a:off x="608097" y="243613"/>
            <a:ext cx="8159400" cy="572700"/>
          </a:xfrm>
        </p:spPr>
        <p:txBody>
          <a:bodyPr/>
          <a:lstStyle/>
          <a:p>
            <a:r>
              <a:rPr lang="es-ES" sz="4400" b="1" dirty="0">
                <a:solidFill>
                  <a:srgbClr val="123342"/>
                </a:solidFill>
              </a:rPr>
              <a:t>BPMN</a:t>
            </a:r>
            <a:br>
              <a:rPr lang="es-ES" sz="4400" b="1" dirty="0">
                <a:solidFill>
                  <a:srgbClr val="123342"/>
                </a:solidFill>
              </a:rPr>
            </a:br>
            <a:endParaRPr lang="es-CO" dirty="0">
              <a:solidFill>
                <a:srgbClr val="123342"/>
              </a:solidFill>
            </a:endParaRPr>
          </a:p>
        </p:txBody>
      </p:sp>
      <p:grpSp>
        <p:nvGrpSpPr>
          <p:cNvPr id="81" name="Grupo 80">
            <a:extLst>
              <a:ext uri="{FF2B5EF4-FFF2-40B4-BE49-F238E27FC236}">
                <a16:creationId xmlns:a16="http://schemas.microsoft.com/office/drawing/2014/main" id="{FD0CE286-6845-4A08-AEA9-6834D1E5C985}"/>
              </a:ext>
            </a:extLst>
          </p:cNvPr>
          <p:cNvGrpSpPr/>
          <p:nvPr/>
        </p:nvGrpSpPr>
        <p:grpSpPr>
          <a:xfrm>
            <a:off x="906441" y="1548385"/>
            <a:ext cx="1424285" cy="2127808"/>
            <a:chOff x="242910" y="2088055"/>
            <a:chExt cx="1136977" cy="1924711"/>
          </a:xfrm>
        </p:grpSpPr>
        <p:pic>
          <p:nvPicPr>
            <p:cNvPr id="82" name="Imagen 81">
              <a:hlinkClick r:id="rId3" action="ppaction://hlinkfile"/>
              <a:extLst>
                <a:ext uri="{FF2B5EF4-FFF2-40B4-BE49-F238E27FC236}">
                  <a16:creationId xmlns:a16="http://schemas.microsoft.com/office/drawing/2014/main" id="{895D7BFA-5A6A-4E23-8092-C38A9869A6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910" y="2327794"/>
              <a:ext cx="1136976" cy="1136976"/>
            </a:xfrm>
            <a:prstGeom prst="rect">
              <a:avLst/>
            </a:prstGeom>
          </p:spPr>
        </p:pic>
        <p:sp>
          <p:nvSpPr>
            <p:cNvPr id="83" name="CuadroTexto 82">
              <a:extLst>
                <a:ext uri="{FF2B5EF4-FFF2-40B4-BE49-F238E27FC236}">
                  <a16:creationId xmlns:a16="http://schemas.microsoft.com/office/drawing/2014/main" id="{20CF2857-3044-457E-A710-D3DE2AC4257E}"/>
                </a:ext>
              </a:extLst>
            </p:cNvPr>
            <p:cNvSpPr txBox="1"/>
            <p:nvPr/>
          </p:nvSpPr>
          <p:spPr>
            <a:xfrm>
              <a:off x="242911" y="3643434"/>
              <a:ext cx="1136976" cy="369332"/>
            </a:xfrm>
            <a:prstGeom prst="rect">
              <a:avLst/>
            </a:prstGeom>
            <a:noFill/>
          </p:spPr>
          <p:txBody>
            <a:bodyPr wrap="square" rtlCol="0">
              <a:spAutoFit/>
            </a:bodyPr>
            <a:lstStyle/>
            <a:p>
              <a:r>
                <a:rPr lang="es-CO" dirty="0"/>
                <a:t>Donación</a:t>
              </a:r>
            </a:p>
          </p:txBody>
        </p:sp>
        <p:pic>
          <p:nvPicPr>
            <p:cNvPr id="84" name="Imagen 83">
              <a:hlinkClick r:id="rId3" action="ppaction://hlinkfile"/>
              <a:extLst>
                <a:ext uri="{FF2B5EF4-FFF2-40B4-BE49-F238E27FC236}">
                  <a16:creationId xmlns:a16="http://schemas.microsoft.com/office/drawing/2014/main" id="{3472A7F2-804F-495B-8DA8-237011C46D79}"/>
                </a:ext>
              </a:extLst>
            </p:cNvPr>
            <p:cNvPicPr>
              <a:picLocks noChangeAspect="1"/>
            </p:cNvPicPr>
            <p:nvPr/>
          </p:nvPicPr>
          <p:blipFill>
            <a:blip r:embed="rId5"/>
            <a:stretch>
              <a:fillRect/>
            </a:stretch>
          </p:blipFill>
          <p:spPr>
            <a:xfrm>
              <a:off x="263802" y="2088055"/>
              <a:ext cx="1007131" cy="552033"/>
            </a:xfrm>
            <a:prstGeom prst="rect">
              <a:avLst/>
            </a:prstGeom>
          </p:spPr>
        </p:pic>
      </p:grpSp>
      <p:grpSp>
        <p:nvGrpSpPr>
          <p:cNvPr id="21" name="Grupo 20">
            <a:extLst>
              <a:ext uri="{FF2B5EF4-FFF2-40B4-BE49-F238E27FC236}">
                <a16:creationId xmlns:a16="http://schemas.microsoft.com/office/drawing/2014/main" id="{5099F421-13B5-4D59-8346-8990E2981721}"/>
              </a:ext>
            </a:extLst>
          </p:cNvPr>
          <p:cNvGrpSpPr/>
          <p:nvPr/>
        </p:nvGrpSpPr>
        <p:grpSpPr>
          <a:xfrm>
            <a:off x="4426353" y="1540605"/>
            <a:ext cx="1852892" cy="2420536"/>
            <a:chOff x="4426353" y="1540605"/>
            <a:chExt cx="1852892" cy="2420536"/>
          </a:xfrm>
        </p:grpSpPr>
        <p:pic>
          <p:nvPicPr>
            <p:cNvPr id="90" name="Imagen 89">
              <a:hlinkClick r:id="rId6" action="ppaction://hlinkfile"/>
              <a:extLst>
                <a:ext uri="{FF2B5EF4-FFF2-40B4-BE49-F238E27FC236}">
                  <a16:creationId xmlns:a16="http://schemas.microsoft.com/office/drawing/2014/main" id="{2E31C5A5-14F0-423B-996A-378A21A228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4344" y="1822774"/>
              <a:ext cx="1403884" cy="1304173"/>
            </a:xfrm>
            <a:prstGeom prst="rect">
              <a:avLst/>
            </a:prstGeom>
          </p:spPr>
        </p:pic>
        <p:sp>
          <p:nvSpPr>
            <p:cNvPr id="92" name="CuadroTexto 91">
              <a:extLst>
                <a:ext uri="{FF2B5EF4-FFF2-40B4-BE49-F238E27FC236}">
                  <a16:creationId xmlns:a16="http://schemas.microsoft.com/office/drawing/2014/main" id="{51A81F4A-AE0F-49FA-82A6-2D2337AD9BA7}"/>
                </a:ext>
              </a:extLst>
            </p:cNvPr>
            <p:cNvSpPr txBox="1"/>
            <p:nvPr/>
          </p:nvSpPr>
          <p:spPr>
            <a:xfrm>
              <a:off x="4426353" y="3314810"/>
              <a:ext cx="1852892" cy="646331"/>
            </a:xfrm>
            <a:prstGeom prst="rect">
              <a:avLst/>
            </a:prstGeom>
            <a:noFill/>
          </p:spPr>
          <p:txBody>
            <a:bodyPr wrap="square" rtlCol="0">
              <a:spAutoFit/>
            </a:bodyPr>
            <a:lstStyle/>
            <a:p>
              <a:pPr algn="ctr"/>
              <a:r>
                <a:rPr lang="es-CO" dirty="0"/>
                <a:t>Registro de usuario</a:t>
              </a:r>
            </a:p>
          </p:txBody>
        </p:sp>
        <p:pic>
          <p:nvPicPr>
            <p:cNvPr id="20" name="Imagen 19">
              <a:hlinkClick r:id="rId7" action="ppaction://hlinkfile"/>
              <a:extLst>
                <a:ext uri="{FF2B5EF4-FFF2-40B4-BE49-F238E27FC236}">
                  <a16:creationId xmlns:a16="http://schemas.microsoft.com/office/drawing/2014/main" id="{54777965-25D5-4C5F-8B33-CDF79B6C6B55}"/>
                </a:ext>
              </a:extLst>
            </p:cNvPr>
            <p:cNvPicPr>
              <a:picLocks noChangeAspect="1"/>
            </p:cNvPicPr>
            <p:nvPr/>
          </p:nvPicPr>
          <p:blipFill>
            <a:blip r:embed="rId5"/>
            <a:stretch>
              <a:fillRect/>
            </a:stretch>
          </p:blipFill>
          <p:spPr>
            <a:xfrm>
              <a:off x="4604343" y="1540605"/>
              <a:ext cx="1368073" cy="682326"/>
            </a:xfrm>
            <a:prstGeom prst="rect">
              <a:avLst/>
            </a:prstGeom>
          </p:spPr>
        </p:pic>
      </p:grpSp>
      <p:grpSp>
        <p:nvGrpSpPr>
          <p:cNvPr id="24" name="Grupo 23">
            <a:extLst>
              <a:ext uri="{FF2B5EF4-FFF2-40B4-BE49-F238E27FC236}">
                <a16:creationId xmlns:a16="http://schemas.microsoft.com/office/drawing/2014/main" id="{DD17DDC4-9744-4E51-8557-D3D3594D8CCC}"/>
              </a:ext>
            </a:extLst>
          </p:cNvPr>
          <p:cNvGrpSpPr/>
          <p:nvPr/>
        </p:nvGrpSpPr>
        <p:grpSpPr>
          <a:xfrm>
            <a:off x="6132941" y="1481193"/>
            <a:ext cx="2340499" cy="2195000"/>
            <a:chOff x="6132941" y="1481193"/>
            <a:chExt cx="2340499" cy="2195000"/>
          </a:xfrm>
        </p:grpSpPr>
        <p:pic>
          <p:nvPicPr>
            <p:cNvPr id="94" name="Imagen 93">
              <a:hlinkClick r:id="rId8" action="ppaction://hlinkfile"/>
              <a:extLst>
                <a:ext uri="{FF2B5EF4-FFF2-40B4-BE49-F238E27FC236}">
                  <a16:creationId xmlns:a16="http://schemas.microsoft.com/office/drawing/2014/main" id="{025CD0C7-9880-4C28-B08E-AE049767D6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0885" y="1781578"/>
              <a:ext cx="1469197" cy="1350384"/>
            </a:xfrm>
            <a:prstGeom prst="rect">
              <a:avLst/>
            </a:prstGeom>
          </p:spPr>
        </p:pic>
        <p:sp>
          <p:nvSpPr>
            <p:cNvPr id="96" name="CuadroTexto 95">
              <a:extLst>
                <a:ext uri="{FF2B5EF4-FFF2-40B4-BE49-F238E27FC236}">
                  <a16:creationId xmlns:a16="http://schemas.microsoft.com/office/drawing/2014/main" id="{05D087A8-4032-4EFB-89F0-144E85704884}"/>
                </a:ext>
              </a:extLst>
            </p:cNvPr>
            <p:cNvSpPr txBox="1"/>
            <p:nvPr/>
          </p:nvSpPr>
          <p:spPr>
            <a:xfrm>
              <a:off x="6132941" y="3237538"/>
              <a:ext cx="2340499" cy="438655"/>
            </a:xfrm>
            <a:prstGeom prst="rect">
              <a:avLst/>
            </a:prstGeom>
            <a:noFill/>
          </p:spPr>
          <p:txBody>
            <a:bodyPr wrap="square" rtlCol="0">
              <a:spAutoFit/>
            </a:bodyPr>
            <a:lstStyle/>
            <a:p>
              <a:pPr algn="ctr"/>
              <a:r>
                <a:rPr lang="es-CO" dirty="0"/>
                <a:t>Subir Producto </a:t>
              </a:r>
            </a:p>
          </p:txBody>
        </p:sp>
        <p:pic>
          <p:nvPicPr>
            <p:cNvPr id="23" name="Imagen 22">
              <a:hlinkClick r:id="rId7" action="ppaction://hlinkfile"/>
              <a:extLst>
                <a:ext uri="{FF2B5EF4-FFF2-40B4-BE49-F238E27FC236}">
                  <a16:creationId xmlns:a16="http://schemas.microsoft.com/office/drawing/2014/main" id="{E8FBE8F6-9FA2-4EB4-AA0D-0D430457E5F1}"/>
                </a:ext>
              </a:extLst>
            </p:cNvPr>
            <p:cNvPicPr>
              <a:picLocks noChangeAspect="1"/>
            </p:cNvPicPr>
            <p:nvPr/>
          </p:nvPicPr>
          <p:blipFill>
            <a:blip r:embed="rId5"/>
            <a:stretch>
              <a:fillRect/>
            </a:stretch>
          </p:blipFill>
          <p:spPr>
            <a:xfrm>
              <a:off x="6530885" y="1481193"/>
              <a:ext cx="1368073" cy="682326"/>
            </a:xfrm>
            <a:prstGeom prst="rect">
              <a:avLst/>
            </a:prstGeom>
          </p:spPr>
        </p:pic>
      </p:grpSp>
      <p:pic>
        <p:nvPicPr>
          <p:cNvPr id="25" name="Picture 14" descr="Sena - Cámara de Comercio de Bogotá">
            <a:extLst>
              <a:ext uri="{FF2B5EF4-FFF2-40B4-BE49-F238E27FC236}">
                <a16:creationId xmlns:a16="http://schemas.microsoft.com/office/drawing/2014/main" id="{EC8F2D62-FC65-4CE0-A7F5-288C8A9DFB6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upo 105">
            <a:extLst>
              <a:ext uri="{FF2B5EF4-FFF2-40B4-BE49-F238E27FC236}">
                <a16:creationId xmlns:a16="http://schemas.microsoft.com/office/drawing/2014/main" id="{AF71DBAC-81EC-445D-95F8-61C8F84600E5}"/>
              </a:ext>
            </a:extLst>
          </p:cNvPr>
          <p:cNvGrpSpPr/>
          <p:nvPr/>
        </p:nvGrpSpPr>
        <p:grpSpPr>
          <a:xfrm>
            <a:off x="2726714" y="1523513"/>
            <a:ext cx="1833093" cy="2185547"/>
            <a:chOff x="2726714" y="1523513"/>
            <a:chExt cx="1833093" cy="2185547"/>
          </a:xfrm>
        </p:grpSpPr>
        <p:pic>
          <p:nvPicPr>
            <p:cNvPr id="107" name="Imagen 106">
              <a:hlinkClick r:id="rId7" action="ppaction://hlinkfile"/>
              <a:extLst>
                <a:ext uri="{FF2B5EF4-FFF2-40B4-BE49-F238E27FC236}">
                  <a16:creationId xmlns:a16="http://schemas.microsoft.com/office/drawing/2014/main" id="{0DC9A82D-5670-405C-94D1-5906DDD809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0537" y="1799456"/>
              <a:ext cx="1433280" cy="1304173"/>
            </a:xfrm>
            <a:prstGeom prst="rect">
              <a:avLst/>
            </a:prstGeom>
          </p:spPr>
        </p:pic>
        <p:sp>
          <p:nvSpPr>
            <p:cNvPr id="108" name="CuadroTexto 107">
              <a:extLst>
                <a:ext uri="{FF2B5EF4-FFF2-40B4-BE49-F238E27FC236}">
                  <a16:creationId xmlns:a16="http://schemas.microsoft.com/office/drawing/2014/main" id="{577ED842-CCA0-456A-9419-403C1BF78CE3}"/>
                </a:ext>
              </a:extLst>
            </p:cNvPr>
            <p:cNvSpPr txBox="1"/>
            <p:nvPr/>
          </p:nvSpPr>
          <p:spPr>
            <a:xfrm>
              <a:off x="2726714" y="3285416"/>
              <a:ext cx="1833093" cy="423644"/>
            </a:xfrm>
            <a:prstGeom prst="rect">
              <a:avLst/>
            </a:prstGeom>
            <a:noFill/>
          </p:spPr>
          <p:txBody>
            <a:bodyPr wrap="square" rtlCol="0">
              <a:spAutoFit/>
            </a:bodyPr>
            <a:lstStyle/>
            <a:p>
              <a:r>
                <a:rPr lang="es-CO" dirty="0"/>
                <a:t>Inicio sesión</a:t>
              </a:r>
            </a:p>
          </p:txBody>
        </p:sp>
        <p:pic>
          <p:nvPicPr>
            <p:cNvPr id="109" name="Imagen 108">
              <a:hlinkClick r:id="rId7" action="ppaction://hlinkfile"/>
              <a:extLst>
                <a:ext uri="{FF2B5EF4-FFF2-40B4-BE49-F238E27FC236}">
                  <a16:creationId xmlns:a16="http://schemas.microsoft.com/office/drawing/2014/main" id="{2A8AC076-FE52-4D49-9DE3-570AD52DCEC5}"/>
                </a:ext>
              </a:extLst>
            </p:cNvPr>
            <p:cNvPicPr>
              <a:picLocks noChangeAspect="1"/>
            </p:cNvPicPr>
            <p:nvPr/>
          </p:nvPicPr>
          <p:blipFill>
            <a:blip r:embed="rId5"/>
            <a:stretch>
              <a:fillRect/>
            </a:stretch>
          </p:blipFill>
          <p:spPr>
            <a:xfrm>
              <a:off x="2756627" y="1523513"/>
              <a:ext cx="1368073" cy="682326"/>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3" name="Título 2">
            <a:extLst>
              <a:ext uri="{FF2B5EF4-FFF2-40B4-BE49-F238E27FC236}">
                <a16:creationId xmlns:a16="http://schemas.microsoft.com/office/drawing/2014/main" id="{AB528808-4F76-446C-A608-2A6BA8304F5F}"/>
              </a:ext>
            </a:extLst>
          </p:cNvPr>
          <p:cNvSpPr>
            <a:spLocks noGrp="1"/>
          </p:cNvSpPr>
          <p:nvPr>
            <p:ph type="title" idx="2"/>
          </p:nvPr>
        </p:nvSpPr>
        <p:spPr>
          <a:xfrm>
            <a:off x="608097" y="243613"/>
            <a:ext cx="8159400" cy="572700"/>
          </a:xfrm>
        </p:spPr>
        <p:txBody>
          <a:bodyPr/>
          <a:lstStyle/>
          <a:p>
            <a:r>
              <a:rPr lang="es-ES" sz="4400" b="1" dirty="0">
                <a:solidFill>
                  <a:srgbClr val="123342"/>
                </a:solidFill>
              </a:rPr>
              <a:t>BPMN</a:t>
            </a:r>
            <a:br>
              <a:rPr lang="es-ES" sz="4400" b="1" dirty="0">
                <a:solidFill>
                  <a:srgbClr val="123342"/>
                </a:solidFill>
              </a:rPr>
            </a:br>
            <a:endParaRPr lang="es-CO" dirty="0">
              <a:solidFill>
                <a:srgbClr val="123342"/>
              </a:solidFill>
            </a:endParaRPr>
          </a:p>
        </p:txBody>
      </p:sp>
      <p:grpSp>
        <p:nvGrpSpPr>
          <p:cNvPr id="19" name="Grupo 18">
            <a:extLst>
              <a:ext uri="{FF2B5EF4-FFF2-40B4-BE49-F238E27FC236}">
                <a16:creationId xmlns:a16="http://schemas.microsoft.com/office/drawing/2014/main" id="{0D0B9C9B-0F42-427D-AC0F-021FB8B69079}"/>
              </a:ext>
            </a:extLst>
          </p:cNvPr>
          <p:cNvGrpSpPr/>
          <p:nvPr/>
        </p:nvGrpSpPr>
        <p:grpSpPr>
          <a:xfrm>
            <a:off x="608097" y="1642095"/>
            <a:ext cx="2300942" cy="1859310"/>
            <a:chOff x="4101972" y="2098830"/>
            <a:chExt cx="2490614" cy="2264990"/>
          </a:xfrm>
        </p:grpSpPr>
        <p:sp>
          <p:nvSpPr>
            <p:cNvPr id="25" name="CuadroTexto 24">
              <a:extLst>
                <a:ext uri="{FF2B5EF4-FFF2-40B4-BE49-F238E27FC236}">
                  <a16:creationId xmlns:a16="http://schemas.microsoft.com/office/drawing/2014/main" id="{0A5729CF-E6DC-479C-843A-13785FF98868}"/>
                </a:ext>
              </a:extLst>
            </p:cNvPr>
            <p:cNvSpPr txBox="1"/>
            <p:nvPr/>
          </p:nvSpPr>
          <p:spPr>
            <a:xfrm>
              <a:off x="4101972" y="3717489"/>
              <a:ext cx="2490614" cy="646331"/>
            </a:xfrm>
            <a:prstGeom prst="rect">
              <a:avLst/>
            </a:prstGeom>
            <a:noFill/>
          </p:spPr>
          <p:txBody>
            <a:bodyPr wrap="square" rtlCol="0">
              <a:spAutoFit/>
            </a:bodyPr>
            <a:lstStyle/>
            <a:p>
              <a:pPr algn="ctr"/>
              <a:r>
                <a:rPr lang="es-CO" dirty="0"/>
                <a:t>Registro de </a:t>
              </a:r>
            </a:p>
            <a:p>
              <a:pPr algn="ctr"/>
              <a:r>
                <a:rPr lang="es-CO" dirty="0"/>
                <a:t>productos</a:t>
              </a:r>
            </a:p>
          </p:txBody>
        </p:sp>
        <p:grpSp>
          <p:nvGrpSpPr>
            <p:cNvPr id="26" name="Grupo 25">
              <a:extLst>
                <a:ext uri="{FF2B5EF4-FFF2-40B4-BE49-F238E27FC236}">
                  <a16:creationId xmlns:a16="http://schemas.microsoft.com/office/drawing/2014/main" id="{56697B5A-80DD-4B45-909D-E4D4849EE0F1}"/>
                </a:ext>
              </a:extLst>
            </p:cNvPr>
            <p:cNvGrpSpPr/>
            <p:nvPr/>
          </p:nvGrpSpPr>
          <p:grpSpPr>
            <a:xfrm>
              <a:off x="4444162" y="2098830"/>
              <a:ext cx="1457921" cy="1525250"/>
              <a:chOff x="4187917" y="2905292"/>
              <a:chExt cx="1457921" cy="1525250"/>
            </a:xfrm>
          </p:grpSpPr>
          <p:pic>
            <p:nvPicPr>
              <p:cNvPr id="27" name="Imagen 26">
                <a:hlinkClick r:id="rId3" action="ppaction://hlinkfile"/>
                <a:extLst>
                  <a:ext uri="{FF2B5EF4-FFF2-40B4-BE49-F238E27FC236}">
                    <a16:creationId xmlns:a16="http://schemas.microsoft.com/office/drawing/2014/main" id="{0FAC03F6-2464-44E2-A48B-9EC6353123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8862" y="3293566"/>
                <a:ext cx="1136976" cy="1136976"/>
              </a:xfrm>
              <a:prstGeom prst="rect">
                <a:avLst/>
              </a:prstGeom>
            </p:spPr>
          </p:pic>
          <p:pic>
            <p:nvPicPr>
              <p:cNvPr id="28" name="Imagen 27">
                <a:hlinkClick r:id="rId3" action="ppaction://hlinkfile"/>
                <a:extLst>
                  <a:ext uri="{FF2B5EF4-FFF2-40B4-BE49-F238E27FC236}">
                    <a16:creationId xmlns:a16="http://schemas.microsoft.com/office/drawing/2014/main" id="{5F655176-07DF-4C5F-964D-8C44A95A6371}"/>
                  </a:ext>
                </a:extLst>
              </p:cNvPr>
              <p:cNvPicPr>
                <a:picLocks noChangeAspect="1"/>
              </p:cNvPicPr>
              <p:nvPr/>
            </p:nvPicPr>
            <p:blipFill>
              <a:blip r:embed="rId5"/>
              <a:stretch>
                <a:fillRect/>
              </a:stretch>
            </p:blipFill>
            <p:spPr>
              <a:xfrm>
                <a:off x="4187917" y="2905292"/>
                <a:ext cx="1454135" cy="797046"/>
              </a:xfrm>
              <a:prstGeom prst="rect">
                <a:avLst/>
              </a:prstGeom>
            </p:spPr>
          </p:pic>
        </p:grpSp>
      </p:grpSp>
      <p:grpSp>
        <p:nvGrpSpPr>
          <p:cNvPr id="29" name="Grupo 28">
            <a:extLst>
              <a:ext uri="{FF2B5EF4-FFF2-40B4-BE49-F238E27FC236}">
                <a16:creationId xmlns:a16="http://schemas.microsoft.com/office/drawing/2014/main" id="{9353C259-CA6E-403F-94C0-F5CD298E8569}"/>
              </a:ext>
            </a:extLst>
          </p:cNvPr>
          <p:cNvGrpSpPr/>
          <p:nvPr/>
        </p:nvGrpSpPr>
        <p:grpSpPr>
          <a:xfrm>
            <a:off x="6391793" y="1753025"/>
            <a:ext cx="1664098" cy="1637450"/>
            <a:chOff x="5544953" y="1250431"/>
            <a:chExt cx="1653856" cy="2031068"/>
          </a:xfrm>
        </p:grpSpPr>
        <p:pic>
          <p:nvPicPr>
            <p:cNvPr id="30" name="Imagen 29">
              <a:hlinkClick r:id="rId6" action="ppaction://hlinkfile"/>
              <a:extLst>
                <a:ext uri="{FF2B5EF4-FFF2-40B4-BE49-F238E27FC236}">
                  <a16:creationId xmlns:a16="http://schemas.microsoft.com/office/drawing/2014/main" id="{38B93D82-7BED-4794-9C65-01112A7AF0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2112" y="1648954"/>
              <a:ext cx="1136976" cy="1136976"/>
            </a:xfrm>
            <a:prstGeom prst="rect">
              <a:avLst/>
            </a:prstGeom>
          </p:spPr>
        </p:pic>
        <p:pic>
          <p:nvPicPr>
            <p:cNvPr id="31" name="Imagen 30">
              <a:hlinkClick r:id="rId6" action="ppaction://hlinkfile"/>
              <a:extLst>
                <a:ext uri="{FF2B5EF4-FFF2-40B4-BE49-F238E27FC236}">
                  <a16:creationId xmlns:a16="http://schemas.microsoft.com/office/drawing/2014/main" id="{AB868CF9-2EBD-4068-9AE8-C5EFCA0D8041}"/>
                </a:ext>
              </a:extLst>
            </p:cNvPr>
            <p:cNvPicPr>
              <a:picLocks noChangeAspect="1"/>
            </p:cNvPicPr>
            <p:nvPr/>
          </p:nvPicPr>
          <p:blipFill>
            <a:blip r:embed="rId5"/>
            <a:stretch>
              <a:fillRect/>
            </a:stretch>
          </p:blipFill>
          <p:spPr>
            <a:xfrm>
              <a:off x="5544953" y="1250431"/>
              <a:ext cx="1454135" cy="797046"/>
            </a:xfrm>
            <a:prstGeom prst="rect">
              <a:avLst/>
            </a:prstGeom>
          </p:spPr>
        </p:pic>
        <p:sp>
          <p:nvSpPr>
            <p:cNvPr id="32" name="CuadroTexto 31">
              <a:extLst>
                <a:ext uri="{FF2B5EF4-FFF2-40B4-BE49-F238E27FC236}">
                  <a16:creationId xmlns:a16="http://schemas.microsoft.com/office/drawing/2014/main" id="{D5C710DD-7376-466B-AA42-BE10D5B2E955}"/>
                </a:ext>
              </a:extLst>
            </p:cNvPr>
            <p:cNvSpPr txBox="1"/>
            <p:nvPr/>
          </p:nvSpPr>
          <p:spPr>
            <a:xfrm>
              <a:off x="5744674" y="2912167"/>
              <a:ext cx="1454135" cy="369332"/>
            </a:xfrm>
            <a:prstGeom prst="rect">
              <a:avLst/>
            </a:prstGeom>
            <a:noFill/>
          </p:spPr>
          <p:txBody>
            <a:bodyPr wrap="square" rtlCol="0">
              <a:spAutoFit/>
            </a:bodyPr>
            <a:lstStyle/>
            <a:p>
              <a:pPr algn="ctr"/>
              <a:r>
                <a:rPr lang="es-CO" dirty="0"/>
                <a:t>Notificación</a:t>
              </a:r>
            </a:p>
          </p:txBody>
        </p:sp>
      </p:grpSp>
      <p:grpSp>
        <p:nvGrpSpPr>
          <p:cNvPr id="2" name="Grupo 1">
            <a:extLst>
              <a:ext uri="{FF2B5EF4-FFF2-40B4-BE49-F238E27FC236}">
                <a16:creationId xmlns:a16="http://schemas.microsoft.com/office/drawing/2014/main" id="{07E1356B-8AA7-4D04-9223-E0240DF73106}"/>
              </a:ext>
            </a:extLst>
          </p:cNvPr>
          <p:cNvGrpSpPr/>
          <p:nvPr/>
        </p:nvGrpSpPr>
        <p:grpSpPr>
          <a:xfrm>
            <a:off x="3452291" y="1642095"/>
            <a:ext cx="2300942" cy="1698075"/>
            <a:chOff x="3452291" y="1642095"/>
            <a:chExt cx="2300942" cy="1698075"/>
          </a:xfrm>
        </p:grpSpPr>
        <p:sp>
          <p:nvSpPr>
            <p:cNvPr id="34" name="CuadroTexto 33">
              <a:extLst>
                <a:ext uri="{FF2B5EF4-FFF2-40B4-BE49-F238E27FC236}">
                  <a16:creationId xmlns:a16="http://schemas.microsoft.com/office/drawing/2014/main" id="{5217EC3F-8BFF-468E-836B-1C783B3F5D7C}"/>
                </a:ext>
              </a:extLst>
            </p:cNvPr>
            <p:cNvSpPr txBox="1"/>
            <p:nvPr/>
          </p:nvSpPr>
          <p:spPr>
            <a:xfrm>
              <a:off x="3452291" y="2970838"/>
              <a:ext cx="2300942" cy="369332"/>
            </a:xfrm>
            <a:prstGeom prst="rect">
              <a:avLst/>
            </a:prstGeom>
            <a:noFill/>
          </p:spPr>
          <p:txBody>
            <a:bodyPr wrap="square" rtlCol="0">
              <a:spAutoFit/>
            </a:bodyPr>
            <a:lstStyle/>
            <a:p>
              <a:pPr algn="ctr"/>
              <a:r>
                <a:rPr lang="es-CO" dirty="0"/>
                <a:t>Registro Fundación </a:t>
              </a:r>
            </a:p>
          </p:txBody>
        </p:sp>
        <p:pic>
          <p:nvPicPr>
            <p:cNvPr id="36" name="Imagen 35">
              <a:hlinkClick r:id="rId3" action="ppaction://hlinkfile"/>
              <a:extLst>
                <a:ext uri="{FF2B5EF4-FFF2-40B4-BE49-F238E27FC236}">
                  <a16:creationId xmlns:a16="http://schemas.microsoft.com/office/drawing/2014/main" id="{901E8B65-C23B-49EE-811D-34B130B4C6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925" y="1960826"/>
              <a:ext cx="1050390" cy="933333"/>
            </a:xfrm>
            <a:prstGeom prst="rect">
              <a:avLst/>
            </a:prstGeom>
          </p:spPr>
        </p:pic>
        <p:pic>
          <p:nvPicPr>
            <p:cNvPr id="37" name="Imagen 36">
              <a:extLst>
                <a:ext uri="{FF2B5EF4-FFF2-40B4-BE49-F238E27FC236}">
                  <a16:creationId xmlns:a16="http://schemas.microsoft.com/office/drawing/2014/main" id="{2F18C450-CE9A-451C-B97A-D89B3F9190A8}"/>
                </a:ext>
              </a:extLst>
            </p:cNvPr>
            <p:cNvPicPr>
              <a:picLocks noChangeAspect="1"/>
            </p:cNvPicPr>
            <p:nvPr/>
          </p:nvPicPr>
          <p:blipFill>
            <a:blip r:embed="rId5"/>
            <a:stretch>
              <a:fillRect/>
            </a:stretch>
          </p:blipFill>
          <p:spPr>
            <a:xfrm>
              <a:off x="3768422" y="1642095"/>
              <a:ext cx="1343395" cy="654288"/>
            </a:xfrm>
            <a:prstGeom prst="rect">
              <a:avLst/>
            </a:prstGeom>
          </p:spPr>
        </p:pic>
      </p:grpSp>
    </p:spTree>
    <p:extLst>
      <p:ext uri="{BB962C8B-B14F-4D97-AF65-F5344CB8AC3E}">
        <p14:creationId xmlns:p14="http://schemas.microsoft.com/office/powerpoint/2010/main" val="57705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4"/>
          <p:cNvSpPr txBox="1">
            <a:spLocks noGrp="1"/>
          </p:cNvSpPr>
          <p:nvPr>
            <p:ph type="title"/>
          </p:nvPr>
        </p:nvSpPr>
        <p:spPr>
          <a:xfrm>
            <a:off x="-151596" y="608250"/>
            <a:ext cx="8520600" cy="1963500"/>
          </a:xfrm>
          <a:prstGeom prst="rect">
            <a:avLst/>
          </a:prstGeom>
        </p:spPr>
        <p:txBody>
          <a:bodyPr spcFirstLastPara="1" wrap="square" lIns="91425" tIns="91425" rIns="91425" bIns="91425" anchor="b" anchorCtr="0">
            <a:noAutofit/>
          </a:bodyPr>
          <a:lstStyle/>
          <a:p>
            <a:r>
              <a:rPr lang="es-CO" sz="3200" b="1" dirty="0">
                <a:solidFill>
                  <a:srgbClr val="123342"/>
                </a:solidFill>
                <a:latin typeface="Arial Black" panose="020B0A04020102020204" pitchFamily="34" charset="0"/>
              </a:rPr>
              <a:t>Requerimientos funcionales y no Funcionales</a:t>
            </a:r>
            <a:endParaRPr dirty="0"/>
          </a:p>
        </p:txBody>
      </p:sp>
      <p:grpSp>
        <p:nvGrpSpPr>
          <p:cNvPr id="6" name="Grupo 5">
            <a:extLst>
              <a:ext uri="{FF2B5EF4-FFF2-40B4-BE49-F238E27FC236}">
                <a16:creationId xmlns:a16="http://schemas.microsoft.com/office/drawing/2014/main" id="{B7DBE491-F1E8-4CB3-8CF8-DAF4A5C7949F}"/>
              </a:ext>
            </a:extLst>
          </p:cNvPr>
          <p:cNvGrpSpPr/>
          <p:nvPr/>
        </p:nvGrpSpPr>
        <p:grpSpPr>
          <a:xfrm>
            <a:off x="5600819" y="2731974"/>
            <a:ext cx="2323982" cy="2104706"/>
            <a:chOff x="4636345" y="2991052"/>
            <a:chExt cx="1953563" cy="1953563"/>
          </a:xfrm>
        </p:grpSpPr>
        <p:pic>
          <p:nvPicPr>
            <p:cNvPr id="7" name="Imagen 6">
              <a:hlinkClick r:id="rId3" action="ppaction://hlinkfile"/>
              <a:extLst>
                <a:ext uri="{FF2B5EF4-FFF2-40B4-BE49-F238E27FC236}">
                  <a16:creationId xmlns:a16="http://schemas.microsoft.com/office/drawing/2014/main" id="{6C99CBD9-B2E9-48FE-913D-4E595021A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6345" y="2991052"/>
              <a:ext cx="1953563" cy="1953563"/>
            </a:xfrm>
            <a:prstGeom prst="rect">
              <a:avLst/>
            </a:prstGeom>
          </p:spPr>
        </p:pic>
        <p:sp>
          <p:nvSpPr>
            <p:cNvPr id="8" name="CuadroTexto 7">
              <a:hlinkClick r:id="rId5" action="ppaction://hlinkfile"/>
              <a:extLst>
                <a:ext uri="{FF2B5EF4-FFF2-40B4-BE49-F238E27FC236}">
                  <a16:creationId xmlns:a16="http://schemas.microsoft.com/office/drawing/2014/main" id="{321A6C5F-B0E3-46AB-87FA-B90DD7D934CB}"/>
                </a:ext>
              </a:extLst>
            </p:cNvPr>
            <p:cNvSpPr txBox="1"/>
            <p:nvPr/>
          </p:nvSpPr>
          <p:spPr>
            <a:xfrm>
              <a:off x="4747045" y="3256301"/>
              <a:ext cx="1156355" cy="553998"/>
            </a:xfrm>
            <a:prstGeom prst="rect">
              <a:avLst/>
            </a:prstGeom>
            <a:noFill/>
          </p:spPr>
          <p:txBody>
            <a:bodyPr wrap="square" rtlCol="0">
              <a:spAutoFit/>
            </a:bodyPr>
            <a:lstStyle/>
            <a:p>
              <a:pPr algn="ctr"/>
              <a:r>
                <a:rPr lang="es-CO" sz="1500" b="1" dirty="0">
                  <a:solidFill>
                    <a:srgbClr val="DC4955"/>
                  </a:solidFill>
                  <a:latin typeface="Aharoni" panose="02010803020104030203" pitchFamily="2" charset="-79"/>
                  <a:cs typeface="Aharoni" panose="02010803020104030203" pitchFamily="2" charset="-79"/>
                </a:rPr>
                <a:t>Normas</a:t>
              </a:r>
            </a:p>
            <a:p>
              <a:pPr algn="ctr"/>
              <a:r>
                <a:rPr lang="es-CO" sz="1500" b="1" dirty="0">
                  <a:solidFill>
                    <a:srgbClr val="DC4955"/>
                  </a:solidFill>
                  <a:latin typeface="Aharoni" panose="02010803020104030203" pitchFamily="2" charset="-79"/>
                  <a:cs typeface="Aharoni" panose="02010803020104030203" pitchFamily="2" charset="-79"/>
                </a:rPr>
                <a:t>IEEE</a:t>
              </a:r>
            </a:p>
          </p:txBody>
        </p:sp>
      </p:grpSp>
      <p:pic>
        <p:nvPicPr>
          <p:cNvPr id="4" name="Picture 14" descr="Sena - Cámara de Comercio de Bogotá">
            <a:extLst>
              <a:ext uri="{FF2B5EF4-FFF2-40B4-BE49-F238E27FC236}">
                <a16:creationId xmlns:a16="http://schemas.microsoft.com/office/drawing/2014/main" id="{B032EB69-4813-4114-BC91-BD015138746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45"/>
          <p:cNvSpPr txBox="1">
            <a:spLocks noGrp="1"/>
          </p:cNvSpPr>
          <p:nvPr>
            <p:ph type="title"/>
          </p:nvPr>
        </p:nvSpPr>
        <p:spPr>
          <a:xfrm>
            <a:off x="306880" y="425812"/>
            <a:ext cx="8159400" cy="572700"/>
          </a:xfrm>
          <a:prstGeom prst="rect">
            <a:avLst/>
          </a:prstGeom>
        </p:spPr>
        <p:txBody>
          <a:bodyPr spcFirstLastPara="1" wrap="square" lIns="91425" tIns="91425" rIns="91425" bIns="91425" anchor="t" anchorCtr="0">
            <a:noAutofit/>
          </a:bodyPr>
          <a:lstStyle/>
          <a:p>
            <a:pPr algn="l"/>
            <a:r>
              <a:rPr lang="es-ES" sz="4400" b="1" dirty="0">
                <a:solidFill>
                  <a:srgbClr val="123342"/>
                </a:solidFill>
              </a:rPr>
              <a:t>Diagrama de caso de uso</a:t>
            </a:r>
          </a:p>
        </p:txBody>
      </p:sp>
      <p:pic>
        <p:nvPicPr>
          <p:cNvPr id="2" name="Imagen 1">
            <a:hlinkClick r:id="rId3" action="ppaction://hlinkfile"/>
            <a:extLst>
              <a:ext uri="{FF2B5EF4-FFF2-40B4-BE49-F238E27FC236}">
                <a16:creationId xmlns:a16="http://schemas.microsoft.com/office/drawing/2014/main" id="{FDAD0FCB-4C46-431D-8CE3-D1617C279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8107" y="1387491"/>
            <a:ext cx="3777662" cy="3571951"/>
          </a:xfrm>
          <a:prstGeom prst="rect">
            <a:avLst/>
          </a:prstGeom>
        </p:spPr>
      </p:pic>
      <p:pic>
        <p:nvPicPr>
          <p:cNvPr id="3" name="Picture 14" descr="Sena - Cámara de Comercio de Bogotá">
            <a:extLst>
              <a:ext uri="{FF2B5EF4-FFF2-40B4-BE49-F238E27FC236}">
                <a16:creationId xmlns:a16="http://schemas.microsoft.com/office/drawing/2014/main" id="{0334F543-0692-4FCC-8D64-1F0ED87FA4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6" name="Google Shape;818;p45">
            <a:extLst>
              <a:ext uri="{FF2B5EF4-FFF2-40B4-BE49-F238E27FC236}">
                <a16:creationId xmlns:a16="http://schemas.microsoft.com/office/drawing/2014/main" id="{7A03D719-E712-4EFC-A10D-0CE09F91D7BF}"/>
              </a:ext>
            </a:extLst>
          </p:cNvPr>
          <p:cNvSpPr txBox="1">
            <a:spLocks/>
          </p:cNvSpPr>
          <p:nvPr/>
        </p:nvSpPr>
        <p:spPr>
          <a:xfrm>
            <a:off x="399150" y="914665"/>
            <a:ext cx="8159400" cy="572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b="1" dirty="0">
                <a:solidFill>
                  <a:srgbClr val="123342"/>
                </a:solidFill>
              </a:rPr>
              <a:t>Diagrama de caso de uso extendido</a:t>
            </a:r>
          </a:p>
        </p:txBody>
      </p:sp>
      <p:grpSp>
        <p:nvGrpSpPr>
          <p:cNvPr id="18" name="Grupo 17">
            <a:extLst>
              <a:ext uri="{FF2B5EF4-FFF2-40B4-BE49-F238E27FC236}">
                <a16:creationId xmlns:a16="http://schemas.microsoft.com/office/drawing/2014/main" id="{34F28838-1611-4D40-BE0F-B5E8FF053AD1}"/>
              </a:ext>
            </a:extLst>
          </p:cNvPr>
          <p:cNvGrpSpPr/>
          <p:nvPr/>
        </p:nvGrpSpPr>
        <p:grpSpPr>
          <a:xfrm>
            <a:off x="3360604" y="2582264"/>
            <a:ext cx="2422791" cy="2294762"/>
            <a:chOff x="2993874" y="1536051"/>
            <a:chExt cx="2651022" cy="2651022"/>
          </a:xfrm>
        </p:grpSpPr>
        <p:pic>
          <p:nvPicPr>
            <p:cNvPr id="19" name="Imagen 18">
              <a:extLst>
                <a:ext uri="{FF2B5EF4-FFF2-40B4-BE49-F238E27FC236}">
                  <a16:creationId xmlns:a16="http://schemas.microsoft.com/office/drawing/2014/main" id="{4F3C5264-3ED7-4085-BB71-D7AACBFD9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3874" y="1536051"/>
              <a:ext cx="2651022" cy="2651022"/>
            </a:xfrm>
            <a:prstGeom prst="rect">
              <a:avLst/>
            </a:prstGeom>
          </p:spPr>
        </p:pic>
        <p:pic>
          <p:nvPicPr>
            <p:cNvPr id="20" name="Imagen 19">
              <a:hlinkClick r:id="rId4" action="ppaction://hlinkfile"/>
              <a:extLst>
                <a:ext uri="{FF2B5EF4-FFF2-40B4-BE49-F238E27FC236}">
                  <a16:creationId xmlns:a16="http://schemas.microsoft.com/office/drawing/2014/main" id="{8292EB6A-8A89-4004-83F6-7F33B81997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4161" y="1801724"/>
              <a:ext cx="890447" cy="488075"/>
            </a:xfrm>
            <a:prstGeom prst="rect">
              <a:avLst/>
            </a:prstGeom>
          </p:spPr>
        </p:pic>
      </p:grpSp>
      <p:pic>
        <p:nvPicPr>
          <p:cNvPr id="7" name="Picture 14" descr="Sena - Cámara de Comercio de Bogotá">
            <a:extLst>
              <a:ext uri="{FF2B5EF4-FFF2-40B4-BE49-F238E27FC236}">
                <a16:creationId xmlns:a16="http://schemas.microsoft.com/office/drawing/2014/main" id="{04A20C2F-D7F5-4C87-9225-D1E9C0D60D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D2E32BC-712F-424A-9D18-B93AADEE7CFF}"/>
              </a:ext>
            </a:extLst>
          </p:cNvPr>
          <p:cNvSpPr txBox="1"/>
          <p:nvPr/>
        </p:nvSpPr>
        <p:spPr>
          <a:xfrm>
            <a:off x="1329607" y="722056"/>
            <a:ext cx="6756851" cy="1323439"/>
          </a:xfrm>
          <a:prstGeom prst="rect">
            <a:avLst/>
          </a:prstGeom>
          <a:noFill/>
          <a:ln>
            <a:noFill/>
          </a:ln>
        </p:spPr>
        <p:txBody>
          <a:bodyPr wrap="square" rtlCol="0">
            <a:spAutoFit/>
          </a:bodyPr>
          <a:lstStyle/>
          <a:p>
            <a:pPr algn="ctr"/>
            <a:r>
              <a:rPr lang="es-CO" sz="4000" b="1" dirty="0">
                <a:solidFill>
                  <a:srgbClr val="123342"/>
                </a:solidFill>
              </a:rPr>
              <a:t>Sistema Control de Versiones </a:t>
            </a:r>
          </a:p>
          <a:p>
            <a:pPr algn="ctr"/>
            <a:endParaRPr lang="es-CO" sz="4000" b="1" dirty="0">
              <a:solidFill>
                <a:schemeClr val="tx1">
                  <a:lumMod val="75000"/>
                  <a:lumOff val="25000"/>
                </a:schemeClr>
              </a:solidFill>
            </a:endParaRPr>
          </a:p>
        </p:txBody>
      </p:sp>
      <p:pic>
        <p:nvPicPr>
          <p:cNvPr id="2" name="Imagen 1">
            <a:hlinkClick r:id="rId2" action="ppaction://hlinkfile"/>
            <a:extLst>
              <a:ext uri="{FF2B5EF4-FFF2-40B4-BE49-F238E27FC236}">
                <a16:creationId xmlns:a16="http://schemas.microsoft.com/office/drawing/2014/main" id="{85BBFB42-322B-422E-863D-6E0D1F8F8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304" y="1664261"/>
            <a:ext cx="2584458" cy="2584458"/>
          </a:xfrm>
          <a:prstGeom prst="rect">
            <a:avLst/>
          </a:prstGeom>
        </p:spPr>
      </p:pic>
      <p:sp>
        <p:nvSpPr>
          <p:cNvPr id="3" name="CuadroTexto 2">
            <a:hlinkClick r:id="rId4"/>
            <a:extLst>
              <a:ext uri="{FF2B5EF4-FFF2-40B4-BE49-F238E27FC236}">
                <a16:creationId xmlns:a16="http://schemas.microsoft.com/office/drawing/2014/main" id="{09AF963F-1E47-471A-9DD9-87F26578B60A}"/>
              </a:ext>
            </a:extLst>
          </p:cNvPr>
          <p:cNvSpPr txBox="1"/>
          <p:nvPr/>
        </p:nvSpPr>
        <p:spPr>
          <a:xfrm>
            <a:off x="3895336" y="4304276"/>
            <a:ext cx="1503472" cy="477054"/>
          </a:xfrm>
          <a:prstGeom prst="rect">
            <a:avLst/>
          </a:prstGeom>
          <a:noFill/>
        </p:spPr>
        <p:txBody>
          <a:bodyPr wrap="square" rtlCol="0">
            <a:spAutoFit/>
          </a:bodyPr>
          <a:lstStyle/>
          <a:p>
            <a:r>
              <a:rPr lang="es-CO" sz="2500" dirty="0"/>
              <a:t>Git Hub</a:t>
            </a:r>
          </a:p>
        </p:txBody>
      </p:sp>
      <p:pic>
        <p:nvPicPr>
          <p:cNvPr id="6" name="Picture 14" descr="Sena - Cámara de Comercio de Bogotá">
            <a:extLst>
              <a:ext uri="{FF2B5EF4-FFF2-40B4-BE49-F238E27FC236}">
                <a16:creationId xmlns:a16="http://schemas.microsoft.com/office/drawing/2014/main" id="{F1EB330C-E113-412A-AFB8-E08C1610A4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998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pic>
        <p:nvPicPr>
          <p:cNvPr id="18" name="Picture 14" descr="Sena - Cámara de Comercio de Bogotá">
            <a:extLst>
              <a:ext uri="{FF2B5EF4-FFF2-40B4-BE49-F238E27FC236}">
                <a16:creationId xmlns:a16="http://schemas.microsoft.com/office/drawing/2014/main" id="{7A85572F-0F24-4D86-B578-576D3300EA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D001BCEC-254F-4306-94C3-211A272B8DC7}"/>
              </a:ext>
            </a:extLst>
          </p:cNvPr>
          <p:cNvSpPr txBox="1"/>
          <p:nvPr/>
        </p:nvSpPr>
        <p:spPr>
          <a:xfrm>
            <a:off x="1353536" y="216187"/>
            <a:ext cx="6163058" cy="707886"/>
          </a:xfrm>
          <a:prstGeom prst="rect">
            <a:avLst/>
          </a:prstGeom>
          <a:noFill/>
          <a:ln>
            <a:noFill/>
          </a:ln>
        </p:spPr>
        <p:txBody>
          <a:bodyPr wrap="square" rtlCol="0">
            <a:spAutoFit/>
          </a:bodyPr>
          <a:lstStyle/>
          <a:p>
            <a:pPr algn="ctr"/>
            <a:r>
              <a:rPr lang="es-CO" sz="4000" b="1" dirty="0">
                <a:solidFill>
                  <a:srgbClr val="123342"/>
                </a:solidFill>
              </a:rPr>
              <a:t>Documentación</a:t>
            </a:r>
          </a:p>
        </p:txBody>
      </p:sp>
      <p:pic>
        <p:nvPicPr>
          <p:cNvPr id="20" name="Imagen 19">
            <a:hlinkClick r:id="rId4" action="ppaction://hlinkfile"/>
            <a:extLst>
              <a:ext uri="{FF2B5EF4-FFF2-40B4-BE49-F238E27FC236}">
                <a16:creationId xmlns:a16="http://schemas.microsoft.com/office/drawing/2014/main" id="{63EF1179-0BBA-43DF-9C39-F4ECA41879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513" y="1618773"/>
            <a:ext cx="2249099" cy="2249099"/>
          </a:xfrm>
          <a:prstGeom prst="rect">
            <a:avLst/>
          </a:prstGeom>
        </p:spPr>
      </p:pic>
      <p:pic>
        <p:nvPicPr>
          <p:cNvPr id="21" name="Imagen 20">
            <a:extLst>
              <a:ext uri="{FF2B5EF4-FFF2-40B4-BE49-F238E27FC236}">
                <a16:creationId xmlns:a16="http://schemas.microsoft.com/office/drawing/2014/main" id="{CCA9F107-DA77-411C-AE28-B74C2FB9099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070" y="1674749"/>
            <a:ext cx="967886" cy="530521"/>
          </a:xfrm>
          <a:prstGeom prst="rect">
            <a:avLst/>
          </a:prstGeom>
        </p:spPr>
      </p:pic>
      <p:sp>
        <p:nvSpPr>
          <p:cNvPr id="22" name="CuadroTexto 21">
            <a:extLst>
              <a:ext uri="{FF2B5EF4-FFF2-40B4-BE49-F238E27FC236}">
                <a16:creationId xmlns:a16="http://schemas.microsoft.com/office/drawing/2014/main" id="{B2AFD9C0-A1BA-4204-8237-82116F52BE0E}"/>
              </a:ext>
            </a:extLst>
          </p:cNvPr>
          <p:cNvSpPr txBox="1"/>
          <p:nvPr/>
        </p:nvSpPr>
        <p:spPr>
          <a:xfrm>
            <a:off x="763208" y="4112029"/>
            <a:ext cx="1281748" cy="646331"/>
          </a:xfrm>
          <a:prstGeom prst="rect">
            <a:avLst/>
          </a:prstGeom>
          <a:noFill/>
        </p:spPr>
        <p:txBody>
          <a:bodyPr wrap="square" rtlCol="0">
            <a:spAutoFit/>
          </a:bodyPr>
          <a:lstStyle/>
          <a:p>
            <a:pPr algn="ctr"/>
            <a:r>
              <a:rPr lang="es-CO" dirty="0"/>
              <a:t>Objetivos  y Alcance</a:t>
            </a:r>
          </a:p>
        </p:txBody>
      </p:sp>
      <p:sp>
        <p:nvSpPr>
          <p:cNvPr id="23" name="CuadroTexto 22">
            <a:extLst>
              <a:ext uri="{FF2B5EF4-FFF2-40B4-BE49-F238E27FC236}">
                <a16:creationId xmlns:a16="http://schemas.microsoft.com/office/drawing/2014/main" id="{2342A363-BF88-4F3C-91E2-9271B399F1A5}"/>
              </a:ext>
            </a:extLst>
          </p:cNvPr>
          <p:cNvSpPr txBox="1"/>
          <p:nvPr/>
        </p:nvSpPr>
        <p:spPr>
          <a:xfrm>
            <a:off x="3552689" y="4099721"/>
            <a:ext cx="1742183" cy="646331"/>
          </a:xfrm>
          <a:prstGeom prst="rect">
            <a:avLst/>
          </a:prstGeom>
          <a:noFill/>
        </p:spPr>
        <p:txBody>
          <a:bodyPr wrap="square" rtlCol="0">
            <a:spAutoFit/>
          </a:bodyPr>
          <a:lstStyle/>
          <a:p>
            <a:pPr algn="ctr"/>
            <a:r>
              <a:rPr lang="es-CO" dirty="0"/>
              <a:t>Requerimientos Normas IEE</a:t>
            </a:r>
          </a:p>
        </p:txBody>
      </p:sp>
      <p:sp>
        <p:nvSpPr>
          <p:cNvPr id="24" name="CuadroTexto 23">
            <a:extLst>
              <a:ext uri="{FF2B5EF4-FFF2-40B4-BE49-F238E27FC236}">
                <a16:creationId xmlns:a16="http://schemas.microsoft.com/office/drawing/2014/main" id="{31292CBB-7A6B-44D6-AD4A-AE2FB9B00A9D}"/>
              </a:ext>
            </a:extLst>
          </p:cNvPr>
          <p:cNvSpPr txBox="1"/>
          <p:nvPr/>
        </p:nvSpPr>
        <p:spPr>
          <a:xfrm>
            <a:off x="6403776" y="4117988"/>
            <a:ext cx="2118809" cy="646331"/>
          </a:xfrm>
          <a:prstGeom prst="rect">
            <a:avLst/>
          </a:prstGeom>
          <a:noFill/>
        </p:spPr>
        <p:txBody>
          <a:bodyPr wrap="square" rtlCol="0">
            <a:spAutoFit/>
          </a:bodyPr>
          <a:lstStyle/>
          <a:p>
            <a:pPr algn="ctr"/>
            <a:r>
              <a:rPr lang="es-CO" dirty="0"/>
              <a:t>Diagramas de caso de uso extendido</a:t>
            </a:r>
          </a:p>
        </p:txBody>
      </p:sp>
      <p:pic>
        <p:nvPicPr>
          <p:cNvPr id="25" name="Imagen 24">
            <a:hlinkClick r:id="rId7" action="ppaction://hlinkfile"/>
            <a:extLst>
              <a:ext uri="{FF2B5EF4-FFF2-40B4-BE49-F238E27FC236}">
                <a16:creationId xmlns:a16="http://schemas.microsoft.com/office/drawing/2014/main" id="{0B85D222-ED71-4E5D-BCB2-8D884AB0F1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4380" y="1618772"/>
            <a:ext cx="2249099" cy="2249099"/>
          </a:xfrm>
          <a:prstGeom prst="rect">
            <a:avLst/>
          </a:prstGeom>
        </p:spPr>
      </p:pic>
      <p:pic>
        <p:nvPicPr>
          <p:cNvPr id="26" name="Imagen 25">
            <a:hlinkClick r:id="rId8" action="ppaction://hlinkfile"/>
            <a:extLst>
              <a:ext uri="{FF2B5EF4-FFF2-40B4-BE49-F238E27FC236}">
                <a16:creationId xmlns:a16="http://schemas.microsoft.com/office/drawing/2014/main" id="{91A90C22-B39A-42DA-BDE4-3698104399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8176" y="1698353"/>
            <a:ext cx="2249099" cy="2249099"/>
          </a:xfrm>
          <a:prstGeom prst="rect">
            <a:avLst/>
          </a:prstGeom>
        </p:spPr>
      </p:pic>
      <p:pic>
        <p:nvPicPr>
          <p:cNvPr id="27" name="Imagen 26">
            <a:extLst>
              <a:ext uri="{FF2B5EF4-FFF2-40B4-BE49-F238E27FC236}">
                <a16:creationId xmlns:a16="http://schemas.microsoft.com/office/drawing/2014/main" id="{4E8A5868-25BA-4137-81EB-E76BD89D5E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1319" y="1780303"/>
            <a:ext cx="967886" cy="530521"/>
          </a:xfrm>
          <a:prstGeom prst="rect">
            <a:avLst/>
          </a:prstGeom>
        </p:spPr>
      </p:pic>
      <p:pic>
        <p:nvPicPr>
          <p:cNvPr id="28" name="Imagen 27">
            <a:extLst>
              <a:ext uri="{FF2B5EF4-FFF2-40B4-BE49-F238E27FC236}">
                <a16:creationId xmlns:a16="http://schemas.microsoft.com/office/drawing/2014/main" id="{D0BA6ABC-A2DD-42E0-A8E1-BCDD36D54F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95294" y="1740471"/>
            <a:ext cx="967886" cy="53052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45"/>
          <p:cNvSpPr txBox="1">
            <a:spLocks noGrp="1"/>
          </p:cNvSpPr>
          <p:nvPr>
            <p:ph type="title"/>
          </p:nvPr>
        </p:nvSpPr>
        <p:spPr>
          <a:xfrm>
            <a:off x="306880" y="425812"/>
            <a:ext cx="8159400" cy="572700"/>
          </a:xfrm>
          <a:prstGeom prst="rect">
            <a:avLst/>
          </a:prstGeom>
        </p:spPr>
        <p:txBody>
          <a:bodyPr spcFirstLastPara="1" wrap="square" lIns="91425" tIns="91425" rIns="91425" bIns="91425" anchor="t" anchorCtr="0">
            <a:noAutofit/>
          </a:bodyPr>
          <a:lstStyle/>
          <a:p>
            <a:r>
              <a:rPr lang="es-CO" sz="4400" b="1" dirty="0" err="1">
                <a:solidFill>
                  <a:srgbClr val="123342"/>
                </a:solidFill>
              </a:rPr>
              <a:t>Crow’s</a:t>
            </a:r>
            <a:r>
              <a:rPr lang="es-CO" sz="4400" b="1" dirty="0">
                <a:solidFill>
                  <a:srgbClr val="123342"/>
                </a:solidFill>
              </a:rPr>
              <a:t> </a:t>
            </a:r>
            <a:r>
              <a:rPr lang="es-CO" sz="4400" b="1" dirty="0" err="1">
                <a:solidFill>
                  <a:srgbClr val="123342"/>
                </a:solidFill>
              </a:rPr>
              <a:t>Foot</a:t>
            </a:r>
            <a:br>
              <a:rPr lang="es-CO" sz="4400" b="1" dirty="0">
                <a:solidFill>
                  <a:srgbClr val="123342"/>
                </a:solidFill>
              </a:rPr>
            </a:br>
            <a:endParaRPr lang="es-CO" sz="4400" b="1" dirty="0">
              <a:solidFill>
                <a:srgbClr val="123342"/>
              </a:solidFill>
            </a:endParaRPr>
          </a:p>
        </p:txBody>
      </p:sp>
      <p:pic>
        <p:nvPicPr>
          <p:cNvPr id="3" name="Picture 14" descr="Sena - Cámara de Comercio de Bogotá">
            <a:extLst>
              <a:ext uri="{FF2B5EF4-FFF2-40B4-BE49-F238E27FC236}">
                <a16:creationId xmlns:a16="http://schemas.microsoft.com/office/drawing/2014/main" id="{0334F543-0692-4FCC-8D64-1F0ED87FA4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R-diagram of the subject domain (Crow's Foot notation) | Download  Scientific Diagram">
            <a:hlinkClick r:id="rId4" action="ppaction://hlinkfile"/>
            <a:extLst>
              <a:ext uri="{FF2B5EF4-FFF2-40B4-BE49-F238E27FC236}">
                <a16:creationId xmlns:a16="http://schemas.microsoft.com/office/drawing/2014/main" id="{2809B0A5-491D-4D1B-919F-BFD4E2D131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4034" y="1444297"/>
            <a:ext cx="4955932" cy="281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090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44878" y="192365"/>
            <a:ext cx="4483509" cy="646331"/>
          </a:xfrm>
          <a:prstGeom prst="rect">
            <a:avLst/>
          </a:prstGeom>
          <a:noFill/>
        </p:spPr>
        <p:txBody>
          <a:bodyPr wrap="square" rtlCol="0">
            <a:spAutoFit/>
          </a:bodyPr>
          <a:lstStyle/>
          <a:p>
            <a:r>
              <a:rPr lang="es-ES" sz="3600" b="1" dirty="0">
                <a:solidFill>
                  <a:schemeClr val="bg1"/>
                </a:solidFill>
              </a:rPr>
              <a:t>Diagrama de clases </a:t>
            </a:r>
          </a:p>
        </p:txBody>
      </p:sp>
      <p:pic>
        <p:nvPicPr>
          <p:cNvPr id="3074" name="Picture 2" descr="Sistema de Clínica Médica en Línea - Diagrama de Clases | Chart, Bar chart,  Sql">
            <a:hlinkClick r:id="rId2" action="ppaction://hlinkfile"/>
            <a:extLst>
              <a:ext uri="{FF2B5EF4-FFF2-40B4-BE49-F238E27FC236}">
                <a16:creationId xmlns:a16="http://schemas.microsoft.com/office/drawing/2014/main" id="{990C9981-D5B5-4429-8301-225221AB0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2052"/>
            <a:ext cx="9143999" cy="40914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4" descr="Sena - Cámara de Comercio de Bogotá">
            <a:extLst>
              <a:ext uri="{FF2B5EF4-FFF2-40B4-BE49-F238E27FC236}">
                <a16:creationId xmlns:a16="http://schemas.microsoft.com/office/drawing/2014/main" id="{49D34D62-E9B4-4BB0-8A7F-FD387D10EA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779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4"/>
          <p:cNvSpPr txBox="1">
            <a:spLocks noGrp="1"/>
          </p:cNvSpPr>
          <p:nvPr>
            <p:ph type="title"/>
          </p:nvPr>
        </p:nvSpPr>
        <p:spPr>
          <a:xfrm>
            <a:off x="0" y="816102"/>
            <a:ext cx="5260044" cy="561240"/>
          </a:xfrm>
          <a:prstGeom prst="rect">
            <a:avLst/>
          </a:prstGeom>
        </p:spPr>
        <p:txBody>
          <a:bodyPr spcFirstLastPara="1" wrap="square" lIns="91425" tIns="91425" rIns="91425" bIns="91425" anchor="b" anchorCtr="0">
            <a:noAutofit/>
          </a:bodyPr>
          <a:lstStyle/>
          <a:p>
            <a:r>
              <a:rPr lang="es-ES" sz="3200" b="1" dirty="0">
                <a:solidFill>
                  <a:srgbClr val="123342"/>
                </a:solidFill>
              </a:rPr>
              <a:t>Diccionario de base de datos </a:t>
            </a:r>
          </a:p>
        </p:txBody>
      </p:sp>
      <p:pic>
        <p:nvPicPr>
          <p:cNvPr id="4" name="Picture 14" descr="Sena - Cámara de Comercio de Bogotá">
            <a:extLst>
              <a:ext uri="{FF2B5EF4-FFF2-40B4-BE49-F238E27FC236}">
                <a16:creationId xmlns:a16="http://schemas.microsoft.com/office/drawing/2014/main" id="{B032EB69-4813-4114-BC91-BD01513874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ase de Datos 2: DICCIONARIO DE DATOS">
            <a:hlinkClick r:id="rId4" action="ppaction://hlinkfile"/>
            <a:extLst>
              <a:ext uri="{FF2B5EF4-FFF2-40B4-BE49-F238E27FC236}">
                <a16:creationId xmlns:a16="http://schemas.microsoft.com/office/drawing/2014/main" id="{64CA1990-F203-4722-BB87-E764A8B248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5557" y="1608582"/>
            <a:ext cx="5921126" cy="269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4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ción de imagen 10">
            <a:extLst>
              <a:ext uri="{FF2B5EF4-FFF2-40B4-BE49-F238E27FC236}">
                <a16:creationId xmlns:a16="http://schemas.microsoft.com/office/drawing/2014/main" id="{D0A0FE6C-5A01-48CE-B079-8DBB315A106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31835" r="26354" b="40976"/>
          <a:stretch/>
        </p:blipFill>
        <p:spPr>
          <a:xfrm>
            <a:off x="189788" y="175333"/>
            <a:ext cx="8665977" cy="4793936"/>
          </a:xfrm>
        </p:spPr>
      </p:pic>
      <p:pic>
        <p:nvPicPr>
          <p:cNvPr id="13" name="Imagen 12">
            <a:extLst>
              <a:ext uri="{FF2B5EF4-FFF2-40B4-BE49-F238E27FC236}">
                <a16:creationId xmlns:a16="http://schemas.microsoft.com/office/drawing/2014/main" id="{76235EA0-67DE-4483-8A26-963F3180B7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200" y="211283"/>
            <a:ext cx="894433" cy="490260"/>
          </a:xfrm>
          <a:prstGeom prst="rect">
            <a:avLst/>
          </a:prstGeom>
          <a:effectLst>
            <a:reflection stA="0" endPos="65000" dist="50800" dir="5400000" sy="-100000" algn="bl" rotWithShape="0"/>
          </a:effectLst>
        </p:spPr>
      </p:pic>
      <p:sp>
        <p:nvSpPr>
          <p:cNvPr id="5" name="Forma libre: forma 4">
            <a:extLst>
              <a:ext uri="{FF2B5EF4-FFF2-40B4-BE49-F238E27FC236}">
                <a16:creationId xmlns:a16="http://schemas.microsoft.com/office/drawing/2014/main" id="{C576D1EF-15A5-47AF-8435-43AED6A7B7D8}"/>
              </a:ext>
            </a:extLst>
          </p:cNvPr>
          <p:cNvSpPr/>
          <p:nvPr/>
        </p:nvSpPr>
        <p:spPr>
          <a:xfrm rot="1138878">
            <a:off x="-470049" y="-596270"/>
            <a:ext cx="3722156" cy="5821523"/>
          </a:xfrm>
          <a:custGeom>
            <a:avLst/>
            <a:gdLst>
              <a:gd name="connsiteX0" fmla="*/ 0 w 4962875"/>
              <a:gd name="connsiteY0" fmla="*/ 1707043 h 7722571"/>
              <a:gd name="connsiteX1" fmla="*/ 4962875 w 4962875"/>
              <a:gd name="connsiteY1" fmla="*/ 0 h 7722571"/>
              <a:gd name="connsiteX2" fmla="*/ 4962874 w 4962875"/>
              <a:gd name="connsiteY2" fmla="*/ 6727226 h 7722571"/>
              <a:gd name="connsiteX3" fmla="*/ 2069116 w 4962875"/>
              <a:gd name="connsiteY3" fmla="*/ 7722571 h 7722571"/>
            </a:gdLst>
            <a:ahLst/>
            <a:cxnLst>
              <a:cxn ang="0">
                <a:pos x="connsiteX0" y="connsiteY0"/>
              </a:cxn>
              <a:cxn ang="0">
                <a:pos x="connsiteX1" y="connsiteY1"/>
              </a:cxn>
              <a:cxn ang="0">
                <a:pos x="connsiteX2" y="connsiteY2"/>
              </a:cxn>
              <a:cxn ang="0">
                <a:pos x="connsiteX3" y="connsiteY3"/>
              </a:cxn>
            </a:cxnLst>
            <a:rect l="l" t="t" r="r" b="b"/>
            <a:pathLst>
              <a:path w="4962875" h="7722571">
                <a:moveTo>
                  <a:pt x="0" y="1707043"/>
                </a:moveTo>
                <a:lnTo>
                  <a:pt x="4962875" y="0"/>
                </a:lnTo>
                <a:lnTo>
                  <a:pt x="4962874" y="6727226"/>
                </a:lnTo>
                <a:lnTo>
                  <a:pt x="2069116" y="7722571"/>
                </a:lnTo>
                <a:close/>
              </a:path>
            </a:pathLst>
          </a:custGeom>
          <a:solidFill>
            <a:schemeClr val="bg1">
              <a:alpha val="70000"/>
            </a:schemeClr>
          </a:solid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s-CO" sz="1350"/>
          </a:p>
        </p:txBody>
      </p:sp>
      <p:sp>
        <p:nvSpPr>
          <p:cNvPr id="7" name="Forma libre: forma 6">
            <a:extLst>
              <a:ext uri="{FF2B5EF4-FFF2-40B4-BE49-F238E27FC236}">
                <a16:creationId xmlns:a16="http://schemas.microsoft.com/office/drawing/2014/main" id="{FF763E75-EEBF-4C76-BEE8-36BBDBB416FB}"/>
              </a:ext>
            </a:extLst>
          </p:cNvPr>
          <p:cNvSpPr/>
          <p:nvPr/>
        </p:nvSpPr>
        <p:spPr>
          <a:xfrm rot="1138878">
            <a:off x="3306345" y="-179576"/>
            <a:ext cx="1283653" cy="5506943"/>
          </a:xfrm>
          <a:custGeom>
            <a:avLst/>
            <a:gdLst>
              <a:gd name="connsiteX0" fmla="*/ 0 w 1711537"/>
              <a:gd name="connsiteY0" fmla="*/ 588704 h 7294499"/>
              <a:gd name="connsiteX1" fmla="*/ 1711537 w 1711537"/>
              <a:gd name="connsiteY1" fmla="*/ 0 h 7294499"/>
              <a:gd name="connsiteX2" fmla="*/ 1711537 w 1711537"/>
              <a:gd name="connsiteY2" fmla="*/ 6705794 h 7294499"/>
              <a:gd name="connsiteX3" fmla="*/ 0 w 1711537"/>
              <a:gd name="connsiteY3" fmla="*/ 7294499 h 7294499"/>
            </a:gdLst>
            <a:ahLst/>
            <a:cxnLst>
              <a:cxn ang="0">
                <a:pos x="connsiteX0" y="connsiteY0"/>
              </a:cxn>
              <a:cxn ang="0">
                <a:pos x="connsiteX1" y="connsiteY1"/>
              </a:cxn>
              <a:cxn ang="0">
                <a:pos x="connsiteX2" y="connsiteY2"/>
              </a:cxn>
              <a:cxn ang="0">
                <a:pos x="connsiteX3" y="connsiteY3"/>
              </a:cxn>
            </a:cxnLst>
            <a:rect l="l" t="t" r="r" b="b"/>
            <a:pathLst>
              <a:path w="1711537" h="7294499">
                <a:moveTo>
                  <a:pt x="0" y="588704"/>
                </a:moveTo>
                <a:lnTo>
                  <a:pt x="1711537" y="0"/>
                </a:lnTo>
                <a:lnTo>
                  <a:pt x="1711537" y="6705794"/>
                </a:lnTo>
                <a:lnTo>
                  <a:pt x="0" y="7294499"/>
                </a:lnTo>
                <a:close/>
              </a:path>
            </a:pathLst>
          </a:custGeom>
          <a:gradFill flip="none" rotWithShape="1">
            <a:gsLst>
              <a:gs pos="0">
                <a:schemeClr val="tx1">
                  <a:alpha val="40000"/>
                </a:schemeClr>
              </a:gs>
              <a:gs pos="100000">
                <a:schemeClr val="bg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sz="1350"/>
          </a:p>
        </p:txBody>
      </p:sp>
      <p:sp>
        <p:nvSpPr>
          <p:cNvPr id="9" name="Forma libre: forma 8">
            <a:extLst>
              <a:ext uri="{FF2B5EF4-FFF2-40B4-BE49-F238E27FC236}">
                <a16:creationId xmlns:a16="http://schemas.microsoft.com/office/drawing/2014/main" id="{6D18AD21-796E-45F0-8F32-62EC73A8E62B}"/>
              </a:ext>
            </a:extLst>
          </p:cNvPr>
          <p:cNvSpPr/>
          <p:nvPr/>
        </p:nvSpPr>
        <p:spPr>
          <a:xfrm rot="1138878">
            <a:off x="4659386" y="-179416"/>
            <a:ext cx="1283653" cy="5501045"/>
          </a:xfrm>
          <a:custGeom>
            <a:avLst/>
            <a:gdLst>
              <a:gd name="connsiteX0" fmla="*/ 0 w 1711537"/>
              <a:gd name="connsiteY0" fmla="*/ 588704 h 7294499"/>
              <a:gd name="connsiteX1" fmla="*/ 1711537 w 1711537"/>
              <a:gd name="connsiteY1" fmla="*/ 0 h 7294499"/>
              <a:gd name="connsiteX2" fmla="*/ 1711537 w 1711537"/>
              <a:gd name="connsiteY2" fmla="*/ 6705794 h 7294499"/>
              <a:gd name="connsiteX3" fmla="*/ 0 w 1711537"/>
              <a:gd name="connsiteY3" fmla="*/ 7294499 h 7294499"/>
            </a:gdLst>
            <a:ahLst/>
            <a:cxnLst>
              <a:cxn ang="0">
                <a:pos x="connsiteX0" y="connsiteY0"/>
              </a:cxn>
              <a:cxn ang="0">
                <a:pos x="connsiteX1" y="connsiteY1"/>
              </a:cxn>
              <a:cxn ang="0">
                <a:pos x="connsiteX2" y="connsiteY2"/>
              </a:cxn>
              <a:cxn ang="0">
                <a:pos x="connsiteX3" y="connsiteY3"/>
              </a:cxn>
            </a:cxnLst>
            <a:rect l="l" t="t" r="r" b="b"/>
            <a:pathLst>
              <a:path w="1711537" h="7294499">
                <a:moveTo>
                  <a:pt x="0" y="588704"/>
                </a:moveTo>
                <a:lnTo>
                  <a:pt x="1711537" y="0"/>
                </a:lnTo>
                <a:lnTo>
                  <a:pt x="1711537" y="6705794"/>
                </a:lnTo>
                <a:lnTo>
                  <a:pt x="0" y="7294499"/>
                </a:lnTo>
                <a:close/>
              </a:path>
            </a:pathLst>
          </a:custGeom>
          <a:gradFill>
            <a:gsLst>
              <a:gs pos="0">
                <a:schemeClr val="tx1">
                  <a:alpha val="40000"/>
                </a:schemeClr>
              </a:gs>
              <a:gs pos="100000">
                <a:schemeClr val="bg1">
                  <a:alpha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sz="1350"/>
          </a:p>
        </p:txBody>
      </p:sp>
      <p:sp>
        <p:nvSpPr>
          <p:cNvPr id="12" name="CuadroTexto 11">
            <a:extLst>
              <a:ext uri="{FF2B5EF4-FFF2-40B4-BE49-F238E27FC236}">
                <a16:creationId xmlns:a16="http://schemas.microsoft.com/office/drawing/2014/main" id="{B17FA71C-2820-4385-B4CB-DBA94CA7A81D}"/>
              </a:ext>
            </a:extLst>
          </p:cNvPr>
          <p:cNvSpPr txBox="1"/>
          <p:nvPr/>
        </p:nvSpPr>
        <p:spPr>
          <a:xfrm>
            <a:off x="529431" y="774938"/>
            <a:ext cx="2758109" cy="507831"/>
          </a:xfrm>
          <a:prstGeom prst="rect">
            <a:avLst/>
          </a:prstGeom>
          <a:noFill/>
        </p:spPr>
        <p:txBody>
          <a:bodyPr wrap="square" rtlCol="0">
            <a:spAutoFit/>
          </a:bodyPr>
          <a:lstStyle/>
          <a:p>
            <a:pPr algn="ctr"/>
            <a:r>
              <a:rPr lang="es-CO" sz="1350" dirty="0">
                <a:latin typeface="Aharoni" panose="02010803020104030203" pitchFamily="2" charset="-79"/>
                <a:cs typeface="Aharoni" panose="02010803020104030203" pitchFamily="2" charset="-79"/>
              </a:rPr>
              <a:t>“EL CAMBIO ESTA EN TUS MANOS ”</a:t>
            </a:r>
          </a:p>
        </p:txBody>
      </p:sp>
      <p:sp>
        <p:nvSpPr>
          <p:cNvPr id="15" name="CuadroTexto 14">
            <a:extLst>
              <a:ext uri="{FF2B5EF4-FFF2-40B4-BE49-F238E27FC236}">
                <a16:creationId xmlns:a16="http://schemas.microsoft.com/office/drawing/2014/main" id="{003956DA-EE49-459B-B7D8-DEBC452BD388}"/>
              </a:ext>
            </a:extLst>
          </p:cNvPr>
          <p:cNvSpPr txBox="1"/>
          <p:nvPr/>
        </p:nvSpPr>
        <p:spPr>
          <a:xfrm>
            <a:off x="117883" y="1580883"/>
            <a:ext cx="2758109" cy="380873"/>
          </a:xfrm>
          <a:prstGeom prst="rect">
            <a:avLst/>
          </a:prstGeom>
          <a:noFill/>
        </p:spPr>
        <p:txBody>
          <a:bodyPr wrap="square" rtlCol="0">
            <a:spAutoFit/>
          </a:bodyPr>
          <a:lstStyle/>
          <a:p>
            <a:pPr algn="ctr"/>
            <a:r>
              <a:rPr lang="es-CO" sz="1875" dirty="0">
                <a:latin typeface="Aharoni" panose="02010803020104030203" pitchFamily="2" charset="-79"/>
                <a:cs typeface="Aharoni" panose="02010803020104030203" pitchFamily="2" charset="-79"/>
              </a:rPr>
              <a:t>ZLOTY</a:t>
            </a:r>
          </a:p>
        </p:txBody>
      </p:sp>
      <p:sp>
        <p:nvSpPr>
          <p:cNvPr id="2" name="CuadroTexto 1">
            <a:extLst>
              <a:ext uri="{FF2B5EF4-FFF2-40B4-BE49-F238E27FC236}">
                <a16:creationId xmlns:a16="http://schemas.microsoft.com/office/drawing/2014/main" id="{90CF8F1B-2E28-44A0-9B4F-798CFA69B716}"/>
              </a:ext>
            </a:extLst>
          </p:cNvPr>
          <p:cNvSpPr txBox="1"/>
          <p:nvPr/>
        </p:nvSpPr>
        <p:spPr>
          <a:xfrm>
            <a:off x="550090" y="1987888"/>
            <a:ext cx="2198967" cy="957955"/>
          </a:xfrm>
          <a:prstGeom prst="rect">
            <a:avLst/>
          </a:prstGeom>
          <a:noFill/>
        </p:spPr>
        <p:txBody>
          <a:bodyPr wrap="square" rtlCol="0">
            <a:spAutoFit/>
          </a:bodyPr>
          <a:lstStyle/>
          <a:p>
            <a:pPr algn="ctr"/>
            <a:r>
              <a:rPr lang="es-CO" sz="1125" dirty="0"/>
              <a:t>Sistema de información </a:t>
            </a:r>
          </a:p>
          <a:p>
            <a:pPr algn="ctr"/>
            <a:endParaRPr lang="es-CO" sz="1125" dirty="0"/>
          </a:p>
          <a:p>
            <a:pPr algn="ctr"/>
            <a:endParaRPr lang="es-CO" sz="1125" dirty="0"/>
          </a:p>
          <a:p>
            <a:pPr algn="ctr"/>
            <a:endParaRPr lang="es-CO" sz="1125" dirty="0"/>
          </a:p>
          <a:p>
            <a:pPr algn="ctr"/>
            <a:endParaRPr lang="es-CO" sz="1125" dirty="0"/>
          </a:p>
        </p:txBody>
      </p:sp>
      <p:sp>
        <p:nvSpPr>
          <p:cNvPr id="3" name="CuadroTexto 2">
            <a:extLst>
              <a:ext uri="{FF2B5EF4-FFF2-40B4-BE49-F238E27FC236}">
                <a16:creationId xmlns:a16="http://schemas.microsoft.com/office/drawing/2014/main" id="{38A6C1DF-2AF2-41DC-BA08-9BEDAE664406}"/>
              </a:ext>
            </a:extLst>
          </p:cNvPr>
          <p:cNvSpPr txBox="1"/>
          <p:nvPr/>
        </p:nvSpPr>
        <p:spPr>
          <a:xfrm>
            <a:off x="927889" y="3562576"/>
            <a:ext cx="1084034" cy="611706"/>
          </a:xfrm>
          <a:prstGeom prst="rect">
            <a:avLst/>
          </a:prstGeom>
          <a:noFill/>
        </p:spPr>
        <p:txBody>
          <a:bodyPr wrap="square" rtlCol="0">
            <a:spAutoFit/>
          </a:bodyPr>
          <a:lstStyle/>
          <a:p>
            <a:r>
              <a:rPr lang="es-CO" sz="1500" dirty="0">
                <a:latin typeface="Aharoni" panose="02010803020104030203" pitchFamily="2" charset="-79"/>
                <a:cs typeface="Aharoni" panose="02010803020104030203" pitchFamily="2" charset="-79"/>
              </a:rPr>
              <a:t>Versión</a:t>
            </a:r>
          </a:p>
          <a:p>
            <a:endParaRPr lang="es-CO" sz="1875" dirty="0">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8E92352A-DC55-4473-9FA7-F9F333881C50}"/>
              </a:ext>
            </a:extLst>
          </p:cNvPr>
          <p:cNvSpPr txBox="1"/>
          <p:nvPr/>
        </p:nvSpPr>
        <p:spPr>
          <a:xfrm>
            <a:off x="1144753" y="3757864"/>
            <a:ext cx="1084034" cy="276999"/>
          </a:xfrm>
          <a:prstGeom prst="rect">
            <a:avLst/>
          </a:prstGeom>
          <a:noFill/>
        </p:spPr>
        <p:txBody>
          <a:bodyPr wrap="square" rtlCol="0">
            <a:spAutoFit/>
          </a:bodyPr>
          <a:lstStyle/>
          <a:p>
            <a:r>
              <a:rPr lang="es-CO" sz="1200" dirty="0"/>
              <a:t>2.0</a:t>
            </a:r>
          </a:p>
        </p:txBody>
      </p:sp>
      <p:sp>
        <p:nvSpPr>
          <p:cNvPr id="6" name="CuadroTexto 5">
            <a:extLst>
              <a:ext uri="{FF2B5EF4-FFF2-40B4-BE49-F238E27FC236}">
                <a16:creationId xmlns:a16="http://schemas.microsoft.com/office/drawing/2014/main" id="{8AF584AB-0A2C-45E4-91B5-7EAE5842C3F9}"/>
              </a:ext>
            </a:extLst>
          </p:cNvPr>
          <p:cNvSpPr txBox="1"/>
          <p:nvPr/>
        </p:nvSpPr>
        <p:spPr>
          <a:xfrm>
            <a:off x="1025560" y="4026125"/>
            <a:ext cx="1084034" cy="323165"/>
          </a:xfrm>
          <a:prstGeom prst="rect">
            <a:avLst/>
          </a:prstGeom>
          <a:noFill/>
        </p:spPr>
        <p:txBody>
          <a:bodyPr wrap="square" rtlCol="0">
            <a:spAutoFit/>
          </a:bodyPr>
          <a:lstStyle/>
          <a:p>
            <a:r>
              <a:rPr lang="es-CO" sz="1500" dirty="0">
                <a:latin typeface="Aharoni" panose="02010803020104030203" pitchFamily="2" charset="-79"/>
                <a:cs typeface="Aharoni" panose="02010803020104030203" pitchFamily="2" charset="-79"/>
              </a:rPr>
              <a:t>Fecha</a:t>
            </a:r>
          </a:p>
        </p:txBody>
      </p:sp>
      <p:sp>
        <p:nvSpPr>
          <p:cNvPr id="8" name="CuadroTexto 7">
            <a:extLst>
              <a:ext uri="{FF2B5EF4-FFF2-40B4-BE49-F238E27FC236}">
                <a16:creationId xmlns:a16="http://schemas.microsoft.com/office/drawing/2014/main" id="{069CE709-DE70-4D3E-9E8A-46209EEF32BE}"/>
              </a:ext>
            </a:extLst>
          </p:cNvPr>
          <p:cNvSpPr txBox="1"/>
          <p:nvPr/>
        </p:nvSpPr>
        <p:spPr>
          <a:xfrm>
            <a:off x="906370" y="4337764"/>
            <a:ext cx="1322417" cy="276999"/>
          </a:xfrm>
          <a:prstGeom prst="rect">
            <a:avLst/>
          </a:prstGeom>
          <a:noFill/>
        </p:spPr>
        <p:txBody>
          <a:bodyPr wrap="square" rtlCol="0">
            <a:spAutoFit/>
          </a:bodyPr>
          <a:lstStyle/>
          <a:p>
            <a:r>
              <a:rPr lang="es-CO" sz="1200" dirty="0"/>
              <a:t>12/10/2020</a:t>
            </a:r>
          </a:p>
        </p:txBody>
      </p:sp>
      <p:sp>
        <p:nvSpPr>
          <p:cNvPr id="18" name="CuadroTexto 17">
            <a:extLst>
              <a:ext uri="{FF2B5EF4-FFF2-40B4-BE49-F238E27FC236}">
                <a16:creationId xmlns:a16="http://schemas.microsoft.com/office/drawing/2014/main" id="{F78C3037-17BB-418D-BC0D-BB0D54F9C290}"/>
              </a:ext>
            </a:extLst>
          </p:cNvPr>
          <p:cNvSpPr txBox="1"/>
          <p:nvPr/>
        </p:nvSpPr>
        <p:spPr>
          <a:xfrm>
            <a:off x="5525916" y="4509953"/>
            <a:ext cx="3921612" cy="323165"/>
          </a:xfrm>
          <a:prstGeom prst="rect">
            <a:avLst/>
          </a:prstGeom>
          <a:noFill/>
        </p:spPr>
        <p:txBody>
          <a:bodyPr wrap="square" rtlCol="0">
            <a:spAutoFit/>
          </a:bodyPr>
          <a:lstStyle/>
          <a:p>
            <a:r>
              <a:rPr lang="es-CO" sz="1500" dirty="0">
                <a:solidFill>
                  <a:schemeClr val="bg1"/>
                </a:solidFill>
              </a:rPr>
              <a:t>Presentación completa de  grupo Zloty</a:t>
            </a:r>
          </a:p>
        </p:txBody>
      </p:sp>
      <p:sp>
        <p:nvSpPr>
          <p:cNvPr id="19" name="Rectángulo 18">
            <a:extLst>
              <a:ext uri="{FF2B5EF4-FFF2-40B4-BE49-F238E27FC236}">
                <a16:creationId xmlns:a16="http://schemas.microsoft.com/office/drawing/2014/main" id="{2F305635-A0ED-40DE-9C98-2329968EC7C6}"/>
              </a:ext>
            </a:extLst>
          </p:cNvPr>
          <p:cNvSpPr/>
          <p:nvPr/>
        </p:nvSpPr>
        <p:spPr>
          <a:xfrm>
            <a:off x="6875824" y="2190178"/>
            <a:ext cx="983096" cy="896609"/>
          </a:xfrm>
          <a:prstGeom prst="rect">
            <a:avLst/>
          </a:prstGeom>
          <a:noFill/>
          <a:ln w="76200">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21" name="Conector recto 20">
            <a:extLst>
              <a:ext uri="{FF2B5EF4-FFF2-40B4-BE49-F238E27FC236}">
                <a16:creationId xmlns:a16="http://schemas.microsoft.com/office/drawing/2014/main" id="{49C29526-FC19-4386-B90C-B8DA3A46CE0D}"/>
              </a:ext>
            </a:extLst>
          </p:cNvPr>
          <p:cNvCxnSpPr/>
          <p:nvPr/>
        </p:nvCxnSpPr>
        <p:spPr>
          <a:xfrm>
            <a:off x="7862354" y="1867728"/>
            <a:ext cx="0" cy="62407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21AAEBE2-8FCB-488E-BE5C-746F24974567}"/>
              </a:ext>
            </a:extLst>
          </p:cNvPr>
          <p:cNvCxnSpPr/>
          <p:nvPr/>
        </p:nvCxnSpPr>
        <p:spPr>
          <a:xfrm>
            <a:off x="7532649" y="2179766"/>
            <a:ext cx="611257"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AutoShape 2">
            <a:extLst>
              <a:ext uri="{FF2B5EF4-FFF2-40B4-BE49-F238E27FC236}">
                <a16:creationId xmlns:a16="http://schemas.microsoft.com/office/drawing/2014/main" id="{911B07C1-A37C-461B-AF9E-379F57E00773}"/>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sz="1350"/>
          </a:p>
        </p:txBody>
      </p:sp>
      <p:sp>
        <p:nvSpPr>
          <p:cNvPr id="26" name="AutoShape 4">
            <a:extLst>
              <a:ext uri="{FF2B5EF4-FFF2-40B4-BE49-F238E27FC236}">
                <a16:creationId xmlns:a16="http://schemas.microsoft.com/office/drawing/2014/main" id="{259FD1FC-6672-4ED4-A184-8445F1D83950}"/>
              </a:ext>
            </a:extLst>
          </p:cNvPr>
          <p:cNvSpPr>
            <a:spLocks noChangeAspect="1" noChangeArrowheads="1"/>
          </p:cNvSpPr>
          <p:nvPr/>
        </p:nvSpPr>
        <p:spPr bwMode="auto">
          <a:xfrm>
            <a:off x="4572000" y="25717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sz="1350"/>
          </a:p>
        </p:txBody>
      </p:sp>
      <p:pic>
        <p:nvPicPr>
          <p:cNvPr id="28" name="Imagen 27">
            <a:extLst>
              <a:ext uri="{FF2B5EF4-FFF2-40B4-BE49-F238E27FC236}">
                <a16:creationId xmlns:a16="http://schemas.microsoft.com/office/drawing/2014/main" id="{743E3B22-B7D8-4227-A001-1A5B60992A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2507" y="2533835"/>
            <a:ext cx="1156596" cy="1156596"/>
          </a:xfrm>
          <a:prstGeom prst="rect">
            <a:avLst/>
          </a:prstGeom>
        </p:spPr>
      </p:pic>
      <p:pic>
        <p:nvPicPr>
          <p:cNvPr id="10" name="Picture 14" descr="Sena - Cámara de Comercio de Bogotá">
            <a:extLst>
              <a:ext uri="{FF2B5EF4-FFF2-40B4-BE49-F238E27FC236}">
                <a16:creationId xmlns:a16="http://schemas.microsoft.com/office/drawing/2014/main" id="{1BAC792E-8F4F-42F9-8E12-E5DE5F644A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2959" y="296310"/>
            <a:ext cx="885908" cy="859835"/>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347AEB95-05B0-4B6A-A3EC-DEEBDA1A1F97}"/>
              </a:ext>
            </a:extLst>
          </p:cNvPr>
          <p:cNvSpPr txBox="1"/>
          <p:nvPr/>
        </p:nvSpPr>
        <p:spPr>
          <a:xfrm>
            <a:off x="1042940" y="2267330"/>
            <a:ext cx="1084034" cy="842538"/>
          </a:xfrm>
          <a:prstGeom prst="rect">
            <a:avLst/>
          </a:prstGeom>
          <a:noFill/>
        </p:spPr>
        <p:txBody>
          <a:bodyPr wrap="square" rtlCol="0">
            <a:spAutoFit/>
          </a:bodyPr>
          <a:lstStyle/>
          <a:p>
            <a:r>
              <a:rPr lang="es-CO" sz="1500" dirty="0">
                <a:latin typeface="Aharoni" panose="02010803020104030203" pitchFamily="2" charset="-79"/>
                <a:cs typeface="Aharoni" panose="02010803020104030203" pitchFamily="2" charset="-79"/>
              </a:rPr>
              <a:t>Grupo:</a:t>
            </a:r>
          </a:p>
          <a:p>
            <a:endParaRPr lang="es-CO" sz="1500" dirty="0">
              <a:latin typeface="Aharoni" panose="02010803020104030203" pitchFamily="2" charset="-79"/>
              <a:cs typeface="Aharoni" panose="02010803020104030203" pitchFamily="2" charset="-79"/>
            </a:endParaRPr>
          </a:p>
          <a:p>
            <a:endParaRPr lang="es-CO" sz="1875" dirty="0">
              <a:latin typeface="Aharoni" panose="02010803020104030203" pitchFamily="2" charset="-79"/>
              <a:cs typeface="Aharoni" panose="02010803020104030203" pitchFamily="2" charset="-79"/>
            </a:endParaRPr>
          </a:p>
        </p:txBody>
      </p:sp>
      <p:sp>
        <p:nvSpPr>
          <p:cNvPr id="16" name="CuadroTexto 15">
            <a:extLst>
              <a:ext uri="{FF2B5EF4-FFF2-40B4-BE49-F238E27FC236}">
                <a16:creationId xmlns:a16="http://schemas.microsoft.com/office/drawing/2014/main" id="{A217C9D8-5410-461C-9819-A8CC35398FD6}"/>
              </a:ext>
            </a:extLst>
          </p:cNvPr>
          <p:cNvSpPr txBox="1"/>
          <p:nvPr/>
        </p:nvSpPr>
        <p:spPr>
          <a:xfrm>
            <a:off x="575637" y="2564218"/>
            <a:ext cx="2465172" cy="1015663"/>
          </a:xfrm>
          <a:prstGeom prst="rect">
            <a:avLst/>
          </a:prstGeom>
          <a:noFill/>
        </p:spPr>
        <p:txBody>
          <a:bodyPr wrap="square" rtlCol="0">
            <a:spAutoFit/>
          </a:bodyPr>
          <a:lstStyle/>
          <a:p>
            <a:r>
              <a:rPr lang="es-CO" sz="1200" dirty="0"/>
              <a:t>Báez Lagos Michael Alejandro Camacho Rojas </a:t>
            </a:r>
            <a:r>
              <a:rPr lang="es-CO" sz="1200" dirty="0" err="1"/>
              <a:t>Yostin</a:t>
            </a:r>
            <a:r>
              <a:rPr lang="es-CO" sz="1200" dirty="0"/>
              <a:t> Alexander Esquivel González Israel </a:t>
            </a:r>
          </a:p>
          <a:p>
            <a:r>
              <a:rPr lang="es-CO" sz="1200" dirty="0"/>
              <a:t>Romero Sierra Adriana Geraldine Sierra  Galindo Jonathan Darío</a:t>
            </a:r>
          </a:p>
        </p:txBody>
      </p:sp>
    </p:spTree>
    <p:extLst>
      <p:ext uri="{BB962C8B-B14F-4D97-AF65-F5344CB8AC3E}">
        <p14:creationId xmlns:p14="http://schemas.microsoft.com/office/powerpoint/2010/main" val="1532824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pic>
        <p:nvPicPr>
          <p:cNvPr id="18" name="Picture 14" descr="Sena - Cámara de Comercio de Bogotá">
            <a:extLst>
              <a:ext uri="{FF2B5EF4-FFF2-40B4-BE49-F238E27FC236}">
                <a16:creationId xmlns:a16="http://schemas.microsoft.com/office/drawing/2014/main" id="{7A85572F-0F24-4D86-B578-576D3300EA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D001BCEC-254F-4306-94C3-211A272B8DC7}"/>
              </a:ext>
            </a:extLst>
          </p:cNvPr>
          <p:cNvSpPr txBox="1"/>
          <p:nvPr/>
        </p:nvSpPr>
        <p:spPr>
          <a:xfrm>
            <a:off x="1353536" y="216187"/>
            <a:ext cx="6163058" cy="1323439"/>
          </a:xfrm>
          <a:prstGeom prst="rect">
            <a:avLst/>
          </a:prstGeom>
          <a:noFill/>
          <a:ln>
            <a:noFill/>
          </a:ln>
        </p:spPr>
        <p:txBody>
          <a:bodyPr wrap="square" rtlCol="0">
            <a:spAutoFit/>
          </a:bodyPr>
          <a:lstStyle/>
          <a:p>
            <a:pPr algn="ctr"/>
            <a:r>
              <a:rPr lang="es-CO" sz="4000" b="1" dirty="0">
                <a:solidFill>
                  <a:srgbClr val="123342"/>
                </a:solidFill>
              </a:rPr>
              <a:t>Diagrama de Gantt</a:t>
            </a:r>
          </a:p>
          <a:p>
            <a:pPr algn="ctr"/>
            <a:endParaRPr lang="es-CO" sz="4000" b="1" dirty="0">
              <a:solidFill>
                <a:srgbClr val="123342"/>
              </a:solidFill>
            </a:endParaRPr>
          </a:p>
        </p:txBody>
      </p:sp>
      <p:pic>
        <p:nvPicPr>
          <p:cNvPr id="2" name="Picture 2" descr="Planificación (Diagrama de Gantt) | Granadafilm's Blog">
            <a:hlinkClick r:id="rId4" action="ppaction://hlinkfile"/>
            <a:extLst>
              <a:ext uri="{FF2B5EF4-FFF2-40B4-BE49-F238E27FC236}">
                <a16:creationId xmlns:a16="http://schemas.microsoft.com/office/drawing/2014/main" id="{6AA70F43-29D2-40C8-82A7-625765ECB8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579" y="1405513"/>
            <a:ext cx="7087311" cy="3101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680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6" name="Google Shape;818;p45">
            <a:extLst>
              <a:ext uri="{FF2B5EF4-FFF2-40B4-BE49-F238E27FC236}">
                <a16:creationId xmlns:a16="http://schemas.microsoft.com/office/drawing/2014/main" id="{7A03D719-E712-4EFC-A10D-0CE09F91D7BF}"/>
              </a:ext>
            </a:extLst>
          </p:cNvPr>
          <p:cNvSpPr txBox="1">
            <a:spLocks/>
          </p:cNvSpPr>
          <p:nvPr/>
        </p:nvSpPr>
        <p:spPr>
          <a:xfrm>
            <a:off x="399150" y="879459"/>
            <a:ext cx="8159400" cy="572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600" b="1" dirty="0">
                <a:solidFill>
                  <a:srgbClr val="123342"/>
                </a:solidFill>
              </a:rPr>
              <a:t>Diagrama de distribución </a:t>
            </a:r>
          </a:p>
        </p:txBody>
      </p:sp>
      <p:pic>
        <p:nvPicPr>
          <p:cNvPr id="7" name="Picture 14" descr="Sena - Cámara de Comercio de Bogotá">
            <a:extLst>
              <a:ext uri="{FF2B5EF4-FFF2-40B4-BE49-F238E27FC236}">
                <a16:creationId xmlns:a16="http://schemas.microsoft.com/office/drawing/2014/main" id="{04A20C2F-D7F5-4C87-9225-D1E9C0D60D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5D5219D9-84A8-4BA9-A94A-E8DD7738D5D5}"/>
              </a:ext>
            </a:extLst>
          </p:cNvPr>
          <p:cNvPicPr>
            <a:picLocks noChangeAspect="1"/>
          </p:cNvPicPr>
          <p:nvPr/>
        </p:nvPicPr>
        <p:blipFill rotWithShape="1">
          <a:blip r:embed="rId4"/>
          <a:srcRect l="6566" r="2222"/>
          <a:stretch/>
        </p:blipFill>
        <p:spPr>
          <a:xfrm>
            <a:off x="308632" y="1628104"/>
            <a:ext cx="8340436" cy="3383583"/>
          </a:xfrm>
          <a:prstGeom prst="rect">
            <a:avLst/>
          </a:prstGeom>
        </p:spPr>
      </p:pic>
    </p:spTree>
    <p:extLst>
      <p:ext uri="{BB962C8B-B14F-4D97-AF65-F5344CB8AC3E}">
        <p14:creationId xmlns:p14="http://schemas.microsoft.com/office/powerpoint/2010/main" val="139384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elogramo 31">
            <a:extLst>
              <a:ext uri="{FF2B5EF4-FFF2-40B4-BE49-F238E27FC236}">
                <a16:creationId xmlns:a16="http://schemas.microsoft.com/office/drawing/2014/main" id="{EEFC1D3B-88EB-448D-BE5E-C76EC1EDC820}"/>
              </a:ext>
            </a:extLst>
          </p:cNvPr>
          <p:cNvSpPr/>
          <p:nvPr/>
        </p:nvSpPr>
        <p:spPr>
          <a:xfrm>
            <a:off x="4944969" y="-5179591"/>
            <a:ext cx="6027821" cy="5161547"/>
          </a:xfrm>
          <a:prstGeom prst="parallelogram">
            <a:avLst>
              <a:gd name="adj" fmla="val 91049"/>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sz="1350"/>
          </a:p>
        </p:txBody>
      </p:sp>
      <p:sp>
        <p:nvSpPr>
          <p:cNvPr id="38" name="Forma libre: forma 37">
            <a:extLst>
              <a:ext uri="{FF2B5EF4-FFF2-40B4-BE49-F238E27FC236}">
                <a16:creationId xmlns:a16="http://schemas.microsoft.com/office/drawing/2014/main" id="{255CC30F-90F6-4FDC-AC3B-35F7210A0115}"/>
              </a:ext>
            </a:extLst>
          </p:cNvPr>
          <p:cNvSpPr/>
          <p:nvPr/>
        </p:nvSpPr>
        <p:spPr>
          <a:xfrm>
            <a:off x="9258299" y="1"/>
            <a:ext cx="8427587" cy="5161547"/>
          </a:xfrm>
          <a:custGeom>
            <a:avLst/>
            <a:gdLst>
              <a:gd name="connsiteX0" fmla="*/ 11236783 w 11236783"/>
              <a:gd name="connsiteY0" fmla="*/ 2660957 h 6882063"/>
              <a:gd name="connsiteX1" fmla="*/ 11236783 w 11236783"/>
              <a:gd name="connsiteY1" fmla="*/ 6742065 h 6882063"/>
              <a:gd name="connsiteX2" fmla="*/ 11135592 w 11236783"/>
              <a:gd name="connsiteY2" fmla="*/ 6858001 h 6882063"/>
              <a:gd name="connsiteX3" fmla="*/ 7573519 w 11236783"/>
              <a:gd name="connsiteY3" fmla="*/ 6858001 h 6882063"/>
              <a:gd name="connsiteX4" fmla="*/ 7621132 w 11236783"/>
              <a:gd name="connsiteY4" fmla="*/ 1 h 6882063"/>
              <a:gd name="connsiteX5" fmla="*/ 10923953 w 11236783"/>
              <a:gd name="connsiteY5" fmla="*/ 1 h 6882063"/>
              <a:gd name="connsiteX6" fmla="*/ 4746612 w 11236783"/>
              <a:gd name="connsiteY6" fmla="*/ 6858001 h 6882063"/>
              <a:gd name="connsiteX7" fmla="*/ 1548819 w 11236783"/>
              <a:gd name="connsiteY7" fmla="*/ 6858001 h 6882063"/>
              <a:gd name="connsiteX8" fmla="*/ 1548818 w 11236783"/>
              <a:gd name="connsiteY8" fmla="*/ 6858002 h 6882063"/>
              <a:gd name="connsiteX9" fmla="*/ 0 w 11236783"/>
              <a:gd name="connsiteY9" fmla="*/ 6858002 h 6882063"/>
              <a:gd name="connsiteX10" fmla="*/ 4250399 w 11236783"/>
              <a:gd name="connsiteY10" fmla="*/ 2189748 h 6882063"/>
              <a:gd name="connsiteX11" fmla="*/ 5648718 w 11236783"/>
              <a:gd name="connsiteY11" fmla="*/ 2189748 h 6882063"/>
              <a:gd name="connsiteX12" fmla="*/ 11140003 w 11236783"/>
              <a:gd name="connsiteY12" fmla="*/ 0 h 6882063"/>
              <a:gd name="connsiteX13" fmla="*/ 11236783 w 11236783"/>
              <a:gd name="connsiteY13" fmla="*/ 0 h 6882063"/>
              <a:gd name="connsiteX14" fmla="*/ 11236783 w 11236783"/>
              <a:gd name="connsiteY14" fmla="*/ 2398214 h 6882063"/>
              <a:gd name="connsiteX15" fmla="*/ 7276334 w 11236783"/>
              <a:gd name="connsiteY15" fmla="*/ 6882063 h 6882063"/>
              <a:gd name="connsiteX16" fmla="*/ 5061283 w 11236783"/>
              <a:gd name="connsiteY16" fmla="*/ 6882063 h 688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236783" h="6882063">
                <a:moveTo>
                  <a:pt x="11236783" y="2660957"/>
                </a:moveTo>
                <a:lnTo>
                  <a:pt x="11236783" y="6742065"/>
                </a:lnTo>
                <a:lnTo>
                  <a:pt x="11135592" y="6858001"/>
                </a:lnTo>
                <a:lnTo>
                  <a:pt x="7573519" y="6858001"/>
                </a:lnTo>
                <a:close/>
                <a:moveTo>
                  <a:pt x="7621132" y="1"/>
                </a:moveTo>
                <a:lnTo>
                  <a:pt x="10923953" y="1"/>
                </a:lnTo>
                <a:lnTo>
                  <a:pt x="4746612" y="6858001"/>
                </a:lnTo>
                <a:lnTo>
                  <a:pt x="1548819" y="6858001"/>
                </a:lnTo>
                <a:lnTo>
                  <a:pt x="1548818" y="6858002"/>
                </a:lnTo>
                <a:lnTo>
                  <a:pt x="0" y="6858002"/>
                </a:lnTo>
                <a:lnTo>
                  <a:pt x="4250399" y="2189748"/>
                </a:lnTo>
                <a:lnTo>
                  <a:pt x="5648718" y="2189748"/>
                </a:lnTo>
                <a:close/>
                <a:moveTo>
                  <a:pt x="11140003" y="0"/>
                </a:moveTo>
                <a:lnTo>
                  <a:pt x="11236783" y="0"/>
                </a:lnTo>
                <a:lnTo>
                  <a:pt x="11236783" y="2398214"/>
                </a:lnTo>
                <a:lnTo>
                  <a:pt x="7276334" y="6882063"/>
                </a:lnTo>
                <a:lnTo>
                  <a:pt x="5061283" y="6882063"/>
                </a:lnTo>
                <a:close/>
              </a:path>
            </a:pathLst>
          </a:cu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sz="1350"/>
          </a:p>
        </p:txBody>
      </p:sp>
      <p:sp>
        <p:nvSpPr>
          <p:cNvPr id="34" name="Paralelogramo 33">
            <a:extLst>
              <a:ext uri="{FF2B5EF4-FFF2-40B4-BE49-F238E27FC236}">
                <a16:creationId xmlns:a16="http://schemas.microsoft.com/office/drawing/2014/main" id="{C430E10C-362C-4058-A128-C7E493478EAF}"/>
              </a:ext>
            </a:extLst>
          </p:cNvPr>
          <p:cNvSpPr/>
          <p:nvPr/>
        </p:nvSpPr>
        <p:spPr>
          <a:xfrm>
            <a:off x="131614" y="5161547"/>
            <a:ext cx="835655" cy="613611"/>
          </a:xfrm>
          <a:prstGeom prst="parallelogram">
            <a:avLst>
              <a:gd name="adj" fmla="val 91049"/>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sz="1350"/>
          </a:p>
        </p:txBody>
      </p:sp>
      <p:sp>
        <p:nvSpPr>
          <p:cNvPr id="36" name="Forma libre: forma 35">
            <a:extLst>
              <a:ext uri="{FF2B5EF4-FFF2-40B4-BE49-F238E27FC236}">
                <a16:creationId xmlns:a16="http://schemas.microsoft.com/office/drawing/2014/main" id="{04B0531C-2D91-4C2A-AE19-E345BC0F6865}"/>
              </a:ext>
            </a:extLst>
          </p:cNvPr>
          <p:cNvSpPr/>
          <p:nvPr/>
        </p:nvSpPr>
        <p:spPr>
          <a:xfrm>
            <a:off x="397042" y="2099547"/>
            <a:ext cx="3573379" cy="3501190"/>
          </a:xfrm>
          <a:custGeom>
            <a:avLst/>
            <a:gdLst>
              <a:gd name="connsiteX0" fmla="*/ 4764505 w 4764505"/>
              <a:gd name="connsiteY0" fmla="*/ 48127 h 4668253"/>
              <a:gd name="connsiteX1" fmla="*/ 4235115 w 4764505"/>
              <a:gd name="connsiteY1" fmla="*/ 0 h 4668253"/>
              <a:gd name="connsiteX2" fmla="*/ 0 w 4764505"/>
              <a:gd name="connsiteY2" fmla="*/ 4668253 h 4668253"/>
            </a:gdLst>
            <a:ahLst/>
            <a:cxnLst>
              <a:cxn ang="0">
                <a:pos x="connsiteX0" y="connsiteY0"/>
              </a:cxn>
              <a:cxn ang="0">
                <a:pos x="connsiteX1" y="connsiteY1"/>
              </a:cxn>
              <a:cxn ang="0">
                <a:pos x="connsiteX2" y="connsiteY2"/>
              </a:cxn>
            </a:cxnLst>
            <a:rect l="l" t="t" r="r" b="b"/>
            <a:pathLst>
              <a:path w="4764505" h="4668253">
                <a:moveTo>
                  <a:pt x="4764505" y="48127"/>
                </a:moveTo>
                <a:lnTo>
                  <a:pt x="4235115" y="0"/>
                </a:lnTo>
                <a:lnTo>
                  <a:pt x="0" y="4668253"/>
                </a:lnTo>
              </a:path>
            </a:pathLst>
          </a:custGeom>
          <a:noFill/>
          <a:ln w="38100">
            <a:solidFill>
              <a:schemeClr val="accent4">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0" name="CuadroTexto 39">
            <a:extLst>
              <a:ext uri="{FF2B5EF4-FFF2-40B4-BE49-F238E27FC236}">
                <a16:creationId xmlns:a16="http://schemas.microsoft.com/office/drawing/2014/main" id="{1A4EED2D-14DE-4B9D-807D-88042A9E6870}"/>
              </a:ext>
            </a:extLst>
          </p:cNvPr>
          <p:cNvSpPr txBox="1"/>
          <p:nvPr/>
        </p:nvSpPr>
        <p:spPr>
          <a:xfrm>
            <a:off x="-3434477" y="567543"/>
            <a:ext cx="3831519" cy="496290"/>
          </a:xfrm>
          <a:prstGeom prst="rect">
            <a:avLst/>
          </a:prstGeom>
          <a:noFill/>
        </p:spPr>
        <p:txBody>
          <a:bodyPr wrap="square" rtlCol="0">
            <a:spAutoFit/>
          </a:bodyPr>
          <a:lstStyle/>
          <a:p>
            <a:r>
              <a:rPr lang="es-CO" sz="2625" b="1" dirty="0"/>
              <a:t>DISEÑO DE INTERFACES</a:t>
            </a:r>
          </a:p>
        </p:txBody>
      </p:sp>
    </p:spTree>
    <p:extLst>
      <p:ext uri="{BB962C8B-B14F-4D97-AF65-F5344CB8AC3E}">
        <p14:creationId xmlns:p14="http://schemas.microsoft.com/office/powerpoint/2010/main" val="3376947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elogramo 31">
            <a:extLst>
              <a:ext uri="{FF2B5EF4-FFF2-40B4-BE49-F238E27FC236}">
                <a16:creationId xmlns:a16="http://schemas.microsoft.com/office/drawing/2014/main" id="{EEFC1D3B-88EB-448D-BE5E-C76EC1EDC820}"/>
              </a:ext>
            </a:extLst>
          </p:cNvPr>
          <p:cNvSpPr/>
          <p:nvPr/>
        </p:nvSpPr>
        <p:spPr>
          <a:xfrm>
            <a:off x="613610" y="-18047"/>
            <a:ext cx="6027821" cy="5161547"/>
          </a:xfrm>
          <a:prstGeom prst="parallelogram">
            <a:avLst>
              <a:gd name="adj" fmla="val 91049"/>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sz="1350"/>
          </a:p>
        </p:txBody>
      </p:sp>
      <p:sp>
        <p:nvSpPr>
          <p:cNvPr id="38" name="Forma libre: forma 37">
            <a:extLst>
              <a:ext uri="{FF2B5EF4-FFF2-40B4-BE49-F238E27FC236}">
                <a16:creationId xmlns:a16="http://schemas.microsoft.com/office/drawing/2014/main" id="{255CC30F-90F6-4FDC-AC3B-35F7210A0115}"/>
              </a:ext>
            </a:extLst>
          </p:cNvPr>
          <p:cNvSpPr/>
          <p:nvPr/>
        </p:nvSpPr>
        <p:spPr>
          <a:xfrm>
            <a:off x="794086" y="0"/>
            <a:ext cx="8427587" cy="5161547"/>
          </a:xfrm>
          <a:custGeom>
            <a:avLst/>
            <a:gdLst>
              <a:gd name="connsiteX0" fmla="*/ 11236783 w 11236783"/>
              <a:gd name="connsiteY0" fmla="*/ 2660957 h 6882063"/>
              <a:gd name="connsiteX1" fmla="*/ 11236783 w 11236783"/>
              <a:gd name="connsiteY1" fmla="*/ 6742065 h 6882063"/>
              <a:gd name="connsiteX2" fmla="*/ 11135592 w 11236783"/>
              <a:gd name="connsiteY2" fmla="*/ 6858001 h 6882063"/>
              <a:gd name="connsiteX3" fmla="*/ 7573519 w 11236783"/>
              <a:gd name="connsiteY3" fmla="*/ 6858001 h 6882063"/>
              <a:gd name="connsiteX4" fmla="*/ 7621132 w 11236783"/>
              <a:gd name="connsiteY4" fmla="*/ 1 h 6882063"/>
              <a:gd name="connsiteX5" fmla="*/ 10923953 w 11236783"/>
              <a:gd name="connsiteY5" fmla="*/ 1 h 6882063"/>
              <a:gd name="connsiteX6" fmla="*/ 4746612 w 11236783"/>
              <a:gd name="connsiteY6" fmla="*/ 6858001 h 6882063"/>
              <a:gd name="connsiteX7" fmla="*/ 1548819 w 11236783"/>
              <a:gd name="connsiteY7" fmla="*/ 6858001 h 6882063"/>
              <a:gd name="connsiteX8" fmla="*/ 1548818 w 11236783"/>
              <a:gd name="connsiteY8" fmla="*/ 6858002 h 6882063"/>
              <a:gd name="connsiteX9" fmla="*/ 0 w 11236783"/>
              <a:gd name="connsiteY9" fmla="*/ 6858002 h 6882063"/>
              <a:gd name="connsiteX10" fmla="*/ 4250399 w 11236783"/>
              <a:gd name="connsiteY10" fmla="*/ 2189748 h 6882063"/>
              <a:gd name="connsiteX11" fmla="*/ 5648718 w 11236783"/>
              <a:gd name="connsiteY11" fmla="*/ 2189748 h 6882063"/>
              <a:gd name="connsiteX12" fmla="*/ 11140003 w 11236783"/>
              <a:gd name="connsiteY12" fmla="*/ 0 h 6882063"/>
              <a:gd name="connsiteX13" fmla="*/ 11236783 w 11236783"/>
              <a:gd name="connsiteY13" fmla="*/ 0 h 6882063"/>
              <a:gd name="connsiteX14" fmla="*/ 11236783 w 11236783"/>
              <a:gd name="connsiteY14" fmla="*/ 2398214 h 6882063"/>
              <a:gd name="connsiteX15" fmla="*/ 7276334 w 11236783"/>
              <a:gd name="connsiteY15" fmla="*/ 6882063 h 6882063"/>
              <a:gd name="connsiteX16" fmla="*/ 5061283 w 11236783"/>
              <a:gd name="connsiteY16" fmla="*/ 6882063 h 688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236783" h="6882063">
                <a:moveTo>
                  <a:pt x="11236783" y="2660957"/>
                </a:moveTo>
                <a:lnTo>
                  <a:pt x="11236783" y="6742065"/>
                </a:lnTo>
                <a:lnTo>
                  <a:pt x="11135592" y="6858001"/>
                </a:lnTo>
                <a:lnTo>
                  <a:pt x="7573519" y="6858001"/>
                </a:lnTo>
                <a:close/>
                <a:moveTo>
                  <a:pt x="7621132" y="1"/>
                </a:moveTo>
                <a:lnTo>
                  <a:pt x="10923953" y="1"/>
                </a:lnTo>
                <a:lnTo>
                  <a:pt x="4746612" y="6858001"/>
                </a:lnTo>
                <a:lnTo>
                  <a:pt x="1548819" y="6858001"/>
                </a:lnTo>
                <a:lnTo>
                  <a:pt x="1548818" y="6858002"/>
                </a:lnTo>
                <a:lnTo>
                  <a:pt x="0" y="6858002"/>
                </a:lnTo>
                <a:lnTo>
                  <a:pt x="4250399" y="2189748"/>
                </a:lnTo>
                <a:lnTo>
                  <a:pt x="5648718" y="2189748"/>
                </a:lnTo>
                <a:close/>
                <a:moveTo>
                  <a:pt x="11140003" y="0"/>
                </a:moveTo>
                <a:lnTo>
                  <a:pt x="11236783" y="0"/>
                </a:lnTo>
                <a:lnTo>
                  <a:pt x="11236783" y="2398214"/>
                </a:lnTo>
                <a:lnTo>
                  <a:pt x="7276334" y="6882063"/>
                </a:lnTo>
                <a:lnTo>
                  <a:pt x="5061283" y="6882063"/>
                </a:lnTo>
                <a:close/>
              </a:path>
            </a:pathLst>
          </a:cu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sz="1350" dirty="0"/>
          </a:p>
        </p:txBody>
      </p:sp>
      <p:sp>
        <p:nvSpPr>
          <p:cNvPr id="34" name="Paralelogramo 33">
            <a:extLst>
              <a:ext uri="{FF2B5EF4-FFF2-40B4-BE49-F238E27FC236}">
                <a16:creationId xmlns:a16="http://schemas.microsoft.com/office/drawing/2014/main" id="{C430E10C-362C-4058-A128-C7E493478EAF}"/>
              </a:ext>
            </a:extLst>
          </p:cNvPr>
          <p:cNvSpPr/>
          <p:nvPr/>
        </p:nvSpPr>
        <p:spPr>
          <a:xfrm>
            <a:off x="156950" y="4529890"/>
            <a:ext cx="835655" cy="613611"/>
          </a:xfrm>
          <a:prstGeom prst="parallelogram">
            <a:avLst>
              <a:gd name="adj" fmla="val 91049"/>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36" name="Forma libre: forma 35">
            <a:extLst>
              <a:ext uri="{FF2B5EF4-FFF2-40B4-BE49-F238E27FC236}">
                <a16:creationId xmlns:a16="http://schemas.microsoft.com/office/drawing/2014/main" id="{04B0531C-2D91-4C2A-AE19-E345BC0F6865}"/>
              </a:ext>
            </a:extLst>
          </p:cNvPr>
          <p:cNvSpPr/>
          <p:nvPr/>
        </p:nvSpPr>
        <p:spPr>
          <a:xfrm>
            <a:off x="415090" y="1624263"/>
            <a:ext cx="3573379" cy="3501190"/>
          </a:xfrm>
          <a:custGeom>
            <a:avLst/>
            <a:gdLst>
              <a:gd name="connsiteX0" fmla="*/ 4764505 w 4764505"/>
              <a:gd name="connsiteY0" fmla="*/ 48127 h 4668253"/>
              <a:gd name="connsiteX1" fmla="*/ 4235115 w 4764505"/>
              <a:gd name="connsiteY1" fmla="*/ 0 h 4668253"/>
              <a:gd name="connsiteX2" fmla="*/ 0 w 4764505"/>
              <a:gd name="connsiteY2" fmla="*/ 4668253 h 4668253"/>
            </a:gdLst>
            <a:ahLst/>
            <a:cxnLst>
              <a:cxn ang="0">
                <a:pos x="connsiteX0" y="connsiteY0"/>
              </a:cxn>
              <a:cxn ang="0">
                <a:pos x="connsiteX1" y="connsiteY1"/>
              </a:cxn>
              <a:cxn ang="0">
                <a:pos x="connsiteX2" y="connsiteY2"/>
              </a:cxn>
            </a:cxnLst>
            <a:rect l="l" t="t" r="r" b="b"/>
            <a:pathLst>
              <a:path w="4764505" h="4668253">
                <a:moveTo>
                  <a:pt x="4764505" y="48127"/>
                </a:moveTo>
                <a:lnTo>
                  <a:pt x="4235115" y="0"/>
                </a:lnTo>
                <a:lnTo>
                  <a:pt x="0" y="4668253"/>
                </a:ln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0" name="CuadroTexto 39">
            <a:extLst>
              <a:ext uri="{FF2B5EF4-FFF2-40B4-BE49-F238E27FC236}">
                <a16:creationId xmlns:a16="http://schemas.microsoft.com/office/drawing/2014/main" id="{1A4EED2D-14DE-4B9D-807D-88042A9E6870}"/>
              </a:ext>
            </a:extLst>
          </p:cNvPr>
          <p:cNvSpPr txBox="1"/>
          <p:nvPr/>
        </p:nvSpPr>
        <p:spPr>
          <a:xfrm>
            <a:off x="267972" y="546470"/>
            <a:ext cx="3831519" cy="496290"/>
          </a:xfrm>
          <a:prstGeom prst="rect">
            <a:avLst/>
          </a:prstGeom>
          <a:noFill/>
        </p:spPr>
        <p:txBody>
          <a:bodyPr wrap="square" rtlCol="0">
            <a:spAutoFit/>
          </a:bodyPr>
          <a:lstStyle/>
          <a:p>
            <a:r>
              <a:rPr lang="es-CO" sz="2625" b="1" dirty="0"/>
              <a:t>DISEÑO DE INTERFACES</a:t>
            </a:r>
          </a:p>
        </p:txBody>
      </p:sp>
    </p:spTree>
    <p:extLst>
      <p:ext uri="{BB962C8B-B14F-4D97-AF65-F5344CB8AC3E}">
        <p14:creationId xmlns:p14="http://schemas.microsoft.com/office/powerpoint/2010/main" val="280063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49"/>
          <p:cNvSpPr txBox="1">
            <a:spLocks noGrp="1"/>
          </p:cNvSpPr>
          <p:nvPr>
            <p:ph type="ctrTitle"/>
          </p:nvPr>
        </p:nvSpPr>
        <p:spPr>
          <a:xfrm>
            <a:off x="759650" y="643438"/>
            <a:ext cx="36441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MOCKUPS</a:t>
            </a:r>
            <a:endParaRPr dirty="0"/>
          </a:p>
        </p:txBody>
      </p:sp>
      <p:pic>
        <p:nvPicPr>
          <p:cNvPr id="5" name="Picture 14" descr="Sena - Cámara de Comercio de Bogotá">
            <a:extLst>
              <a:ext uri="{FF2B5EF4-FFF2-40B4-BE49-F238E27FC236}">
                <a16:creationId xmlns:a16="http://schemas.microsoft.com/office/drawing/2014/main" id="{9C39660A-EC19-45D3-BD2B-6779FFC977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alsamiq: precios, funciones y opiniones | GetApp España 2020">
            <a:hlinkClick r:id="rId4"/>
            <a:extLst>
              <a:ext uri="{FF2B5EF4-FFF2-40B4-BE49-F238E27FC236}">
                <a16:creationId xmlns:a16="http://schemas.microsoft.com/office/drawing/2014/main" id="{89F31AA7-383F-43C9-AF8B-3019492334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9696" y="1296267"/>
            <a:ext cx="3203795" cy="320379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0B68414-35BA-4B11-BA32-42EE6B66A49F}"/>
              </a:ext>
            </a:extLst>
          </p:cNvPr>
          <p:cNvSpPr txBox="1"/>
          <p:nvPr/>
        </p:nvSpPr>
        <p:spPr>
          <a:xfrm>
            <a:off x="1295359" y="4076795"/>
            <a:ext cx="1911928" cy="369332"/>
          </a:xfrm>
          <a:prstGeom prst="rect">
            <a:avLst/>
          </a:prstGeom>
          <a:noFill/>
        </p:spPr>
        <p:txBody>
          <a:bodyPr wrap="square" rtlCol="0">
            <a:spAutoFit/>
          </a:bodyPr>
          <a:lstStyle/>
          <a:p>
            <a:r>
              <a:rPr lang="es-CO" dirty="0"/>
              <a:t>Balsamiq</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00835750-3E38-4C3B-B046-95247DCC4215}"/>
              </a:ext>
            </a:extLst>
          </p:cNvPr>
          <p:cNvPicPr>
            <a:picLocks noChangeAspect="1"/>
          </p:cNvPicPr>
          <p:nvPr/>
        </p:nvPicPr>
        <p:blipFill rotWithShape="1">
          <a:blip r:embed="rId2"/>
          <a:srcRect t="15198" r="2580" b="5280"/>
          <a:stretch/>
        </p:blipFill>
        <p:spPr>
          <a:xfrm>
            <a:off x="0" y="0"/>
            <a:ext cx="9173072" cy="5143500"/>
          </a:xfrm>
          <a:prstGeom prst="rect">
            <a:avLst/>
          </a:prstGeom>
        </p:spPr>
      </p:pic>
      <p:sp>
        <p:nvSpPr>
          <p:cNvPr id="2" name="CuadroTexto 1">
            <a:extLst>
              <a:ext uri="{FF2B5EF4-FFF2-40B4-BE49-F238E27FC236}">
                <a16:creationId xmlns:a16="http://schemas.microsoft.com/office/drawing/2014/main" id="{36250255-49E8-4DA8-B5BF-6A4BE5CE8519}"/>
              </a:ext>
            </a:extLst>
          </p:cNvPr>
          <p:cNvSpPr txBox="1"/>
          <p:nvPr/>
        </p:nvSpPr>
        <p:spPr>
          <a:xfrm>
            <a:off x="3464495" y="764776"/>
            <a:ext cx="3020258" cy="496290"/>
          </a:xfrm>
          <a:prstGeom prst="rect">
            <a:avLst/>
          </a:prstGeom>
          <a:noFill/>
        </p:spPr>
        <p:txBody>
          <a:bodyPr wrap="square" rtlCol="0">
            <a:spAutoFit/>
          </a:bodyPr>
          <a:lstStyle/>
          <a:p>
            <a:r>
              <a:rPr lang="es-CO" sz="2625" b="1" dirty="0">
                <a:solidFill>
                  <a:schemeClr val="bg1"/>
                </a:solidFill>
              </a:rPr>
              <a:t>INTERFAZ WEB:</a:t>
            </a:r>
          </a:p>
        </p:txBody>
      </p:sp>
    </p:spTree>
    <p:extLst>
      <p:ext uri="{BB962C8B-B14F-4D97-AF65-F5344CB8AC3E}">
        <p14:creationId xmlns:p14="http://schemas.microsoft.com/office/powerpoint/2010/main" val="291276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DA5F925-DFB0-4332-858A-CD11EB355F0A}"/>
              </a:ext>
            </a:extLst>
          </p:cNvPr>
          <p:cNvSpPr txBox="1"/>
          <p:nvPr/>
        </p:nvSpPr>
        <p:spPr>
          <a:xfrm>
            <a:off x="2667000" y="609600"/>
            <a:ext cx="3590925" cy="584775"/>
          </a:xfrm>
          <a:prstGeom prst="rect">
            <a:avLst/>
          </a:prstGeom>
          <a:noFill/>
        </p:spPr>
        <p:txBody>
          <a:bodyPr wrap="square" rtlCol="0">
            <a:spAutoFit/>
          </a:bodyPr>
          <a:lstStyle/>
          <a:p>
            <a:r>
              <a:rPr lang="es-CO" sz="3200" dirty="0">
                <a:solidFill>
                  <a:srgbClr val="123342"/>
                </a:solidFill>
              </a:rPr>
              <a:t>Paginas de trueque</a:t>
            </a:r>
          </a:p>
        </p:txBody>
      </p:sp>
      <p:pic>
        <p:nvPicPr>
          <p:cNvPr id="4" name="Picture 14" descr="Sena - Cámara de Comercio de Bogotá">
            <a:extLst>
              <a:ext uri="{FF2B5EF4-FFF2-40B4-BE49-F238E27FC236}">
                <a16:creationId xmlns:a16="http://schemas.microsoft.com/office/drawing/2014/main" id="{44B62ED8-803C-4B41-8B4A-9D11A13374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hlinkClick r:id="rId3"/>
            <a:extLst>
              <a:ext uri="{FF2B5EF4-FFF2-40B4-BE49-F238E27FC236}">
                <a16:creationId xmlns:a16="http://schemas.microsoft.com/office/drawing/2014/main" id="{BB2B2DC9-C9CB-4799-AEEB-97842ED05F85}"/>
              </a:ext>
            </a:extLst>
          </p:cNvPr>
          <p:cNvPicPr>
            <a:picLocks noChangeAspect="1"/>
          </p:cNvPicPr>
          <p:nvPr/>
        </p:nvPicPr>
        <p:blipFill>
          <a:blip r:embed="rId4"/>
          <a:stretch>
            <a:fillRect/>
          </a:stretch>
        </p:blipFill>
        <p:spPr>
          <a:xfrm>
            <a:off x="466725" y="1961013"/>
            <a:ext cx="2667000" cy="647700"/>
          </a:xfrm>
          <a:prstGeom prst="rect">
            <a:avLst/>
          </a:prstGeom>
        </p:spPr>
      </p:pic>
      <p:pic>
        <p:nvPicPr>
          <p:cNvPr id="5" name="Imagen 4">
            <a:hlinkClick r:id="rId5"/>
            <a:extLst>
              <a:ext uri="{FF2B5EF4-FFF2-40B4-BE49-F238E27FC236}">
                <a16:creationId xmlns:a16="http://schemas.microsoft.com/office/drawing/2014/main" id="{2D1CB07B-9DB6-4683-8B78-5CCD6A5F8565}"/>
              </a:ext>
            </a:extLst>
          </p:cNvPr>
          <p:cNvPicPr>
            <a:picLocks noChangeAspect="1"/>
          </p:cNvPicPr>
          <p:nvPr/>
        </p:nvPicPr>
        <p:blipFill>
          <a:blip r:embed="rId6"/>
          <a:stretch>
            <a:fillRect/>
          </a:stretch>
        </p:blipFill>
        <p:spPr>
          <a:xfrm>
            <a:off x="2839058" y="2593484"/>
            <a:ext cx="3343275" cy="923800"/>
          </a:xfrm>
          <a:prstGeom prst="rect">
            <a:avLst/>
          </a:prstGeom>
        </p:spPr>
      </p:pic>
      <p:pic>
        <p:nvPicPr>
          <p:cNvPr id="6" name="Imagen 5">
            <a:hlinkClick r:id="rId7"/>
            <a:extLst>
              <a:ext uri="{FF2B5EF4-FFF2-40B4-BE49-F238E27FC236}">
                <a16:creationId xmlns:a16="http://schemas.microsoft.com/office/drawing/2014/main" id="{E6F20B27-A146-498A-967D-5089088D4697}"/>
              </a:ext>
            </a:extLst>
          </p:cNvPr>
          <p:cNvPicPr>
            <a:picLocks noChangeAspect="1"/>
          </p:cNvPicPr>
          <p:nvPr/>
        </p:nvPicPr>
        <p:blipFill>
          <a:blip r:embed="rId8"/>
          <a:stretch>
            <a:fillRect/>
          </a:stretch>
        </p:blipFill>
        <p:spPr>
          <a:xfrm>
            <a:off x="4291012" y="1756772"/>
            <a:ext cx="4371975" cy="804316"/>
          </a:xfrm>
          <a:prstGeom prst="rect">
            <a:avLst/>
          </a:prstGeom>
        </p:spPr>
      </p:pic>
      <p:pic>
        <p:nvPicPr>
          <p:cNvPr id="7" name="Imagen 6">
            <a:hlinkClick r:id="rId9"/>
            <a:extLst>
              <a:ext uri="{FF2B5EF4-FFF2-40B4-BE49-F238E27FC236}">
                <a16:creationId xmlns:a16="http://schemas.microsoft.com/office/drawing/2014/main" id="{20B7CC19-1083-4A9E-B91C-98433C3B170C}"/>
              </a:ext>
            </a:extLst>
          </p:cNvPr>
          <p:cNvPicPr>
            <a:picLocks noChangeAspect="1"/>
          </p:cNvPicPr>
          <p:nvPr/>
        </p:nvPicPr>
        <p:blipFill>
          <a:blip r:embed="rId10"/>
          <a:stretch>
            <a:fillRect/>
          </a:stretch>
        </p:blipFill>
        <p:spPr>
          <a:xfrm>
            <a:off x="521494" y="3277874"/>
            <a:ext cx="2324100" cy="827401"/>
          </a:xfrm>
          <a:prstGeom prst="rect">
            <a:avLst/>
          </a:prstGeom>
        </p:spPr>
      </p:pic>
      <p:pic>
        <p:nvPicPr>
          <p:cNvPr id="8" name="Imagen 7">
            <a:hlinkClick r:id="rId11"/>
            <a:extLst>
              <a:ext uri="{FF2B5EF4-FFF2-40B4-BE49-F238E27FC236}">
                <a16:creationId xmlns:a16="http://schemas.microsoft.com/office/drawing/2014/main" id="{2F079E45-DA49-41CA-B3B8-713DA4815BAA}"/>
              </a:ext>
            </a:extLst>
          </p:cNvPr>
          <p:cNvPicPr>
            <a:picLocks noChangeAspect="1"/>
          </p:cNvPicPr>
          <p:nvPr/>
        </p:nvPicPr>
        <p:blipFill>
          <a:blip r:embed="rId12"/>
          <a:stretch>
            <a:fillRect/>
          </a:stretch>
        </p:blipFill>
        <p:spPr>
          <a:xfrm>
            <a:off x="5924550" y="4020461"/>
            <a:ext cx="2905869" cy="961114"/>
          </a:xfrm>
          <a:prstGeom prst="rect">
            <a:avLst/>
          </a:prstGeom>
        </p:spPr>
      </p:pic>
      <p:pic>
        <p:nvPicPr>
          <p:cNvPr id="9" name="Imagen 8">
            <a:extLst>
              <a:ext uri="{FF2B5EF4-FFF2-40B4-BE49-F238E27FC236}">
                <a16:creationId xmlns:a16="http://schemas.microsoft.com/office/drawing/2014/main" id="{F31EDCBE-C6A9-45AA-97F2-5E4BB2CFD074}"/>
              </a:ext>
            </a:extLst>
          </p:cNvPr>
          <p:cNvPicPr>
            <a:picLocks noChangeAspect="1"/>
          </p:cNvPicPr>
          <p:nvPr/>
        </p:nvPicPr>
        <p:blipFill>
          <a:blip r:embed="rId13"/>
          <a:stretch>
            <a:fillRect/>
          </a:stretch>
        </p:blipFill>
        <p:spPr>
          <a:xfrm>
            <a:off x="6012320" y="2643643"/>
            <a:ext cx="1394335" cy="1294263"/>
          </a:xfrm>
          <a:prstGeom prst="rect">
            <a:avLst/>
          </a:prstGeom>
        </p:spPr>
      </p:pic>
      <p:pic>
        <p:nvPicPr>
          <p:cNvPr id="11" name="Imagen 10">
            <a:extLst>
              <a:ext uri="{FF2B5EF4-FFF2-40B4-BE49-F238E27FC236}">
                <a16:creationId xmlns:a16="http://schemas.microsoft.com/office/drawing/2014/main" id="{B4504005-882D-4C5E-8D9B-BD09064A81B0}"/>
              </a:ext>
            </a:extLst>
          </p:cNvPr>
          <p:cNvPicPr>
            <a:picLocks noChangeAspect="1"/>
          </p:cNvPicPr>
          <p:nvPr/>
        </p:nvPicPr>
        <p:blipFill>
          <a:blip r:embed="rId14"/>
          <a:stretch>
            <a:fillRect/>
          </a:stretch>
        </p:blipFill>
        <p:spPr>
          <a:xfrm>
            <a:off x="3676204" y="3425705"/>
            <a:ext cx="2152650" cy="952500"/>
          </a:xfrm>
          <a:prstGeom prst="rect">
            <a:avLst/>
          </a:prstGeom>
        </p:spPr>
      </p:pic>
      <p:pic>
        <p:nvPicPr>
          <p:cNvPr id="13" name="Imagen 12">
            <a:extLst>
              <a:ext uri="{FF2B5EF4-FFF2-40B4-BE49-F238E27FC236}">
                <a16:creationId xmlns:a16="http://schemas.microsoft.com/office/drawing/2014/main" id="{12ABDEFF-B9E3-4120-BC1F-55B086101030}"/>
              </a:ext>
            </a:extLst>
          </p:cNvPr>
          <p:cNvPicPr>
            <a:picLocks noChangeAspect="1"/>
          </p:cNvPicPr>
          <p:nvPr/>
        </p:nvPicPr>
        <p:blipFill>
          <a:blip r:embed="rId15"/>
          <a:stretch>
            <a:fillRect/>
          </a:stretch>
        </p:blipFill>
        <p:spPr>
          <a:xfrm>
            <a:off x="326678" y="4501018"/>
            <a:ext cx="3690937" cy="617915"/>
          </a:xfrm>
          <a:prstGeom prst="rect">
            <a:avLst/>
          </a:prstGeom>
        </p:spPr>
      </p:pic>
      <p:pic>
        <p:nvPicPr>
          <p:cNvPr id="15" name="Imagen 14">
            <a:extLst>
              <a:ext uri="{FF2B5EF4-FFF2-40B4-BE49-F238E27FC236}">
                <a16:creationId xmlns:a16="http://schemas.microsoft.com/office/drawing/2014/main" id="{A2C27B47-221C-4E24-A968-971C13FB565E}"/>
              </a:ext>
            </a:extLst>
          </p:cNvPr>
          <p:cNvPicPr>
            <a:picLocks noChangeAspect="1"/>
          </p:cNvPicPr>
          <p:nvPr/>
        </p:nvPicPr>
        <p:blipFill>
          <a:blip r:embed="rId16"/>
          <a:stretch>
            <a:fillRect/>
          </a:stretch>
        </p:blipFill>
        <p:spPr>
          <a:xfrm>
            <a:off x="7493956" y="3306013"/>
            <a:ext cx="1602135" cy="771121"/>
          </a:xfrm>
          <a:prstGeom prst="rect">
            <a:avLst/>
          </a:prstGeom>
        </p:spPr>
      </p:pic>
      <p:pic>
        <p:nvPicPr>
          <p:cNvPr id="17" name="Imagen 16">
            <a:extLst>
              <a:ext uri="{FF2B5EF4-FFF2-40B4-BE49-F238E27FC236}">
                <a16:creationId xmlns:a16="http://schemas.microsoft.com/office/drawing/2014/main" id="{2A7E2536-892C-4930-B9F0-99CB8F9D96F0}"/>
              </a:ext>
            </a:extLst>
          </p:cNvPr>
          <p:cNvPicPr>
            <a:picLocks noChangeAspect="1"/>
          </p:cNvPicPr>
          <p:nvPr/>
        </p:nvPicPr>
        <p:blipFill>
          <a:blip r:embed="rId17"/>
          <a:stretch>
            <a:fillRect/>
          </a:stretch>
        </p:blipFill>
        <p:spPr>
          <a:xfrm>
            <a:off x="3133725" y="1732563"/>
            <a:ext cx="1209675" cy="495300"/>
          </a:xfrm>
          <a:prstGeom prst="rect">
            <a:avLst/>
          </a:prstGeom>
        </p:spPr>
      </p:pic>
    </p:spTree>
    <p:extLst>
      <p:ext uri="{BB962C8B-B14F-4D97-AF65-F5344CB8AC3E}">
        <p14:creationId xmlns:p14="http://schemas.microsoft.com/office/powerpoint/2010/main" val="3999198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bre: forma 4">
            <a:extLst>
              <a:ext uri="{FF2B5EF4-FFF2-40B4-BE49-F238E27FC236}">
                <a16:creationId xmlns:a16="http://schemas.microsoft.com/office/drawing/2014/main" id="{C576D1EF-15A5-47AF-8435-43AED6A7B7D8}"/>
              </a:ext>
            </a:extLst>
          </p:cNvPr>
          <p:cNvSpPr/>
          <p:nvPr/>
        </p:nvSpPr>
        <p:spPr>
          <a:xfrm rot="1138878">
            <a:off x="-520849" y="-583569"/>
            <a:ext cx="3722156" cy="5821523"/>
          </a:xfrm>
          <a:custGeom>
            <a:avLst/>
            <a:gdLst>
              <a:gd name="connsiteX0" fmla="*/ 0 w 4962875"/>
              <a:gd name="connsiteY0" fmla="*/ 1707043 h 7722571"/>
              <a:gd name="connsiteX1" fmla="*/ 4962875 w 4962875"/>
              <a:gd name="connsiteY1" fmla="*/ 0 h 7722571"/>
              <a:gd name="connsiteX2" fmla="*/ 4962874 w 4962875"/>
              <a:gd name="connsiteY2" fmla="*/ 6727226 h 7722571"/>
              <a:gd name="connsiteX3" fmla="*/ 2069116 w 4962875"/>
              <a:gd name="connsiteY3" fmla="*/ 7722571 h 7722571"/>
            </a:gdLst>
            <a:ahLst/>
            <a:cxnLst>
              <a:cxn ang="0">
                <a:pos x="connsiteX0" y="connsiteY0"/>
              </a:cxn>
              <a:cxn ang="0">
                <a:pos x="connsiteX1" y="connsiteY1"/>
              </a:cxn>
              <a:cxn ang="0">
                <a:pos x="connsiteX2" y="connsiteY2"/>
              </a:cxn>
              <a:cxn ang="0">
                <a:pos x="connsiteX3" y="connsiteY3"/>
              </a:cxn>
            </a:cxnLst>
            <a:rect l="l" t="t" r="r" b="b"/>
            <a:pathLst>
              <a:path w="4962875" h="7722571">
                <a:moveTo>
                  <a:pt x="0" y="1707043"/>
                </a:moveTo>
                <a:lnTo>
                  <a:pt x="4962875" y="0"/>
                </a:lnTo>
                <a:lnTo>
                  <a:pt x="4962874" y="6727226"/>
                </a:lnTo>
                <a:lnTo>
                  <a:pt x="2069116" y="7722571"/>
                </a:lnTo>
                <a:close/>
              </a:path>
            </a:pathLst>
          </a:custGeom>
          <a:solidFill>
            <a:schemeClr val="bg1">
              <a:alpha val="70000"/>
            </a:schemeClr>
          </a:solid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s-CO" sz="1350"/>
          </a:p>
        </p:txBody>
      </p:sp>
      <p:sp>
        <p:nvSpPr>
          <p:cNvPr id="13" name="Rectángulo 12">
            <a:extLst>
              <a:ext uri="{FF2B5EF4-FFF2-40B4-BE49-F238E27FC236}">
                <a16:creationId xmlns:a16="http://schemas.microsoft.com/office/drawing/2014/main" id="{81E8BD4F-D3B5-44EC-BEBC-8E52E65BEDB5}"/>
              </a:ext>
            </a:extLst>
          </p:cNvPr>
          <p:cNvSpPr/>
          <p:nvPr/>
        </p:nvSpPr>
        <p:spPr>
          <a:xfrm>
            <a:off x="-114299" y="-18047"/>
            <a:ext cx="9258299" cy="5161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ES" sz="975" dirty="0">
                <a:latin typeface="Times New Roman" panose="02020603050405020304" pitchFamily="18" charset="0"/>
                <a:cs typeface="Times New Roman" panose="02020603050405020304" pitchFamily="18" charset="0"/>
              </a:rPr>
              <a:t>	</a:t>
            </a:r>
          </a:p>
          <a:p>
            <a:endParaRPr lang="es-ES" sz="975" dirty="0">
              <a:latin typeface="Times New Roman" panose="02020603050405020304" pitchFamily="18" charset="0"/>
              <a:cs typeface="Times New Roman" panose="02020603050405020304" pitchFamily="18" charset="0"/>
            </a:endParaRPr>
          </a:p>
          <a:p>
            <a:endParaRPr lang="es-ES" sz="975" dirty="0">
              <a:latin typeface="Times New Roman" panose="02020603050405020304" pitchFamily="18" charset="0"/>
              <a:cs typeface="Times New Roman" panose="02020603050405020304" pitchFamily="18" charset="0"/>
            </a:endParaRPr>
          </a:p>
          <a:p>
            <a:endParaRPr lang="es-ES" sz="975" dirty="0">
              <a:latin typeface="Times New Roman" panose="02020603050405020304" pitchFamily="18" charset="0"/>
              <a:cs typeface="Times New Roman" panose="02020603050405020304" pitchFamily="18" charset="0"/>
            </a:endParaRPr>
          </a:p>
          <a:p>
            <a:endParaRPr lang="es-ES" sz="975" dirty="0">
              <a:latin typeface="Times New Roman" panose="02020603050405020304" pitchFamily="18" charset="0"/>
              <a:cs typeface="Times New Roman" panose="02020603050405020304" pitchFamily="18" charset="0"/>
            </a:endParaRPr>
          </a:p>
          <a:p>
            <a:endParaRPr lang="es-ES" sz="975" dirty="0">
              <a:latin typeface="Times New Roman" panose="02020603050405020304" pitchFamily="18" charset="0"/>
              <a:cs typeface="Times New Roman" panose="02020603050405020304" pitchFamily="18" charset="0"/>
            </a:endParaRPr>
          </a:p>
          <a:p>
            <a:r>
              <a:rPr lang="es-ES" sz="975" dirty="0">
                <a:latin typeface="Times New Roman" panose="02020603050405020304" pitchFamily="18" charset="0"/>
                <a:cs typeface="Times New Roman" panose="02020603050405020304" pitchFamily="18" charset="0"/>
              </a:rPr>
              <a:t>	</a:t>
            </a:r>
          </a:p>
          <a:p>
            <a:endParaRPr lang="es-ES" sz="1350" dirty="0">
              <a:latin typeface="Times New Roman" panose="02020603050405020304" pitchFamily="18" charset="0"/>
              <a:cs typeface="Times New Roman" panose="02020603050405020304" pitchFamily="18" charset="0"/>
            </a:endParaRPr>
          </a:p>
          <a:p>
            <a:r>
              <a:rPr lang="es-ES" sz="1350" dirty="0">
                <a:latin typeface="Times New Roman" panose="02020603050405020304" pitchFamily="18" charset="0"/>
                <a:cs typeface="Times New Roman" panose="02020603050405020304" pitchFamily="18" charset="0"/>
              </a:rPr>
              <a:t>	</a:t>
            </a:r>
            <a:r>
              <a:rPr lang="es-ES" sz="1350" dirty="0" err="1">
                <a:solidFill>
                  <a:schemeClr val="tx1"/>
                </a:solidFill>
                <a:latin typeface="Times New Roman" panose="02020603050405020304" pitchFamily="18" charset="0"/>
                <a:cs typeface="Times New Roman" panose="02020603050405020304" pitchFamily="18" charset="0"/>
              </a:rPr>
              <a:t>benaston</a:t>
            </a:r>
            <a:r>
              <a:rPr lang="es-ES" sz="1350" dirty="0">
                <a:solidFill>
                  <a:schemeClr val="tx1"/>
                </a:solidFill>
                <a:latin typeface="Times New Roman" panose="02020603050405020304" pitchFamily="18" charset="0"/>
                <a:cs typeface="Times New Roman" panose="02020603050405020304" pitchFamily="18" charset="0"/>
              </a:rPr>
              <a:t>. (2019, abril 10). Escribir un Enunciado del Alcance de un Proyecto (</a:t>
            </a:r>
            <a:r>
              <a:rPr lang="es-ES" sz="1350" dirty="0" err="1">
                <a:solidFill>
                  <a:schemeClr val="tx1"/>
                </a:solidFill>
                <a:latin typeface="Times New Roman" panose="02020603050405020304" pitchFamily="18" charset="0"/>
                <a:cs typeface="Times New Roman" panose="02020603050405020304" pitchFamily="18" charset="0"/>
              </a:rPr>
              <a:t>Statement</a:t>
            </a:r>
            <a:r>
              <a:rPr lang="es-ES" sz="1350" dirty="0">
                <a:solidFill>
                  <a:schemeClr val="tx1"/>
                </a:solidFill>
                <a:latin typeface="Times New Roman" panose="02020603050405020304" pitchFamily="18" charset="0"/>
                <a:cs typeface="Times New Roman" panose="02020603050405020304" pitchFamily="18" charset="0"/>
              </a:rPr>
              <a:t> </a:t>
            </a:r>
          </a:p>
          <a:p>
            <a:r>
              <a:rPr lang="es-ES" sz="1350" dirty="0">
                <a:solidFill>
                  <a:schemeClr val="tx1"/>
                </a:solidFill>
                <a:latin typeface="Times New Roman" panose="02020603050405020304" pitchFamily="18" charset="0"/>
                <a:cs typeface="Times New Roman" panose="02020603050405020304" pitchFamily="18" charset="0"/>
              </a:rPr>
              <a:t>		</a:t>
            </a:r>
            <a:r>
              <a:rPr lang="es-ES" sz="1350" dirty="0" err="1">
                <a:solidFill>
                  <a:schemeClr val="tx1"/>
                </a:solidFill>
                <a:latin typeface="Times New Roman" panose="02020603050405020304" pitchFamily="18" charset="0"/>
                <a:cs typeface="Times New Roman" panose="02020603050405020304" pitchFamily="18" charset="0"/>
              </a:rPr>
              <a:t>of</a:t>
            </a:r>
            <a:r>
              <a:rPr lang="es-ES" sz="1350" dirty="0">
                <a:solidFill>
                  <a:schemeClr val="tx1"/>
                </a:solidFill>
                <a:latin typeface="Times New Roman" panose="02020603050405020304" pitchFamily="18" charset="0"/>
                <a:cs typeface="Times New Roman" panose="02020603050405020304" pitchFamily="18" charset="0"/>
              </a:rPr>
              <a:t> </a:t>
            </a:r>
            <a:r>
              <a:rPr lang="es-ES" sz="1350" dirty="0" err="1">
                <a:solidFill>
                  <a:schemeClr val="tx1"/>
                </a:solidFill>
                <a:latin typeface="Times New Roman" panose="02020603050405020304" pitchFamily="18" charset="0"/>
                <a:cs typeface="Times New Roman" panose="02020603050405020304" pitchFamily="18" charset="0"/>
              </a:rPr>
              <a:t>Work</a:t>
            </a:r>
            <a:r>
              <a:rPr lang="es-ES" sz="1350" dirty="0">
                <a:solidFill>
                  <a:schemeClr val="tx1"/>
                </a:solidFill>
                <a:latin typeface="Times New Roman" panose="02020603050405020304" pitchFamily="18" charset="0"/>
                <a:cs typeface="Times New Roman" panose="02020603050405020304" pitchFamily="18" charset="0"/>
              </a:rPr>
              <a:t>) de la Manera Más Fácil. </a:t>
            </a:r>
            <a:r>
              <a:rPr lang="es-ES" sz="1350" dirty="0" err="1">
                <a:solidFill>
                  <a:schemeClr val="tx1"/>
                </a:solidFill>
                <a:latin typeface="Times New Roman" panose="02020603050405020304" pitchFamily="18" charset="0"/>
                <a:cs typeface="Times New Roman" panose="02020603050405020304" pitchFamily="18" charset="0"/>
              </a:rPr>
              <a:t>The</a:t>
            </a:r>
            <a:r>
              <a:rPr lang="es-ES" sz="1350" dirty="0">
                <a:solidFill>
                  <a:schemeClr val="tx1"/>
                </a:solidFill>
                <a:latin typeface="Times New Roman" panose="02020603050405020304" pitchFamily="18" charset="0"/>
                <a:cs typeface="Times New Roman" panose="02020603050405020304" pitchFamily="18" charset="0"/>
              </a:rPr>
              <a:t> Digital Project Manager.</a:t>
            </a:r>
          </a:p>
          <a:p>
            <a:r>
              <a:rPr lang="es-ES" sz="1350" dirty="0">
                <a:solidFill>
                  <a:schemeClr val="tx1"/>
                </a:solidFill>
                <a:latin typeface="Times New Roman" panose="02020603050405020304" pitchFamily="18" charset="0"/>
                <a:cs typeface="Times New Roman" panose="02020603050405020304" pitchFamily="18" charset="0"/>
              </a:rPr>
              <a:t>. 		https://thedigitalprojectmanager.com/es/como-hacer-enunciado-alcance-proyecto-guiacompleta/ </a:t>
            </a:r>
          </a:p>
          <a:p>
            <a:endParaRPr lang="es-ES" sz="1350" dirty="0">
              <a:solidFill>
                <a:schemeClr val="tx1"/>
              </a:solidFill>
              <a:latin typeface="Times New Roman" panose="02020603050405020304" pitchFamily="18" charset="0"/>
              <a:cs typeface="Times New Roman" panose="02020603050405020304" pitchFamily="18" charset="0"/>
            </a:endParaRPr>
          </a:p>
          <a:p>
            <a:r>
              <a:rPr lang="es-ES" sz="1350" dirty="0">
                <a:solidFill>
                  <a:schemeClr val="tx1"/>
                </a:solidFill>
                <a:latin typeface="Times New Roman" panose="02020603050405020304" pitchFamily="18" charset="0"/>
                <a:cs typeface="Times New Roman" panose="02020603050405020304" pitchFamily="18" charset="0"/>
              </a:rPr>
              <a:t>	El Trueque. (s. f.). Recuperado 25 de julio de 2020, de 	https://www.finanzzas.com/el-trueque J</a:t>
            </a:r>
          </a:p>
          <a:p>
            <a:endParaRPr lang="es-ES" sz="1350" dirty="0">
              <a:solidFill>
                <a:schemeClr val="tx1"/>
              </a:solidFill>
              <a:latin typeface="Times New Roman" panose="02020603050405020304" pitchFamily="18" charset="0"/>
              <a:cs typeface="Times New Roman" panose="02020603050405020304" pitchFamily="18" charset="0"/>
            </a:endParaRPr>
          </a:p>
          <a:p>
            <a:r>
              <a:rPr lang="es-ES" sz="1350" dirty="0">
                <a:solidFill>
                  <a:schemeClr val="tx1"/>
                </a:solidFill>
                <a:latin typeface="Times New Roman" panose="02020603050405020304" pitchFamily="18" charset="0"/>
                <a:cs typeface="Times New Roman" panose="02020603050405020304" pitchFamily="18" charset="0"/>
              </a:rPr>
              <a:t>	JUSTIFICACIÓN1.pdf. (s. f.). Recuperado 18 de julio de 2020, de 	</a:t>
            </a:r>
          </a:p>
          <a:p>
            <a:r>
              <a:rPr lang="es-ES" sz="1350" dirty="0">
                <a:solidFill>
                  <a:schemeClr val="tx1"/>
                </a:solidFill>
                <a:latin typeface="Times New Roman" panose="02020603050405020304" pitchFamily="18" charset="0"/>
                <a:cs typeface="Times New Roman" panose="02020603050405020304" pitchFamily="18" charset="0"/>
              </a:rPr>
              <a:t>		https://www.javeriana.edu.co/blogs/algomez/files/JUSTIFICACI%C3%93N1.pdf </a:t>
            </a:r>
          </a:p>
          <a:p>
            <a:r>
              <a:rPr lang="es-ES" sz="1350" dirty="0">
                <a:solidFill>
                  <a:schemeClr val="tx1"/>
                </a:solidFill>
                <a:latin typeface="Times New Roman" panose="02020603050405020304" pitchFamily="18" charset="0"/>
                <a:cs typeface="Times New Roman" panose="02020603050405020304" pitchFamily="18" charset="0"/>
              </a:rPr>
              <a:t>		Las redes de trueque como institución de la economía popular. (s. f.). Recuperado 18 de julio de 2020, de 						https://www.coraggioeconomia.org/jlc/trueque004.htm </a:t>
            </a:r>
          </a:p>
          <a:p>
            <a:endParaRPr lang="es-ES" sz="1350" dirty="0">
              <a:solidFill>
                <a:schemeClr val="tx1"/>
              </a:solidFill>
              <a:latin typeface="Times New Roman" panose="02020603050405020304" pitchFamily="18" charset="0"/>
              <a:cs typeface="Times New Roman" panose="02020603050405020304" pitchFamily="18" charset="0"/>
            </a:endParaRPr>
          </a:p>
          <a:p>
            <a:r>
              <a:rPr lang="es-ES" sz="1350" dirty="0">
                <a:solidFill>
                  <a:schemeClr val="tx1"/>
                </a:solidFill>
                <a:latin typeface="Times New Roman" panose="02020603050405020304" pitchFamily="18" charset="0"/>
                <a:cs typeface="Times New Roman" panose="02020603050405020304" pitchFamily="18" charset="0"/>
              </a:rPr>
              <a:t>	PIB de Colombia 2020. (s. f.). datosmacro.com. Recuperado </a:t>
            </a:r>
          </a:p>
          <a:p>
            <a:r>
              <a:rPr lang="es-ES" sz="1350" dirty="0">
                <a:solidFill>
                  <a:schemeClr val="tx1"/>
                </a:solidFill>
                <a:latin typeface="Times New Roman" panose="02020603050405020304" pitchFamily="18" charset="0"/>
                <a:cs typeface="Times New Roman" panose="02020603050405020304" pitchFamily="18" charset="0"/>
              </a:rPr>
              <a:t>		18 de julio de 2020, de https://datosmacro.expansion.com/pib/colombia </a:t>
            </a:r>
          </a:p>
          <a:p>
            <a:r>
              <a:rPr lang="es-ES" sz="1350" dirty="0">
                <a:solidFill>
                  <a:schemeClr val="tx1"/>
                </a:solidFill>
                <a:latin typeface="Times New Roman" panose="02020603050405020304" pitchFamily="18" charset="0"/>
                <a:cs typeface="Times New Roman" panose="02020603050405020304" pitchFamily="18" charset="0"/>
              </a:rPr>
              <a:t>	Tiempo, C. E. E. (2020, marzo 26). La crisis económica de 2020. El Tiempo. </a:t>
            </a:r>
          </a:p>
          <a:p>
            <a:r>
              <a:rPr lang="es-ES" sz="1350" dirty="0">
                <a:solidFill>
                  <a:schemeClr val="tx1"/>
                </a:solidFill>
                <a:latin typeface="Times New Roman" panose="02020603050405020304" pitchFamily="18" charset="0"/>
                <a:cs typeface="Times New Roman" panose="02020603050405020304" pitchFamily="18" charset="0"/>
              </a:rPr>
              <a:t>		https://www.eltiempo.com/economia/sectores/coronavirus-la-crisis-economica-de-2020- 477658</a:t>
            </a:r>
            <a:endParaRPr lang="es-CO" sz="1350" dirty="0">
              <a:solidFill>
                <a:schemeClr val="tx1"/>
              </a:solidFill>
              <a:latin typeface="Times New Roman" panose="02020603050405020304" pitchFamily="18" charset="0"/>
              <a:cs typeface="Times New Roman" panose="02020603050405020304" pitchFamily="18" charset="0"/>
            </a:endParaRPr>
          </a:p>
        </p:txBody>
      </p:sp>
      <p:sp>
        <p:nvSpPr>
          <p:cNvPr id="12" name="CuadroTexto 11">
            <a:extLst>
              <a:ext uri="{FF2B5EF4-FFF2-40B4-BE49-F238E27FC236}">
                <a16:creationId xmlns:a16="http://schemas.microsoft.com/office/drawing/2014/main" id="{CE2BFC45-E24C-481D-AB9F-BD4110D1C462}"/>
              </a:ext>
            </a:extLst>
          </p:cNvPr>
          <p:cNvSpPr txBox="1"/>
          <p:nvPr/>
        </p:nvSpPr>
        <p:spPr>
          <a:xfrm>
            <a:off x="908355" y="1494629"/>
            <a:ext cx="7198702" cy="300082"/>
          </a:xfrm>
          <a:prstGeom prst="rect">
            <a:avLst/>
          </a:prstGeom>
          <a:noFill/>
        </p:spPr>
        <p:txBody>
          <a:bodyPr wrap="square" rtlCol="0">
            <a:spAutoFit/>
          </a:bodyPr>
          <a:lstStyle/>
          <a:p>
            <a:r>
              <a:rPr lang="es-ES" sz="1350" dirty="0"/>
              <a:t> </a:t>
            </a:r>
            <a:endParaRPr lang="es-CO" sz="1350" dirty="0"/>
          </a:p>
        </p:txBody>
      </p:sp>
      <p:sp>
        <p:nvSpPr>
          <p:cNvPr id="2" name="CuadroTexto 1">
            <a:extLst>
              <a:ext uri="{FF2B5EF4-FFF2-40B4-BE49-F238E27FC236}">
                <a16:creationId xmlns:a16="http://schemas.microsoft.com/office/drawing/2014/main" id="{93EB27DD-E6E5-427B-BAC5-9F7CFE410F2B}"/>
              </a:ext>
            </a:extLst>
          </p:cNvPr>
          <p:cNvSpPr txBox="1"/>
          <p:nvPr/>
        </p:nvSpPr>
        <p:spPr>
          <a:xfrm>
            <a:off x="1340229" y="786743"/>
            <a:ext cx="6163058" cy="707886"/>
          </a:xfrm>
          <a:prstGeom prst="rect">
            <a:avLst/>
          </a:prstGeom>
          <a:noFill/>
          <a:ln>
            <a:noFill/>
          </a:ln>
        </p:spPr>
        <p:txBody>
          <a:bodyPr wrap="square" rtlCol="0">
            <a:spAutoFit/>
          </a:bodyPr>
          <a:lstStyle/>
          <a:p>
            <a:pPr algn="ctr"/>
            <a:r>
              <a:rPr lang="es-CO" sz="4000" b="1" dirty="0"/>
              <a:t>Bibliografía</a:t>
            </a:r>
          </a:p>
        </p:txBody>
      </p:sp>
      <p:pic>
        <p:nvPicPr>
          <p:cNvPr id="3" name="Picture 14" descr="Sena - Cámara de Comercio de Bogotá">
            <a:extLst>
              <a:ext uri="{FF2B5EF4-FFF2-40B4-BE49-F238E27FC236}">
                <a16:creationId xmlns:a16="http://schemas.microsoft.com/office/drawing/2014/main" id="{C6883B44-26E6-4307-A71C-B0DE2376BD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84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2" name="Diagrama de flujo: retraso 1">
            <a:extLst>
              <a:ext uri="{FF2B5EF4-FFF2-40B4-BE49-F238E27FC236}">
                <a16:creationId xmlns:a16="http://schemas.microsoft.com/office/drawing/2014/main" id="{A2CFA764-D44C-475A-8BBC-96D556A77F19}"/>
              </a:ext>
            </a:extLst>
          </p:cNvPr>
          <p:cNvSpPr/>
          <p:nvPr/>
        </p:nvSpPr>
        <p:spPr>
          <a:xfrm rot="10800000">
            <a:off x="4720147" y="-394855"/>
            <a:ext cx="4653400" cy="5538355"/>
          </a:xfrm>
          <a:prstGeom prst="flowChartDelay">
            <a:avLst/>
          </a:prstGeom>
          <a:blipFill dpi="0" rotWithShape="0">
            <a:blip r:embed="rId3"/>
            <a:srcRect/>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26" name="Google Shape;626;p36"/>
          <p:cNvSpPr/>
          <p:nvPr/>
        </p:nvSpPr>
        <p:spPr>
          <a:xfrm>
            <a:off x="5989825" y="-199200"/>
            <a:ext cx="3383722" cy="1587461"/>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txBox="1">
            <a:spLocks noGrp="1"/>
          </p:cNvSpPr>
          <p:nvPr>
            <p:ph type="title"/>
          </p:nvPr>
        </p:nvSpPr>
        <p:spPr>
          <a:xfrm>
            <a:off x="442234" y="187381"/>
            <a:ext cx="8159400" cy="572700"/>
          </a:xfrm>
          <a:prstGeom prst="rect">
            <a:avLst/>
          </a:prstGeom>
        </p:spPr>
        <p:txBody>
          <a:bodyPr spcFirstLastPara="1" wrap="square" lIns="91425" tIns="91425" rIns="91425" bIns="91425" anchor="t" anchorCtr="0">
            <a:noAutofit/>
          </a:bodyPr>
          <a:lstStyle/>
          <a:p>
            <a:pPr algn="l"/>
            <a:r>
              <a:rPr lang="es-ES" sz="4400" b="1" dirty="0">
                <a:solidFill>
                  <a:srgbClr val="0F333F"/>
                </a:solidFill>
              </a:rPr>
              <a:t>Que es trueque ?</a:t>
            </a:r>
          </a:p>
        </p:txBody>
      </p:sp>
      <p:sp>
        <p:nvSpPr>
          <p:cNvPr id="630" name="Google Shape;630;p36"/>
          <p:cNvSpPr/>
          <p:nvPr/>
        </p:nvSpPr>
        <p:spPr>
          <a:xfrm>
            <a:off x="6632578" y="-214624"/>
            <a:ext cx="2844510" cy="1757394"/>
          </a:xfrm>
          <a:custGeom>
            <a:avLst/>
            <a:gdLst/>
            <a:ahLst/>
            <a:cxnLst/>
            <a:rect l="l" t="t" r="r" b="b"/>
            <a:pathLst>
              <a:path w="59574" h="36806" extrusionOk="0">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w="11375" cap="flat" cmpd="sng">
            <a:solidFill>
              <a:schemeClr val="dk1"/>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36"/>
          <p:cNvGrpSpPr/>
          <p:nvPr/>
        </p:nvGrpSpPr>
        <p:grpSpPr>
          <a:xfrm rot="5178275">
            <a:off x="8238406" y="367648"/>
            <a:ext cx="886562" cy="594034"/>
            <a:chOff x="4920125" y="3141825"/>
            <a:chExt cx="348800" cy="187075"/>
          </a:xfrm>
        </p:grpSpPr>
        <p:sp>
          <p:nvSpPr>
            <p:cNvPr id="632" name="Google Shape;632;p36"/>
            <p:cNvSpPr/>
            <p:nvPr/>
          </p:nvSpPr>
          <p:spPr>
            <a:xfrm>
              <a:off x="4920125" y="3148975"/>
              <a:ext cx="78050" cy="76000"/>
            </a:xfrm>
            <a:custGeom>
              <a:avLst/>
              <a:gdLst/>
              <a:ahLst/>
              <a:cxnLst/>
              <a:rect l="l" t="t" r="r" b="b"/>
              <a:pathLst>
                <a:path w="3122" h="3040" extrusionOk="0">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5038575" y="3264875"/>
              <a:ext cx="64275" cy="64025"/>
            </a:xfrm>
            <a:custGeom>
              <a:avLst/>
              <a:gdLst/>
              <a:ahLst/>
              <a:cxnLst/>
              <a:rect l="l" t="t" r="r" b="b"/>
              <a:pathLst>
                <a:path w="2571" h="2561" extrusionOk="0">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5091325" y="3141825"/>
              <a:ext cx="43325" cy="43900"/>
            </a:xfrm>
            <a:custGeom>
              <a:avLst/>
              <a:gdLst/>
              <a:ahLst/>
              <a:cxnLst/>
              <a:rect l="l" t="t" r="r" b="b"/>
              <a:pathLst>
                <a:path w="1733" h="1756" extrusionOk="0">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5166200" y="3250900"/>
              <a:ext cx="36150" cy="36600"/>
            </a:xfrm>
            <a:custGeom>
              <a:avLst/>
              <a:gdLst/>
              <a:ahLst/>
              <a:cxnLst/>
              <a:rect l="l" t="t" r="r" b="b"/>
              <a:pathLst>
                <a:path w="1446" h="1464" extrusionOk="0">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221175" y="3164925"/>
              <a:ext cx="47750" cy="44150"/>
            </a:xfrm>
            <a:custGeom>
              <a:avLst/>
              <a:gdLst/>
              <a:ahLst/>
              <a:cxnLst/>
              <a:rect l="l" t="t" r="r" b="b"/>
              <a:pathLst>
                <a:path w="1910" h="1766" extrusionOk="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CuadroTexto 4">
            <a:extLst>
              <a:ext uri="{FF2B5EF4-FFF2-40B4-BE49-F238E27FC236}">
                <a16:creationId xmlns:a16="http://schemas.microsoft.com/office/drawing/2014/main" id="{724DF35D-A251-4F4E-A30D-8A715C5BFB93}"/>
              </a:ext>
            </a:extLst>
          </p:cNvPr>
          <p:cNvSpPr txBox="1"/>
          <p:nvPr/>
        </p:nvSpPr>
        <p:spPr>
          <a:xfrm>
            <a:off x="310167" y="1032650"/>
            <a:ext cx="4409980" cy="4193456"/>
          </a:xfrm>
          <a:prstGeom prst="rect">
            <a:avLst/>
          </a:prstGeom>
          <a:noFill/>
        </p:spPr>
        <p:txBody>
          <a:bodyPr wrap="square" rtlCol="0">
            <a:spAutoFit/>
          </a:bodyPr>
          <a:lstStyle/>
          <a:p>
            <a:pPr marL="0" marR="0">
              <a:lnSpc>
                <a:spcPct val="200000"/>
              </a:lnSpc>
              <a:spcBef>
                <a:spcPts val="0"/>
              </a:spcBef>
              <a:spcAft>
                <a:spcPts val="0"/>
              </a:spcAft>
            </a:pPr>
            <a:r>
              <a:rPr lang="es-CO" sz="1600" dirty="0">
                <a:effectLst/>
                <a:latin typeface="Times" panose="02020603050405020304" pitchFamily="18" charset="0"/>
                <a:ea typeface="Times New Roman" panose="02020603050405020304" pitchFamily="18" charset="0"/>
                <a:cs typeface="Times New Roman" panose="02020603050405020304" pitchFamily="18" charset="0"/>
              </a:rPr>
              <a:t>Primer sistema de comercio </a:t>
            </a:r>
            <a:r>
              <a:rPr lang="es-ES" sz="1600" dirty="0">
                <a:effectLst/>
                <a:latin typeface="Times" panose="02020603050405020304" pitchFamily="18" charset="0"/>
                <a:ea typeface="Times New Roman" panose="02020603050405020304" pitchFamily="18" charset="0"/>
                <a:cs typeface="Times New Roman" panose="02020603050405020304" pitchFamily="18" charset="0"/>
              </a:rPr>
              <a:t>que sirve para el  intercambio de bienes materiales o de servicios por otros </a:t>
            </a:r>
            <a:r>
              <a:rPr lang="es-ES" sz="1400" dirty="0">
                <a:effectLst/>
                <a:latin typeface="Times" panose="02020603050405020304" pitchFamily="18" charset="0"/>
                <a:ea typeface="Times New Roman" panose="02020603050405020304" pitchFamily="18" charset="0"/>
                <a:cs typeface="Times New Roman" panose="02020603050405020304" pitchFamily="18" charset="0"/>
              </a:rPr>
              <a:t>objetos</a:t>
            </a:r>
            <a:r>
              <a:rPr lang="es-ES" sz="1600" dirty="0">
                <a:effectLst/>
                <a:latin typeface="Times" panose="02020603050405020304" pitchFamily="18" charset="0"/>
                <a:ea typeface="Times New Roman" panose="02020603050405020304" pitchFamily="18" charset="0"/>
                <a:cs typeface="Times New Roman" panose="02020603050405020304" pitchFamily="18" charset="0"/>
              </a:rPr>
              <a:t> o productos . Se diferencia de la compraventa habitual en que no intermedia el dinero como representante del valor en la transacción. Al contrato por el cual dos personas acceden a un trueque se le denomina permuta.</a:t>
            </a:r>
            <a:endParaRPr lang="es-CO"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0"/>
              </a:spcAft>
            </a:pPr>
            <a:r>
              <a:rPr lang="es-ES_tradnl" sz="1600" dirty="0">
                <a:effectLst/>
                <a:latin typeface="Times" panose="02020603050405020304" pitchFamily="18" charset="0"/>
                <a:ea typeface="Times New Roman" panose="02020603050405020304" pitchFamily="18" charset="0"/>
                <a:cs typeface="Times" panose="02020603050405020304" pitchFamily="18" charset="0"/>
              </a:rPr>
              <a:t>(</a:t>
            </a:r>
            <a:r>
              <a:rPr lang="es-ES_tradnl" sz="1600" i="1" dirty="0">
                <a:effectLst/>
                <a:latin typeface="Times" panose="02020603050405020304" pitchFamily="18" charset="0"/>
                <a:ea typeface="Times New Roman" panose="02020603050405020304" pitchFamily="18" charset="0"/>
                <a:cs typeface="Times" panose="02020603050405020304" pitchFamily="18" charset="0"/>
              </a:rPr>
              <a:t>El Trueque</a:t>
            </a:r>
            <a:r>
              <a:rPr lang="es-ES_tradnl" sz="1600" dirty="0">
                <a:effectLst/>
                <a:latin typeface="Times" panose="02020603050405020304" pitchFamily="18" charset="0"/>
                <a:ea typeface="Times New Roman" panose="02020603050405020304" pitchFamily="18" charset="0"/>
                <a:cs typeface="Times" panose="02020603050405020304" pitchFamily="18" charset="0"/>
              </a:rPr>
              <a:t>, s. f.)</a:t>
            </a:r>
            <a:endParaRPr lang="es-CO" sz="16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s-CO"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626;p36">
            <a:extLst>
              <a:ext uri="{FF2B5EF4-FFF2-40B4-BE49-F238E27FC236}">
                <a16:creationId xmlns:a16="http://schemas.microsoft.com/office/drawing/2014/main" id="{2372397E-C8A9-4090-8AEE-9FBEBC3173F9}"/>
              </a:ext>
            </a:extLst>
          </p:cNvPr>
          <p:cNvSpPr/>
          <p:nvPr/>
        </p:nvSpPr>
        <p:spPr>
          <a:xfrm rot="16200000">
            <a:off x="-1116461" y="686588"/>
            <a:ext cx="4599347" cy="2743202"/>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6">
            <a:extLst>
              <a:ext uri="{FF2B5EF4-FFF2-40B4-BE49-F238E27FC236}">
                <a16:creationId xmlns:a16="http://schemas.microsoft.com/office/drawing/2014/main" id="{BD2CE488-FB4B-4B4C-909B-FDC60B99E1E5}"/>
              </a:ext>
            </a:extLst>
          </p:cNvPr>
          <p:cNvSpPr/>
          <p:nvPr/>
        </p:nvSpPr>
        <p:spPr>
          <a:xfrm rot="5400000">
            <a:off x="5558071" y="1709103"/>
            <a:ext cx="4599347" cy="2743202"/>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uadroTexto 2"/>
          <p:cNvSpPr txBox="1"/>
          <p:nvPr/>
        </p:nvSpPr>
        <p:spPr>
          <a:xfrm>
            <a:off x="1286615" y="800577"/>
            <a:ext cx="5334985" cy="923330"/>
          </a:xfrm>
          <a:prstGeom prst="rect">
            <a:avLst/>
          </a:prstGeom>
          <a:noFill/>
        </p:spPr>
        <p:txBody>
          <a:bodyPr wrap="square" rtlCol="0">
            <a:spAutoFit/>
          </a:bodyPr>
          <a:lstStyle/>
          <a:p>
            <a:pPr algn="ctr"/>
            <a:r>
              <a:rPr lang="es-CO" sz="5400" b="1" dirty="0">
                <a:solidFill>
                  <a:srgbClr val="0F333F"/>
                </a:solidFill>
              </a:rPr>
              <a:t>Objetivo</a:t>
            </a:r>
            <a:r>
              <a:rPr lang="es-CO" sz="5400" b="1" dirty="0">
                <a:solidFill>
                  <a:srgbClr val="0F333F"/>
                </a:solidFill>
                <a:latin typeface="Arial Black" panose="020B0A04020102020204" pitchFamily="34" charset="0"/>
              </a:rPr>
              <a:t> </a:t>
            </a:r>
            <a:r>
              <a:rPr lang="es-CO" sz="5400" b="1" dirty="0">
                <a:solidFill>
                  <a:srgbClr val="0F333F"/>
                </a:solidFill>
              </a:rPr>
              <a:t>General</a:t>
            </a:r>
          </a:p>
        </p:txBody>
      </p:sp>
      <p:sp>
        <p:nvSpPr>
          <p:cNvPr id="4" name="CuadroTexto 3"/>
          <p:cNvSpPr txBox="1"/>
          <p:nvPr/>
        </p:nvSpPr>
        <p:spPr>
          <a:xfrm>
            <a:off x="1716563" y="2410838"/>
            <a:ext cx="4475088" cy="1669944"/>
          </a:xfrm>
          <a:prstGeom prst="rect">
            <a:avLst/>
          </a:prstGeom>
          <a:noFill/>
        </p:spPr>
        <p:txBody>
          <a:bodyPr wrap="square" rtlCol="0">
            <a:spAutoFit/>
          </a:bodyPr>
          <a:lstStyle/>
          <a:p>
            <a:pPr>
              <a:lnSpc>
                <a:spcPct val="200000"/>
              </a:lnSpc>
            </a:pPr>
            <a:r>
              <a:rPr lang="es-ES_tradnl" sz="1800"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Desarrollar un sistema de información para la gestión de intercambio de bienes, materiales o servicios orientado a la web</a:t>
            </a:r>
            <a:endParaRPr lang="es-CO"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5" name="Rectángulo 4"/>
          <p:cNvSpPr/>
          <p:nvPr/>
        </p:nvSpPr>
        <p:spPr>
          <a:xfrm>
            <a:off x="1468443" y="2012471"/>
            <a:ext cx="4667826" cy="45719"/>
          </a:xfrm>
          <a:prstGeom prst="rect">
            <a:avLst/>
          </a:prstGeom>
          <a:solidFill>
            <a:srgbClr val="1233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DCBB81C6-6BB1-475C-930C-9B32CA3E1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6269" y="1652099"/>
            <a:ext cx="2905975" cy="2905975"/>
          </a:xfrm>
          <a:prstGeom prst="rect">
            <a:avLst/>
          </a:prstGeom>
        </p:spPr>
      </p:pic>
      <p:sp>
        <p:nvSpPr>
          <p:cNvPr id="2" name="Google Shape;626;p36">
            <a:extLst>
              <a:ext uri="{FF2B5EF4-FFF2-40B4-BE49-F238E27FC236}">
                <a16:creationId xmlns:a16="http://schemas.microsoft.com/office/drawing/2014/main" id="{AC27F559-DBE2-4FB3-BF2D-E399958BF9FE}"/>
              </a:ext>
            </a:extLst>
          </p:cNvPr>
          <p:cNvSpPr/>
          <p:nvPr/>
        </p:nvSpPr>
        <p:spPr>
          <a:xfrm rot="5400000">
            <a:off x="6743753" y="2787841"/>
            <a:ext cx="3383722" cy="1587461"/>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626;p36">
            <a:extLst>
              <a:ext uri="{FF2B5EF4-FFF2-40B4-BE49-F238E27FC236}">
                <a16:creationId xmlns:a16="http://schemas.microsoft.com/office/drawing/2014/main" id="{2AC6E3EE-9B26-492A-9409-60BB270739DC}"/>
              </a:ext>
            </a:extLst>
          </p:cNvPr>
          <p:cNvSpPr/>
          <p:nvPr/>
        </p:nvSpPr>
        <p:spPr>
          <a:xfrm rot="16200000">
            <a:off x="-1062579" y="711450"/>
            <a:ext cx="3383722" cy="1587461"/>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5" name="Picture 14" descr="Sena - Cámara de Comercio de Bogotá">
            <a:extLst>
              <a:ext uri="{FF2B5EF4-FFF2-40B4-BE49-F238E27FC236}">
                <a16:creationId xmlns:a16="http://schemas.microsoft.com/office/drawing/2014/main" id="{96ADEA85-C6DC-49C5-BEB8-D6752D6C95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35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5" name="Google Shape;665;p38"/>
          <p:cNvSpPr txBox="1">
            <a:spLocks noGrp="1"/>
          </p:cNvSpPr>
          <p:nvPr>
            <p:ph type="title"/>
          </p:nvPr>
        </p:nvSpPr>
        <p:spPr>
          <a:xfrm>
            <a:off x="-1324562" y="254446"/>
            <a:ext cx="8159400" cy="572700"/>
          </a:xfrm>
          <a:prstGeom prst="rect">
            <a:avLst/>
          </a:prstGeom>
        </p:spPr>
        <p:txBody>
          <a:bodyPr spcFirstLastPara="1" wrap="square" lIns="91425" tIns="91425" rIns="91425" bIns="91425" anchor="t" anchorCtr="0">
            <a:noAutofit/>
          </a:bodyPr>
          <a:lstStyle/>
          <a:p>
            <a:pPr algn="ctr"/>
            <a:r>
              <a:rPr lang="es-CO" sz="3600" b="1" dirty="0">
                <a:solidFill>
                  <a:srgbClr val="0F333F"/>
                </a:solidFill>
              </a:rPr>
              <a:t>Objetivo</a:t>
            </a:r>
            <a:r>
              <a:rPr lang="es-CO" sz="3600" b="1" dirty="0">
                <a:solidFill>
                  <a:srgbClr val="0F333F"/>
                </a:solidFill>
                <a:latin typeface="Arial Black" panose="020B0A04020102020204" pitchFamily="34" charset="0"/>
              </a:rPr>
              <a:t> </a:t>
            </a:r>
            <a:r>
              <a:rPr lang="es-CO" sz="3600" b="1" dirty="0">
                <a:solidFill>
                  <a:srgbClr val="0F333F"/>
                </a:solidFill>
              </a:rPr>
              <a:t>Específicos</a:t>
            </a:r>
          </a:p>
        </p:txBody>
      </p:sp>
      <p:sp>
        <p:nvSpPr>
          <p:cNvPr id="7" name="CuadroTexto 6">
            <a:extLst>
              <a:ext uri="{FF2B5EF4-FFF2-40B4-BE49-F238E27FC236}">
                <a16:creationId xmlns:a16="http://schemas.microsoft.com/office/drawing/2014/main" id="{EDEE8867-48C1-423B-A115-2E0CAF941065}"/>
              </a:ext>
            </a:extLst>
          </p:cNvPr>
          <p:cNvSpPr txBox="1"/>
          <p:nvPr/>
        </p:nvSpPr>
        <p:spPr>
          <a:xfrm>
            <a:off x="895368" y="1835086"/>
            <a:ext cx="3119954" cy="754053"/>
          </a:xfrm>
          <a:prstGeom prst="rect">
            <a:avLst/>
          </a:prstGeom>
          <a:noFill/>
        </p:spPr>
        <p:txBody>
          <a:bodyPr wrap="square" rtlCol="0">
            <a:spAutoFit/>
          </a:bodyPr>
          <a:lstStyle/>
          <a:p>
            <a:pPr algn="r"/>
            <a:r>
              <a:rPr lang="es-CO" sz="1600" dirty="0">
                <a:effectLst/>
                <a:latin typeface="Times New Roman" panose="02020603050405020304" pitchFamily="18" charset="0"/>
                <a:ea typeface="Times New Roman" panose="02020603050405020304" pitchFamily="18" charset="0"/>
              </a:rPr>
              <a:t>Desarrollar un modulo que permita registrar los productos del usuario.</a:t>
            </a:r>
          </a:p>
          <a:p>
            <a:pPr algn="ctr"/>
            <a:endParaRPr lang="es-CO" sz="1100" dirty="0"/>
          </a:p>
        </p:txBody>
      </p:sp>
      <p:sp>
        <p:nvSpPr>
          <p:cNvPr id="9" name="CuadroTexto 8">
            <a:extLst>
              <a:ext uri="{FF2B5EF4-FFF2-40B4-BE49-F238E27FC236}">
                <a16:creationId xmlns:a16="http://schemas.microsoft.com/office/drawing/2014/main" id="{179C0FF1-7FE7-428E-84B2-889AC19B9E86}"/>
              </a:ext>
            </a:extLst>
          </p:cNvPr>
          <p:cNvSpPr txBox="1"/>
          <p:nvPr/>
        </p:nvSpPr>
        <p:spPr>
          <a:xfrm>
            <a:off x="1055239" y="2689272"/>
            <a:ext cx="2965968" cy="584775"/>
          </a:xfrm>
          <a:prstGeom prst="rect">
            <a:avLst/>
          </a:prstGeom>
          <a:noFill/>
        </p:spPr>
        <p:txBody>
          <a:bodyPr wrap="square" rtlCol="0">
            <a:spAutoFit/>
          </a:bodyPr>
          <a:lstStyle/>
          <a:p>
            <a:pPr algn="r"/>
            <a:r>
              <a:rPr lang="es-CO" sz="1600" dirty="0">
                <a:effectLst/>
                <a:latin typeface="Times" panose="02020603050405020304" pitchFamily="18" charset="0"/>
                <a:ea typeface="Times New Roman" panose="02020603050405020304" pitchFamily="18" charset="0"/>
                <a:cs typeface="Times New Roman" panose="02020603050405020304" pitchFamily="18" charset="0"/>
              </a:rPr>
              <a:t>Crear un modulo que  administre los productos</a:t>
            </a:r>
            <a:r>
              <a:rPr lang="es-CO" sz="1100" dirty="0">
                <a:effectLst/>
                <a:latin typeface="Times" panose="02020603050405020304" pitchFamily="18" charset="0"/>
                <a:ea typeface="Times New Roman" panose="02020603050405020304" pitchFamily="18" charset="0"/>
                <a:cs typeface="Times New Roman" panose="02020603050405020304" pitchFamily="18" charset="0"/>
              </a:rPr>
              <a:t>.</a:t>
            </a:r>
            <a:endParaRPr lang="es-CO" sz="1100" dirty="0"/>
          </a:p>
        </p:txBody>
      </p:sp>
      <p:sp>
        <p:nvSpPr>
          <p:cNvPr id="10" name="CuadroTexto 9">
            <a:extLst>
              <a:ext uri="{FF2B5EF4-FFF2-40B4-BE49-F238E27FC236}">
                <a16:creationId xmlns:a16="http://schemas.microsoft.com/office/drawing/2014/main" id="{54BD157B-F8ED-42A3-B631-44AADB973AEE}"/>
              </a:ext>
            </a:extLst>
          </p:cNvPr>
          <p:cNvSpPr txBox="1"/>
          <p:nvPr/>
        </p:nvSpPr>
        <p:spPr>
          <a:xfrm>
            <a:off x="970919" y="1186165"/>
            <a:ext cx="3050288" cy="584775"/>
          </a:xfrm>
          <a:prstGeom prst="rect">
            <a:avLst/>
          </a:prstGeom>
          <a:noFill/>
        </p:spPr>
        <p:txBody>
          <a:bodyPr wrap="square" rtlCol="0">
            <a:spAutoFit/>
          </a:bodyPr>
          <a:lstStyle/>
          <a:p>
            <a:pPr algn="just"/>
            <a:r>
              <a:rPr lang="es-CO" sz="1600" dirty="0">
                <a:effectLst/>
                <a:latin typeface="Times New Roman" panose="02020603050405020304" pitchFamily="18" charset="0"/>
                <a:ea typeface="Times New Roman" panose="02020603050405020304" pitchFamily="18" charset="0"/>
              </a:rPr>
              <a:t>Crear el sistema de información de forma lógica y sencilla de manejar</a:t>
            </a:r>
            <a:endParaRPr lang="es-CO" sz="1600" dirty="0"/>
          </a:p>
        </p:txBody>
      </p:sp>
      <p:sp>
        <p:nvSpPr>
          <p:cNvPr id="13" name="CuadroTexto 12">
            <a:extLst>
              <a:ext uri="{FF2B5EF4-FFF2-40B4-BE49-F238E27FC236}">
                <a16:creationId xmlns:a16="http://schemas.microsoft.com/office/drawing/2014/main" id="{575DF657-09C8-4CF7-8C20-0A06088CC9AF}"/>
              </a:ext>
            </a:extLst>
          </p:cNvPr>
          <p:cNvSpPr txBox="1"/>
          <p:nvPr/>
        </p:nvSpPr>
        <p:spPr>
          <a:xfrm>
            <a:off x="4572000" y="1863475"/>
            <a:ext cx="3324221" cy="754053"/>
          </a:xfrm>
          <a:prstGeom prst="rect">
            <a:avLst/>
          </a:prstGeom>
          <a:noFill/>
        </p:spPr>
        <p:txBody>
          <a:bodyPr wrap="square" rtlCol="0">
            <a:spAutoFit/>
          </a:bodyPr>
          <a:lstStyle/>
          <a:p>
            <a:r>
              <a:rPr lang="es-CO" sz="1600" b="1" dirty="0">
                <a:solidFill>
                  <a:srgbClr val="001F5E"/>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s-CO" sz="1600" b="1" dirty="0">
                <a:effectLst/>
                <a:latin typeface="Times New Roman" panose="02020603050405020304" pitchFamily="18" charset="0"/>
                <a:ea typeface="Times New Roman" panose="02020603050405020304" pitchFamily="18" charset="0"/>
                <a:cs typeface="Times New Roman" panose="02020603050405020304" pitchFamily="18" charset="0"/>
              </a:rPr>
              <a:t>Gestion de  producto he intercambio</a:t>
            </a:r>
            <a:r>
              <a:rPr lang="es-CO"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600" dirty="0">
              <a:effectLst/>
              <a:latin typeface="Times" panose="02020603050405020304" pitchFamily="18" charset="0"/>
              <a:ea typeface="Times New Roman" panose="02020603050405020304" pitchFamily="18" charset="0"/>
              <a:cs typeface="Times New Roman" panose="02020603050405020304" pitchFamily="18" charset="0"/>
            </a:endParaRPr>
          </a:p>
          <a:p>
            <a:pPr algn="ctr"/>
            <a:endParaRPr lang="es-CO" sz="1100" dirty="0"/>
          </a:p>
        </p:txBody>
      </p:sp>
      <p:sp>
        <p:nvSpPr>
          <p:cNvPr id="14" name="CuadroTexto 13">
            <a:extLst>
              <a:ext uri="{FF2B5EF4-FFF2-40B4-BE49-F238E27FC236}">
                <a16:creationId xmlns:a16="http://schemas.microsoft.com/office/drawing/2014/main" id="{5F8489C1-850E-4254-9CFE-5C2F5014285F}"/>
              </a:ext>
            </a:extLst>
          </p:cNvPr>
          <p:cNvSpPr txBox="1"/>
          <p:nvPr/>
        </p:nvSpPr>
        <p:spPr>
          <a:xfrm>
            <a:off x="4572000" y="2626202"/>
            <a:ext cx="3516757" cy="1000274"/>
          </a:xfrm>
          <a:prstGeom prst="rect">
            <a:avLst/>
          </a:prstGeom>
          <a:noFill/>
        </p:spPr>
        <p:txBody>
          <a:bodyPr wrap="square" rtlCol="0">
            <a:spAutoFit/>
          </a:bodyPr>
          <a:lstStyle/>
          <a:p>
            <a:r>
              <a:rPr lang="es-CO" sz="1600" b="1" dirty="0">
                <a:solidFill>
                  <a:srgbClr val="0DA6DD"/>
                </a:solidFill>
                <a:latin typeface="Times New Roman" panose="02020603050405020304" pitchFamily="18" charset="0"/>
                <a:ea typeface="Times New Roman" panose="02020603050405020304" pitchFamily="18" charset="0"/>
                <a:cs typeface="Times New Roman" panose="02020603050405020304" pitchFamily="18" charset="0"/>
              </a:rPr>
              <a:t>3</a:t>
            </a:r>
            <a:r>
              <a:rPr lang="es-CO" sz="1600" b="1" dirty="0">
                <a:solidFill>
                  <a:srgbClr val="0DA6D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CO" sz="1600" b="1" dirty="0">
                <a:effectLst/>
                <a:latin typeface="Times New Roman" panose="02020603050405020304" pitchFamily="18" charset="0"/>
                <a:ea typeface="Times New Roman" panose="02020603050405020304" pitchFamily="18" charset="0"/>
                <a:cs typeface="Times New Roman" panose="02020603050405020304" pitchFamily="18" charset="0"/>
              </a:rPr>
              <a:t>Proporcionar informes automáticamente sobre productos intercambiados </a:t>
            </a:r>
            <a:r>
              <a:rPr lang="es-CO"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6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s-CO" sz="1100" dirty="0"/>
          </a:p>
        </p:txBody>
      </p:sp>
      <p:sp>
        <p:nvSpPr>
          <p:cNvPr id="15" name="CuadroTexto 14">
            <a:extLst>
              <a:ext uri="{FF2B5EF4-FFF2-40B4-BE49-F238E27FC236}">
                <a16:creationId xmlns:a16="http://schemas.microsoft.com/office/drawing/2014/main" id="{469B4367-9917-4423-93F5-F76A8976C949}"/>
              </a:ext>
            </a:extLst>
          </p:cNvPr>
          <p:cNvSpPr txBox="1"/>
          <p:nvPr/>
        </p:nvSpPr>
        <p:spPr>
          <a:xfrm>
            <a:off x="4505329" y="1109607"/>
            <a:ext cx="3163575" cy="754053"/>
          </a:xfrm>
          <a:prstGeom prst="rect">
            <a:avLst/>
          </a:prstGeom>
          <a:noFill/>
        </p:spPr>
        <p:txBody>
          <a:bodyPr wrap="square" rtlCol="0">
            <a:spAutoFit/>
          </a:bodyPr>
          <a:lstStyle/>
          <a:p>
            <a:r>
              <a:rPr lang="es-CO" sz="16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1</a:t>
            </a:r>
            <a:r>
              <a:rPr lang="es-CO" sz="1600" b="1" dirty="0">
                <a:effectLst/>
                <a:latin typeface="Times New Roman" panose="02020603050405020304" pitchFamily="18" charset="0"/>
                <a:ea typeface="Times New Roman" panose="02020603050405020304" pitchFamily="18" charset="0"/>
                <a:cs typeface="Times New Roman" panose="02020603050405020304" pitchFamily="18" charset="0"/>
              </a:rPr>
              <a:t> Usuario de cualquier edad se le  facilite el manejo.  </a:t>
            </a:r>
            <a:r>
              <a:rPr lang="es-CO"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6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s-CO" sz="1100" dirty="0"/>
          </a:p>
        </p:txBody>
      </p:sp>
      <p:pic>
        <p:nvPicPr>
          <p:cNvPr id="16" name="Imagen 15">
            <a:hlinkClick r:id="rId3" action="ppaction://hlinkfile"/>
            <a:extLst>
              <a:ext uri="{FF2B5EF4-FFF2-40B4-BE49-F238E27FC236}">
                <a16:creationId xmlns:a16="http://schemas.microsoft.com/office/drawing/2014/main" id="{319D102D-4846-43F4-B25F-0E874B08E6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5779" y="3535860"/>
            <a:ext cx="1512866" cy="1512866"/>
          </a:xfrm>
          <a:prstGeom prst="rect">
            <a:avLst/>
          </a:prstGeom>
        </p:spPr>
      </p:pic>
      <p:cxnSp>
        <p:nvCxnSpPr>
          <p:cNvPr id="17" name="Conector recto 16">
            <a:extLst>
              <a:ext uri="{FF2B5EF4-FFF2-40B4-BE49-F238E27FC236}">
                <a16:creationId xmlns:a16="http://schemas.microsoft.com/office/drawing/2014/main" id="{62B32567-E043-43F4-9E96-386F78D6638F}"/>
              </a:ext>
            </a:extLst>
          </p:cNvPr>
          <p:cNvCxnSpPr>
            <a:cxnSpLocks/>
          </p:cNvCxnSpPr>
          <p:nvPr/>
        </p:nvCxnSpPr>
        <p:spPr>
          <a:xfrm>
            <a:off x="4346723" y="1244402"/>
            <a:ext cx="0" cy="2068387"/>
          </a:xfrm>
          <a:prstGeom prst="line">
            <a:avLst/>
          </a:prstGeom>
          <a:ln>
            <a:solidFill>
              <a:srgbClr val="12334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74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gs>
          </a:gsLst>
          <a:lin ang="16200000" scaled="0"/>
        </a:gradFill>
        <a:effectLst/>
      </p:bgPr>
    </p:bg>
    <p:spTree>
      <p:nvGrpSpPr>
        <p:cNvPr id="1" name="Shape 581"/>
        <p:cNvGrpSpPr/>
        <p:nvPr/>
      </p:nvGrpSpPr>
      <p:grpSpPr>
        <a:xfrm>
          <a:off x="0" y="0"/>
          <a:ext cx="0" cy="0"/>
          <a:chOff x="0" y="0"/>
          <a:chExt cx="0" cy="0"/>
        </a:xfrm>
      </p:grpSpPr>
      <p:sp>
        <p:nvSpPr>
          <p:cNvPr id="582" name="Google Shape;582;p33"/>
          <p:cNvSpPr txBox="1">
            <a:spLocks noGrp="1"/>
          </p:cNvSpPr>
          <p:nvPr>
            <p:ph type="title" idx="2"/>
          </p:nvPr>
        </p:nvSpPr>
        <p:spPr>
          <a:prstGeom prst="rect">
            <a:avLst/>
          </a:prstGeom>
        </p:spPr>
        <p:txBody>
          <a:bodyPr spcFirstLastPara="1" wrap="square" lIns="91425" tIns="91425" rIns="91425" bIns="91425" anchor="t" anchorCtr="0">
            <a:noAutofit/>
          </a:bodyPr>
          <a:lstStyle/>
          <a:p>
            <a:r>
              <a:rPr lang="es-CO" sz="4400" b="1" dirty="0">
                <a:solidFill>
                  <a:srgbClr val="0F333F"/>
                </a:solidFill>
              </a:rPr>
              <a:t>Planteamiento del problema</a:t>
            </a:r>
          </a:p>
        </p:txBody>
      </p:sp>
      <p:pic>
        <p:nvPicPr>
          <p:cNvPr id="4" name="Imagen 3">
            <a:extLst>
              <a:ext uri="{FF2B5EF4-FFF2-40B4-BE49-F238E27FC236}">
                <a16:creationId xmlns:a16="http://schemas.microsoft.com/office/drawing/2014/main" id="{9224D1AF-ABAA-4D22-857A-B2222E6BEF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16" y="413414"/>
            <a:ext cx="751923" cy="751923"/>
          </a:xfrm>
          <a:prstGeom prst="rect">
            <a:avLst/>
          </a:prstGeom>
        </p:spPr>
      </p:pic>
      <p:sp>
        <p:nvSpPr>
          <p:cNvPr id="15" name="CuadroTexto 14">
            <a:extLst>
              <a:ext uri="{FF2B5EF4-FFF2-40B4-BE49-F238E27FC236}">
                <a16:creationId xmlns:a16="http://schemas.microsoft.com/office/drawing/2014/main" id="{94CA0C07-DE6E-4E99-86A6-2FC551804950}"/>
              </a:ext>
            </a:extLst>
          </p:cNvPr>
          <p:cNvSpPr txBox="1"/>
          <p:nvPr/>
        </p:nvSpPr>
        <p:spPr>
          <a:xfrm>
            <a:off x="812556" y="1217581"/>
            <a:ext cx="7995961" cy="3385542"/>
          </a:xfrm>
          <a:prstGeom prst="rect">
            <a:avLst/>
          </a:prstGeom>
          <a:noFill/>
        </p:spPr>
        <p:txBody>
          <a:bodyPr wrap="square" rtlCol="0">
            <a:spAutoFit/>
          </a:bodyPr>
          <a:lstStyle/>
          <a:p>
            <a:pPr>
              <a:lnSpc>
                <a:spcPct val="200000"/>
              </a:lnSpc>
            </a:pPr>
            <a:r>
              <a:rPr lang="es-ES" sz="1400" dirty="0">
                <a:latin typeface="Times" panose="02020603050405020304" pitchFamily="18" charset="0"/>
                <a:cs typeface="Times New Roman" panose="02020603050405020304" pitchFamily="18" charset="0"/>
              </a:rPr>
              <a:t>La fundación Bella Flor  ubicada en el barrio Paraíso Mirador , localidad Ciudad Bolívar de Bogotá surge como proyecto para ayudar a personas de escasos recursos,  con problemas de discapacidad o desplazados, personas que no cuenta con ningún tipo de apoyo, la fundación con iniciativa de   mejorar el estado de estas familias mediante ventas. pero ha decidido abrirse en nuevas formas de ayudar a dichas personas.</a:t>
            </a:r>
            <a:r>
              <a:rPr lang="es-ES" sz="1400" dirty="0">
                <a:effectLst/>
                <a:latin typeface="Times New Roman" panose="02020603050405020304" pitchFamily="18" charset="0"/>
                <a:ea typeface="Times New Roman" panose="02020603050405020304" pitchFamily="18" charset="0"/>
              </a:rPr>
              <a:t> Por consiguiente, la fundación realiza una idea que surge hace dos años y solo ahora con la situación que se presentó en la pandemia, la fundación Bella Flor ha decidido implementar un nuevo sistema de información para el intercambio de los productos del hogar bienes y servicios .</a:t>
            </a:r>
            <a:r>
              <a:rPr lang="es-ES" sz="1400" dirty="0">
                <a:latin typeface="Times" panose="02020603050405020304" pitchFamily="18" charset="0"/>
                <a:cs typeface="Times New Roman" panose="02020603050405020304" pitchFamily="18" charset="0"/>
              </a:rPr>
              <a:t> </a:t>
            </a:r>
            <a:endParaRPr lang="es-CO" sz="1400" dirty="0">
              <a:latin typeface="Times" panose="02020603050405020304" pitchFamily="18" charset="0"/>
              <a:cs typeface="Times New Roman" panose="02020603050405020304" pitchFamily="18" charset="0"/>
            </a:endParaRPr>
          </a:p>
          <a:p>
            <a:endParaRPr lang="es-CO" dirty="0"/>
          </a:p>
        </p:txBody>
      </p:sp>
      <p:pic>
        <p:nvPicPr>
          <p:cNvPr id="16" name="Picture 14" descr="Sena - Cámara de Comercio de Bogotá">
            <a:extLst>
              <a:ext uri="{FF2B5EF4-FFF2-40B4-BE49-F238E27FC236}">
                <a16:creationId xmlns:a16="http://schemas.microsoft.com/office/drawing/2014/main" id="{07C7DBC2-662A-486A-9639-7C68064C04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5" name="Google Shape;665;p38"/>
          <p:cNvSpPr txBox="1">
            <a:spLocks noGrp="1"/>
          </p:cNvSpPr>
          <p:nvPr>
            <p:ph type="title"/>
          </p:nvPr>
        </p:nvSpPr>
        <p:spPr>
          <a:xfrm>
            <a:off x="-314912" y="744529"/>
            <a:ext cx="8159400" cy="572700"/>
          </a:xfrm>
          <a:prstGeom prst="rect">
            <a:avLst/>
          </a:prstGeom>
        </p:spPr>
        <p:txBody>
          <a:bodyPr spcFirstLastPara="1" wrap="square" lIns="91425" tIns="91425" rIns="91425" bIns="91425" anchor="t" anchorCtr="0">
            <a:noAutofit/>
          </a:bodyPr>
          <a:lstStyle/>
          <a:p>
            <a:r>
              <a:rPr lang="es-CO" sz="4400" b="1" dirty="0">
                <a:solidFill>
                  <a:srgbClr val="123342"/>
                </a:solidFill>
              </a:rPr>
              <a:t>Solución del problema</a:t>
            </a:r>
          </a:p>
        </p:txBody>
      </p:sp>
      <p:sp>
        <p:nvSpPr>
          <p:cNvPr id="8" name="CuadroTexto 7">
            <a:extLst>
              <a:ext uri="{FF2B5EF4-FFF2-40B4-BE49-F238E27FC236}">
                <a16:creationId xmlns:a16="http://schemas.microsoft.com/office/drawing/2014/main" id="{7F7AF38A-EC2A-4234-BCD7-FCEDB75312A1}"/>
              </a:ext>
            </a:extLst>
          </p:cNvPr>
          <p:cNvSpPr txBox="1"/>
          <p:nvPr/>
        </p:nvSpPr>
        <p:spPr>
          <a:xfrm>
            <a:off x="4767072" y="1499616"/>
            <a:ext cx="3669792" cy="3477875"/>
          </a:xfrm>
          <a:prstGeom prst="rect">
            <a:avLst/>
          </a:prstGeom>
          <a:noFill/>
        </p:spPr>
        <p:txBody>
          <a:bodyPr wrap="square" rtlCol="0">
            <a:spAutoFit/>
          </a:bodyPr>
          <a:lstStyle/>
          <a:p>
            <a:r>
              <a:rPr lang="es-ES" sz="2000" dirty="0">
                <a:latin typeface="Times" panose="02020603050405020304" pitchFamily="18" charset="0"/>
                <a:cs typeface="Times New Roman" panose="02020603050405020304" pitchFamily="18" charset="0"/>
              </a:rPr>
              <a:t>( </a:t>
            </a:r>
            <a:r>
              <a:rPr lang="es-ES" sz="2000" dirty="0" err="1">
                <a:latin typeface="Times" panose="02020603050405020304" pitchFamily="18" charset="0"/>
                <a:cs typeface="Times New Roman" panose="02020603050405020304" pitchFamily="18" charset="0"/>
              </a:rPr>
              <a:t>Zloty</a:t>
            </a:r>
            <a:r>
              <a:rPr lang="es-ES" sz="2000" dirty="0">
                <a:latin typeface="Times" panose="02020603050405020304" pitchFamily="18" charset="0"/>
                <a:cs typeface="Times New Roman" panose="02020603050405020304" pitchFamily="18" charset="0"/>
              </a:rPr>
              <a:t> ) Un sistema de información que ayudara a la mejora y eficacia en el  intercambio de bienes y servicios, este sistema recaudara todo los productos para la  ayuda y mejora constante de familias que hacen parte de la fundación y la concientización al medio ambiente.</a:t>
            </a:r>
          </a:p>
          <a:p>
            <a:endParaRPr lang="es-CO" sz="2000" dirty="0"/>
          </a:p>
        </p:txBody>
      </p:sp>
      <p:pic>
        <p:nvPicPr>
          <p:cNvPr id="11" name="Imagen 10">
            <a:extLst>
              <a:ext uri="{FF2B5EF4-FFF2-40B4-BE49-F238E27FC236}">
                <a16:creationId xmlns:a16="http://schemas.microsoft.com/office/drawing/2014/main" id="{2007F6F3-0A1A-465F-BC8A-C0DF48681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18" y="413307"/>
            <a:ext cx="807930" cy="807930"/>
          </a:xfrm>
          <a:prstGeom prst="rect">
            <a:avLst/>
          </a:prstGeom>
        </p:spPr>
      </p:pic>
      <p:pic>
        <p:nvPicPr>
          <p:cNvPr id="12" name="Picture 14" descr="Sena - Cámara de Comercio de Bogotá">
            <a:extLst>
              <a:ext uri="{FF2B5EF4-FFF2-40B4-BE49-F238E27FC236}">
                <a16:creationId xmlns:a16="http://schemas.microsoft.com/office/drawing/2014/main" id="{14B1A265-5DDD-42F8-8E13-300D45E3FA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EA9D2245-D0C1-4C14-935C-17DFCC3C8DF9}"/>
              </a:ext>
            </a:extLst>
          </p:cNvPr>
          <p:cNvSpPr/>
          <p:nvPr/>
        </p:nvSpPr>
        <p:spPr>
          <a:xfrm>
            <a:off x="-286338" y="1499615"/>
            <a:ext cx="4963113" cy="5425059"/>
          </a:xfrm>
          <a:prstGeom prst="ellipse">
            <a:avLst/>
          </a:prstGeom>
          <a:blipFill dpi="0" rotWithShape="1">
            <a:blip r:embed="rId5"/>
            <a:srcRect/>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6" name="Google Shape;1156;p51"/>
          <p:cNvSpPr txBox="1">
            <a:spLocks noGrp="1"/>
          </p:cNvSpPr>
          <p:nvPr>
            <p:ph type="title"/>
          </p:nvPr>
        </p:nvSpPr>
        <p:spPr>
          <a:xfrm>
            <a:off x="733600" y="377725"/>
            <a:ext cx="81594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O" sz="4400" b="1" dirty="0">
                <a:solidFill>
                  <a:srgbClr val="123342"/>
                </a:solidFill>
              </a:rPr>
              <a:t>Alcance</a:t>
            </a:r>
            <a:endParaRPr dirty="0">
              <a:solidFill>
                <a:srgbClr val="123342"/>
              </a:solidFill>
            </a:endParaRPr>
          </a:p>
        </p:txBody>
      </p:sp>
      <p:pic>
        <p:nvPicPr>
          <p:cNvPr id="2" name="Imagen 1">
            <a:extLst>
              <a:ext uri="{FF2B5EF4-FFF2-40B4-BE49-F238E27FC236}">
                <a16:creationId xmlns:a16="http://schemas.microsoft.com/office/drawing/2014/main" id="{1D16704B-911D-4E95-BD10-89CE590795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2193" y="490698"/>
            <a:ext cx="757123" cy="757123"/>
          </a:xfrm>
          <a:prstGeom prst="rect">
            <a:avLst/>
          </a:prstGeom>
        </p:spPr>
      </p:pic>
      <p:sp>
        <p:nvSpPr>
          <p:cNvPr id="8" name="CuadroTexto 7">
            <a:extLst>
              <a:ext uri="{FF2B5EF4-FFF2-40B4-BE49-F238E27FC236}">
                <a16:creationId xmlns:a16="http://schemas.microsoft.com/office/drawing/2014/main" id="{74231556-5FE7-4D8D-8257-6D8AC612BA21}"/>
              </a:ext>
            </a:extLst>
          </p:cNvPr>
          <p:cNvSpPr txBox="1"/>
          <p:nvPr/>
        </p:nvSpPr>
        <p:spPr>
          <a:xfrm>
            <a:off x="816864" y="1550057"/>
            <a:ext cx="7510272" cy="2585323"/>
          </a:xfrm>
          <a:prstGeom prst="rect">
            <a:avLst/>
          </a:prstGeom>
          <a:noFill/>
        </p:spPr>
        <p:txBody>
          <a:bodyPr wrap="square" rtlCol="0">
            <a:spAutoFit/>
          </a:bodyPr>
          <a:lstStyle/>
          <a:p>
            <a:pPr marL="0" marR="0" indent="449580">
              <a:lnSpc>
                <a:spcPct val="200000"/>
              </a:lnSpc>
              <a:spcBef>
                <a:spcPts val="0"/>
              </a:spcBef>
              <a:spcAft>
                <a:spcPts val="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El presente sistema de información de gestión de bienes y servicios (</a:t>
            </a:r>
            <a:r>
              <a:rPr lang="es-ES" sz="1800" dirty="0" err="1">
                <a:effectLst/>
                <a:latin typeface="Times New Roman" panose="02020603050405020304" pitchFamily="18" charset="0"/>
                <a:ea typeface="Times New Roman" panose="02020603050405020304" pitchFamily="18" charset="0"/>
                <a:cs typeface="Times New Roman" panose="02020603050405020304" pitchFamily="18" charset="0"/>
              </a:rPr>
              <a:t>Zloty</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es generar una ayuda para dos problemáticas que tenemos en nuestra actualidad las cuales son: Ayudar a familias vulnerables y al crecimiento de autoconciencia hacia el medio ambiente </a:t>
            </a:r>
            <a:endParaRPr lang="es-CO"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es-ES" sz="1800" dirty="0">
                <a:effectLst/>
                <a:latin typeface="Times New Roman" panose="02020603050405020304" pitchFamily="18" charset="0"/>
                <a:ea typeface="Times New Roman" panose="02020603050405020304" pitchFamily="18" charset="0"/>
              </a:rPr>
              <a:t>(</a:t>
            </a:r>
            <a:r>
              <a:rPr lang="es-ES" sz="1800" dirty="0" err="1">
                <a:effectLst/>
                <a:latin typeface="Times New Roman" panose="02020603050405020304" pitchFamily="18" charset="0"/>
                <a:ea typeface="Times New Roman" panose="02020603050405020304" pitchFamily="18" charset="0"/>
              </a:rPr>
              <a:t>benaston</a:t>
            </a:r>
            <a:r>
              <a:rPr lang="es-ES" sz="1800" dirty="0">
                <a:effectLst/>
                <a:latin typeface="Times New Roman" panose="02020603050405020304" pitchFamily="18" charset="0"/>
                <a:ea typeface="Times New Roman" panose="02020603050405020304" pitchFamily="18" charset="0"/>
              </a:rPr>
              <a:t>, 2019)</a:t>
            </a:r>
            <a:endParaRPr lang="es-CO" dirty="0"/>
          </a:p>
        </p:txBody>
      </p:sp>
      <p:pic>
        <p:nvPicPr>
          <p:cNvPr id="9" name="Picture 14" descr="Sena - Cámara de Comercio de Bogotá">
            <a:extLst>
              <a:ext uri="{FF2B5EF4-FFF2-40B4-BE49-F238E27FC236}">
                <a16:creationId xmlns:a16="http://schemas.microsoft.com/office/drawing/2014/main" id="{BD3626E1-B62B-4EF7-9C16-325CEE7067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2"/>
          <p:cNvSpPr txBox="1">
            <a:spLocks noGrp="1"/>
          </p:cNvSpPr>
          <p:nvPr>
            <p:ph type="title"/>
          </p:nvPr>
        </p:nvSpPr>
        <p:spPr>
          <a:xfrm>
            <a:off x="4776489" y="340698"/>
            <a:ext cx="3607122"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sz="4400" b="1" dirty="0">
                <a:solidFill>
                  <a:schemeClr val="tx1">
                    <a:lumMod val="75000"/>
                    <a:lumOff val="25000"/>
                  </a:schemeClr>
                </a:solidFill>
              </a:rPr>
              <a:t>Justificación</a:t>
            </a:r>
            <a:endParaRPr dirty="0"/>
          </a:p>
        </p:txBody>
      </p:sp>
      <p:sp>
        <p:nvSpPr>
          <p:cNvPr id="5" name="CuadroTexto 4">
            <a:extLst>
              <a:ext uri="{FF2B5EF4-FFF2-40B4-BE49-F238E27FC236}">
                <a16:creationId xmlns:a16="http://schemas.microsoft.com/office/drawing/2014/main" id="{E28DF1BB-CC2F-4B4C-BE10-1A74A9C71A23}"/>
              </a:ext>
            </a:extLst>
          </p:cNvPr>
          <p:cNvSpPr txBox="1"/>
          <p:nvPr/>
        </p:nvSpPr>
        <p:spPr>
          <a:xfrm>
            <a:off x="359664" y="1181064"/>
            <a:ext cx="8424672" cy="4062651"/>
          </a:xfrm>
          <a:prstGeom prst="rect">
            <a:avLst/>
          </a:prstGeom>
          <a:noFill/>
        </p:spPr>
        <p:txBody>
          <a:bodyPr wrap="square" rtlCol="0">
            <a:spAutoFit/>
          </a:bodyPr>
          <a:lstStyle/>
          <a:p>
            <a:pPr indent="342900">
              <a:lnSpc>
                <a:spcPct val="200000"/>
              </a:lnSpc>
            </a:pPr>
            <a:r>
              <a:rPr lang="es-ES" sz="1800" dirty="0">
                <a:latin typeface="Times" panose="02020603050405020304" pitchFamily="18" charset="0"/>
                <a:cs typeface="Times New Roman" panose="02020603050405020304" pitchFamily="18" charset="0"/>
              </a:rPr>
              <a:t>El sistema de información ( </a:t>
            </a:r>
            <a:r>
              <a:rPr lang="es-ES" sz="1800" dirty="0" err="1">
                <a:latin typeface="Times" panose="02020603050405020304" pitchFamily="18" charset="0"/>
                <a:cs typeface="Times New Roman" panose="02020603050405020304" pitchFamily="18" charset="0"/>
              </a:rPr>
              <a:t>Zloty</a:t>
            </a:r>
            <a:r>
              <a:rPr lang="es-ES" sz="1800" dirty="0">
                <a:latin typeface="Times" panose="02020603050405020304" pitchFamily="18" charset="0"/>
                <a:cs typeface="Times New Roman" panose="02020603050405020304" pitchFamily="18" charset="0"/>
              </a:rPr>
              <a:t> ) buscará una nueva alternativa para recaudar productos y bienes para solventar las necesidades de las familias, el proceso que realizara </a:t>
            </a:r>
            <a:r>
              <a:rPr lang="es-ES" sz="1800" dirty="0" err="1">
                <a:latin typeface="Times" panose="02020603050405020304" pitchFamily="18" charset="0"/>
                <a:cs typeface="Times New Roman" panose="02020603050405020304" pitchFamily="18" charset="0"/>
              </a:rPr>
              <a:t>Zloty</a:t>
            </a:r>
            <a:r>
              <a:rPr lang="es-ES" sz="1800" dirty="0">
                <a:latin typeface="Times" panose="02020603050405020304" pitchFamily="18" charset="0"/>
                <a:cs typeface="Times New Roman" panose="02020603050405020304" pitchFamily="18" charset="0"/>
              </a:rPr>
              <a:t> es el intermediario entre dos familias que desean realizar un cambio, en el cual las dos se ven beneficiadas y satisfechas . Se implementará este sistema para que minimizar y agilizar los intercambios realizados y  tener efectividad en las donaciones. </a:t>
            </a:r>
          </a:p>
          <a:p>
            <a:pPr indent="342900">
              <a:lnSpc>
                <a:spcPct val="200000"/>
              </a:lnSpc>
            </a:pPr>
            <a:endParaRPr lang="es-CO" sz="1800" dirty="0">
              <a:latin typeface="Times" panose="02020603050405020304" pitchFamily="18" charset="0"/>
              <a:cs typeface="Times New Roman" panose="02020603050405020304" pitchFamily="18" charset="0"/>
            </a:endParaRPr>
          </a:p>
          <a:p>
            <a:r>
              <a:rPr lang="es-ES_tradnl"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s-ES_tradnl" sz="1600" i="1" dirty="0">
                <a:effectLst/>
                <a:latin typeface="Times" panose="02020603050405020304" pitchFamily="18" charset="0"/>
                <a:ea typeface="Times New Roman" panose="02020603050405020304" pitchFamily="18" charset="0"/>
                <a:cs typeface="Times" panose="02020603050405020304" pitchFamily="18" charset="0"/>
              </a:rPr>
              <a:t>JUSTIFICACIÓN1.pdf</a:t>
            </a:r>
            <a:r>
              <a:rPr lang="es-ES_tradnl" sz="1600" dirty="0">
                <a:effectLst/>
                <a:latin typeface="Times" panose="02020603050405020304" pitchFamily="18" charset="0"/>
                <a:ea typeface="Times New Roman" panose="02020603050405020304" pitchFamily="18" charset="0"/>
                <a:cs typeface="Times" panose="02020603050405020304" pitchFamily="18" charset="0"/>
              </a:rPr>
              <a:t>, s. f.)(</a:t>
            </a:r>
            <a:r>
              <a:rPr lang="es-ES_tradnl" sz="1600" i="1" dirty="0">
                <a:effectLst/>
                <a:latin typeface="Times" panose="02020603050405020304" pitchFamily="18" charset="0"/>
                <a:ea typeface="Times New Roman" panose="02020603050405020304" pitchFamily="18" charset="0"/>
                <a:cs typeface="Times" panose="02020603050405020304" pitchFamily="18" charset="0"/>
              </a:rPr>
              <a:t>Las redes de trueque como institución de la economía popular</a:t>
            </a:r>
            <a:r>
              <a:rPr lang="es-ES_tradnl" sz="1600" dirty="0">
                <a:effectLst/>
                <a:latin typeface="Times" panose="02020603050405020304" pitchFamily="18" charset="0"/>
                <a:ea typeface="Times New Roman" panose="02020603050405020304" pitchFamily="18" charset="0"/>
                <a:cs typeface="Times" panose="02020603050405020304" pitchFamily="18" charset="0"/>
              </a:rPr>
              <a:t>, s. f.)</a:t>
            </a:r>
            <a:endParaRPr lang="es-CO" sz="1600" dirty="0">
              <a:effectLst/>
              <a:latin typeface="Times" panose="02020603050405020304" pitchFamily="18" charset="0"/>
              <a:ea typeface="Times New Roman" panose="02020603050405020304" pitchFamily="18" charset="0"/>
              <a:cs typeface="Times" panose="02020603050405020304" pitchFamily="18" charset="0"/>
            </a:endParaRPr>
          </a:p>
          <a:p>
            <a:pPr marL="0" marR="0">
              <a:spcBef>
                <a:spcPts val="0"/>
              </a:spcBef>
              <a:spcAft>
                <a:spcPts val="0"/>
              </a:spcAft>
            </a:pPr>
            <a:endParaRPr lang="es-ES_tradnl" sz="1800" i="1" dirty="0">
              <a:solidFill>
                <a:schemeClr val="bg1"/>
              </a:solidFill>
              <a:effectLst/>
              <a:latin typeface="Times" panose="02020603050405020304" pitchFamily="18" charset="0"/>
              <a:ea typeface="Times New Roman" panose="02020603050405020304" pitchFamily="18" charset="0"/>
              <a:cs typeface="Times" panose="02020603050405020304" pitchFamily="18" charset="0"/>
            </a:endParaRPr>
          </a:p>
        </p:txBody>
      </p:sp>
      <p:pic>
        <p:nvPicPr>
          <p:cNvPr id="6" name="Imagen 5">
            <a:extLst>
              <a:ext uri="{FF2B5EF4-FFF2-40B4-BE49-F238E27FC236}">
                <a16:creationId xmlns:a16="http://schemas.microsoft.com/office/drawing/2014/main" id="{50009C10-CE6D-4580-A595-D3EDB7E783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832" y="291252"/>
            <a:ext cx="731360" cy="731360"/>
          </a:xfrm>
          <a:prstGeom prst="rect">
            <a:avLst/>
          </a:prstGeom>
        </p:spPr>
      </p:pic>
      <p:pic>
        <p:nvPicPr>
          <p:cNvPr id="7" name="Picture 14" descr="Sena - Cámara de Comercio de Bogotá">
            <a:extLst>
              <a:ext uri="{FF2B5EF4-FFF2-40B4-BE49-F238E27FC236}">
                <a16:creationId xmlns:a16="http://schemas.microsoft.com/office/drawing/2014/main" id="{E1E2EE07-D467-4EF3-9AA6-7CCCA51593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2837</TotalTime>
  <Words>887</Words>
  <Application>Microsoft Office PowerPoint</Application>
  <PresentationFormat>Presentación en pantalla (16:9)</PresentationFormat>
  <Paragraphs>102</Paragraphs>
  <Slides>28</Slides>
  <Notes>17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Aharoni</vt:lpstr>
      <vt:lpstr>Arial</vt:lpstr>
      <vt:lpstr>Arial Black</vt:lpstr>
      <vt:lpstr>Calibri</vt:lpstr>
      <vt:lpstr>Signika</vt:lpstr>
      <vt:lpstr>Times</vt:lpstr>
      <vt:lpstr>Times New Roman</vt:lpstr>
      <vt:lpstr>Tema de Office</vt:lpstr>
      <vt:lpstr>Presentación de PowerPoint</vt:lpstr>
      <vt:lpstr>Presentación de PowerPoint</vt:lpstr>
      <vt:lpstr>Que es trueque ?</vt:lpstr>
      <vt:lpstr>Presentación de PowerPoint</vt:lpstr>
      <vt:lpstr>Objetivo Específicos</vt:lpstr>
      <vt:lpstr>Planteamiento del problema</vt:lpstr>
      <vt:lpstr>Solución del problema</vt:lpstr>
      <vt:lpstr>Alcance</vt:lpstr>
      <vt:lpstr>Justificación</vt:lpstr>
      <vt:lpstr>BPMN </vt:lpstr>
      <vt:lpstr>BPMN </vt:lpstr>
      <vt:lpstr>Requerimientos funcionales y no Funcionales</vt:lpstr>
      <vt:lpstr>Diagrama de caso de uso</vt:lpstr>
      <vt:lpstr>Presentación de PowerPoint</vt:lpstr>
      <vt:lpstr>Presentación de PowerPoint</vt:lpstr>
      <vt:lpstr>Presentación de PowerPoint</vt:lpstr>
      <vt:lpstr>Crow’s Foot </vt:lpstr>
      <vt:lpstr>Presentación de PowerPoint</vt:lpstr>
      <vt:lpstr>Diccionario de base de datos </vt:lpstr>
      <vt:lpstr>Presentación de PowerPoint</vt:lpstr>
      <vt:lpstr>Presentación de PowerPoint</vt:lpstr>
      <vt:lpstr>Presentación de PowerPoint</vt:lpstr>
      <vt:lpstr>Presentación de PowerPoint</vt:lpstr>
      <vt:lpstr>MOCKUPS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adrianageraldine.19@gmail.com</cp:lastModifiedBy>
  <cp:revision>108</cp:revision>
  <dcterms:created xsi:type="dcterms:W3CDTF">2019-11-27T03:16:21Z</dcterms:created>
  <dcterms:modified xsi:type="dcterms:W3CDTF">2020-10-14T02:51:23Z</dcterms:modified>
</cp:coreProperties>
</file>