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Signika"/>
      <p:regular r:id="rId35"/>
      <p:bold r:id="rId36"/>
    </p:embeddedFont>
    <p:embeddedFont>
      <p:font typeface="Arial Black"/>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gtt8eR/9RVzF38mTEeR+g9kaU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Signik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rialBlack-regular.fntdata"/><Relationship Id="rId14" Type="http://schemas.openxmlformats.org/officeDocument/2006/relationships/slide" Target="slides/slide9.xml"/><Relationship Id="rId36" Type="http://schemas.openxmlformats.org/officeDocument/2006/relationships/font" Target="fonts/Signika-bold.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En blanco">
  <p:cSld name="5_En blanco">
    <p:spTree>
      <p:nvGrpSpPr>
        <p:cNvPr id="15" name="Shape 15"/>
        <p:cNvGrpSpPr/>
        <p:nvPr/>
      </p:nvGrpSpPr>
      <p:grpSpPr>
        <a:xfrm>
          <a:off x="0" y="0"/>
          <a:ext cx="0" cy="0"/>
          <a:chOff x="0" y="0"/>
          <a:chExt cx="0" cy="0"/>
        </a:xfrm>
      </p:grpSpPr>
      <p:sp>
        <p:nvSpPr>
          <p:cNvPr id="16" name="Google Shape;16;p31"/>
          <p:cNvSpPr/>
          <p:nvPr>
            <p:ph idx="2" type="pic"/>
          </p:nvPr>
        </p:nvSpPr>
        <p:spPr>
          <a:xfrm>
            <a:off x="189789" y="186213"/>
            <a:ext cx="8764423" cy="4771074"/>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40"/>
          <p:cNvSpPr/>
          <p:nvPr/>
        </p:nvSpPr>
        <p:spPr>
          <a:xfrm>
            <a:off x="4205424" y="3023156"/>
            <a:ext cx="4930623" cy="2126487"/>
          </a:xfrm>
          <a:custGeom>
            <a:rect b="b" l="l" r="r" t="t"/>
            <a:pathLst>
              <a:path extrusionOk="0" h="34018" w="66517">
                <a:moveTo>
                  <a:pt x="49069" y="0"/>
                </a:moveTo>
                <a:cubicBezTo>
                  <a:pt x="48942" y="0"/>
                  <a:pt x="48816" y="2"/>
                  <a:pt x="48689" y="4"/>
                </a:cubicBezTo>
                <a:cubicBezTo>
                  <a:pt x="42760" y="113"/>
                  <a:pt x="36563" y="3376"/>
                  <a:pt x="34445" y="9057"/>
                </a:cubicBezTo>
                <a:cubicBezTo>
                  <a:pt x="32579" y="14059"/>
                  <a:pt x="33743" y="20649"/>
                  <a:pt x="29674" y="24005"/>
                </a:cubicBezTo>
                <a:cubicBezTo>
                  <a:pt x="28250" y="25180"/>
                  <a:pt x="26646" y="25619"/>
                  <a:pt x="24932" y="25619"/>
                </a:cubicBezTo>
                <a:cubicBezTo>
                  <a:pt x="19848" y="25619"/>
                  <a:pt x="13797" y="21752"/>
                  <a:pt x="8610" y="21752"/>
                </a:cubicBezTo>
                <a:cubicBezTo>
                  <a:pt x="7003" y="21752"/>
                  <a:pt x="5479" y="22123"/>
                  <a:pt x="4093" y="23094"/>
                </a:cubicBezTo>
                <a:cubicBezTo>
                  <a:pt x="757" y="25432"/>
                  <a:pt x="376" y="29664"/>
                  <a:pt x="0" y="34018"/>
                </a:cubicBezTo>
                <a:lnTo>
                  <a:pt x="66515" y="34018"/>
                </a:lnTo>
                <a:lnTo>
                  <a:pt x="66516" y="5858"/>
                </a:lnTo>
                <a:cubicBezTo>
                  <a:pt x="66175" y="5666"/>
                  <a:pt x="65838" y="5476"/>
                  <a:pt x="65503" y="5288"/>
                </a:cubicBezTo>
                <a:cubicBezTo>
                  <a:pt x="60412" y="2430"/>
                  <a:pt x="54862" y="0"/>
                  <a:pt x="490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2" name="Google Shape;122;p40"/>
          <p:cNvSpPr/>
          <p:nvPr/>
        </p:nvSpPr>
        <p:spPr>
          <a:xfrm>
            <a:off x="6327649" y="-32"/>
            <a:ext cx="2816008" cy="1889791"/>
          </a:xfrm>
          <a:custGeom>
            <a:rect b="b" l="l" r="r" t="t"/>
            <a:pathLst>
              <a:path extrusionOk="0" h="31838" w="53035">
                <a:moveTo>
                  <a:pt x="59" y="0"/>
                </a:moveTo>
                <a:cubicBezTo>
                  <a:pt x="174" y="1745"/>
                  <a:pt x="30" y="3670"/>
                  <a:pt x="23" y="5325"/>
                </a:cubicBezTo>
                <a:cubicBezTo>
                  <a:pt x="1" y="10356"/>
                  <a:pt x="2936" y="15283"/>
                  <a:pt x="7312" y="17557"/>
                </a:cubicBezTo>
                <a:cubicBezTo>
                  <a:pt x="9699" y="18798"/>
                  <a:pt x="12276" y="19244"/>
                  <a:pt x="14927" y="19244"/>
                </a:cubicBezTo>
                <a:cubicBezTo>
                  <a:pt x="18829" y="19244"/>
                  <a:pt x="22892" y="18278"/>
                  <a:pt x="26750" y="17463"/>
                </a:cubicBezTo>
                <a:cubicBezTo>
                  <a:pt x="29365" y="16910"/>
                  <a:pt x="32163" y="16487"/>
                  <a:pt x="34884" y="16487"/>
                </a:cubicBezTo>
                <a:cubicBezTo>
                  <a:pt x="38905" y="16487"/>
                  <a:pt x="42759" y="17411"/>
                  <a:pt x="45611" y="20207"/>
                </a:cubicBezTo>
                <a:cubicBezTo>
                  <a:pt x="48890" y="23422"/>
                  <a:pt x="50011" y="28401"/>
                  <a:pt x="53034" y="31838"/>
                </a:cubicBezTo>
                <a:lnTo>
                  <a:pt x="53034" y="0"/>
                </a:ln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3" name="Google Shape;123;p40"/>
          <p:cNvSpPr/>
          <p:nvPr/>
        </p:nvSpPr>
        <p:spPr>
          <a:xfrm>
            <a:off x="6044591" y="3558325"/>
            <a:ext cx="3099193" cy="1584984"/>
          </a:xfrm>
          <a:custGeom>
            <a:rect b="b" l="l" r="r" t="t"/>
            <a:pathLst>
              <a:path extrusionOk="0" h="34018" w="66517">
                <a:moveTo>
                  <a:pt x="49069" y="0"/>
                </a:moveTo>
                <a:cubicBezTo>
                  <a:pt x="48942" y="0"/>
                  <a:pt x="48816" y="2"/>
                  <a:pt x="48689" y="4"/>
                </a:cubicBezTo>
                <a:cubicBezTo>
                  <a:pt x="42760" y="113"/>
                  <a:pt x="36563" y="3376"/>
                  <a:pt x="34445" y="9057"/>
                </a:cubicBezTo>
                <a:cubicBezTo>
                  <a:pt x="32579" y="14059"/>
                  <a:pt x="33743" y="20649"/>
                  <a:pt x="29674" y="24005"/>
                </a:cubicBezTo>
                <a:cubicBezTo>
                  <a:pt x="28250" y="25180"/>
                  <a:pt x="26646" y="25619"/>
                  <a:pt x="24932" y="25619"/>
                </a:cubicBezTo>
                <a:cubicBezTo>
                  <a:pt x="19848" y="25619"/>
                  <a:pt x="13797" y="21752"/>
                  <a:pt x="8610" y="21752"/>
                </a:cubicBezTo>
                <a:cubicBezTo>
                  <a:pt x="7003" y="21752"/>
                  <a:pt x="5479" y="22123"/>
                  <a:pt x="4093" y="23094"/>
                </a:cubicBezTo>
                <a:cubicBezTo>
                  <a:pt x="757" y="25432"/>
                  <a:pt x="376" y="29664"/>
                  <a:pt x="0" y="34018"/>
                </a:cubicBezTo>
                <a:lnTo>
                  <a:pt x="66515" y="34018"/>
                </a:lnTo>
                <a:lnTo>
                  <a:pt x="66516" y="5858"/>
                </a:lnTo>
                <a:cubicBezTo>
                  <a:pt x="66175" y="5666"/>
                  <a:pt x="65838" y="5476"/>
                  <a:pt x="65503" y="5288"/>
                </a:cubicBezTo>
                <a:cubicBezTo>
                  <a:pt x="60412" y="2430"/>
                  <a:pt x="54862" y="0"/>
                  <a:pt x="49069" y="0"/>
                </a:cubicBezTo>
                <a:close/>
              </a:path>
            </a:pathLst>
          </a:custGeom>
          <a:gradFill>
            <a:gsLst>
              <a:gs pos="0">
                <a:srgbClr val="123342"/>
              </a:gs>
              <a:gs pos="2800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4" name="Google Shape;124;p40"/>
          <p:cNvSpPr/>
          <p:nvPr/>
        </p:nvSpPr>
        <p:spPr>
          <a:xfrm>
            <a:off x="5207301" y="4466207"/>
            <a:ext cx="2549728" cy="677082"/>
          </a:xfrm>
          <a:custGeom>
            <a:rect b="b" l="l" r="r" t="t"/>
            <a:pathLst>
              <a:path extrusionOk="0" h="14532" w="54724">
                <a:moveTo>
                  <a:pt x="25234" y="0"/>
                </a:moveTo>
                <a:cubicBezTo>
                  <a:pt x="24731" y="0"/>
                  <a:pt x="24228" y="18"/>
                  <a:pt x="23724" y="56"/>
                </a:cubicBezTo>
                <a:cubicBezTo>
                  <a:pt x="14831" y="722"/>
                  <a:pt x="8767" y="7638"/>
                  <a:pt x="2155" y="12919"/>
                </a:cubicBezTo>
                <a:cubicBezTo>
                  <a:pt x="1449" y="13483"/>
                  <a:pt x="731" y="14020"/>
                  <a:pt x="1" y="14532"/>
                </a:cubicBezTo>
                <a:lnTo>
                  <a:pt x="1338" y="14532"/>
                </a:lnTo>
                <a:cubicBezTo>
                  <a:pt x="7745" y="9783"/>
                  <a:pt x="13182" y="3007"/>
                  <a:pt x="21188" y="1262"/>
                </a:cubicBezTo>
                <a:cubicBezTo>
                  <a:pt x="22593" y="956"/>
                  <a:pt x="23985" y="815"/>
                  <a:pt x="25362" y="815"/>
                </a:cubicBezTo>
                <a:cubicBezTo>
                  <a:pt x="33751" y="815"/>
                  <a:pt x="41541" y="6061"/>
                  <a:pt x="48044" y="11105"/>
                </a:cubicBezTo>
                <a:cubicBezTo>
                  <a:pt x="49632" y="12335"/>
                  <a:pt x="51247" y="13520"/>
                  <a:pt x="52969" y="14532"/>
                </a:cubicBezTo>
                <a:lnTo>
                  <a:pt x="54723" y="14532"/>
                </a:lnTo>
                <a:cubicBezTo>
                  <a:pt x="52870" y="13570"/>
                  <a:pt x="51135" y="12415"/>
                  <a:pt x="49457" y="11145"/>
                </a:cubicBezTo>
                <a:cubicBezTo>
                  <a:pt x="47451" y="9625"/>
                  <a:pt x="45502" y="8035"/>
                  <a:pt x="43421" y="6623"/>
                </a:cubicBezTo>
                <a:cubicBezTo>
                  <a:pt x="41399" y="5251"/>
                  <a:pt x="39289" y="4007"/>
                  <a:pt x="37086" y="2967"/>
                </a:cubicBezTo>
                <a:cubicBezTo>
                  <a:pt x="33377" y="1216"/>
                  <a:pt x="29335" y="0"/>
                  <a:pt x="25234" y="0"/>
                </a:cubicBezTo>
                <a:close/>
              </a:path>
            </a:pathLst>
          </a:custGeom>
          <a:gradFill>
            <a:gsLst>
              <a:gs pos="0">
                <a:schemeClr val="lt1"/>
              </a:gs>
              <a:gs pos="100000">
                <a:srgbClr val="123342"/>
              </a:gs>
            </a:gsLst>
            <a:lin ang="108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5" name="Google Shape;125;p40"/>
          <p:cNvSpPr/>
          <p:nvPr/>
        </p:nvSpPr>
        <p:spPr>
          <a:xfrm>
            <a:off x="7313611" y="-125"/>
            <a:ext cx="1830058" cy="3010012"/>
          </a:xfrm>
          <a:custGeom>
            <a:rect b="b" l="l" r="r" t="t"/>
            <a:pathLst>
              <a:path extrusionOk="0" h="63603" w="38670">
                <a:moveTo>
                  <a:pt x="1113" y="1"/>
                </a:moveTo>
                <a:lnTo>
                  <a:pt x="754" y="2"/>
                </a:lnTo>
                <a:cubicBezTo>
                  <a:pt x="1" y="4214"/>
                  <a:pt x="1407" y="8829"/>
                  <a:pt x="4706" y="11609"/>
                </a:cubicBezTo>
                <a:cubicBezTo>
                  <a:pt x="7023" y="13561"/>
                  <a:pt x="9861" y="14671"/>
                  <a:pt x="12519" y="16027"/>
                </a:cubicBezTo>
                <a:cubicBezTo>
                  <a:pt x="15216" y="17405"/>
                  <a:pt x="17815" y="19144"/>
                  <a:pt x="19081" y="22068"/>
                </a:cubicBezTo>
                <a:cubicBezTo>
                  <a:pt x="20532" y="25421"/>
                  <a:pt x="20130" y="29306"/>
                  <a:pt x="19896" y="32860"/>
                </a:cubicBezTo>
                <a:cubicBezTo>
                  <a:pt x="19646" y="36678"/>
                  <a:pt x="19784" y="40530"/>
                  <a:pt x="20591" y="44275"/>
                </a:cubicBezTo>
                <a:cubicBezTo>
                  <a:pt x="21358" y="47831"/>
                  <a:pt x="22771" y="51234"/>
                  <a:pt x="24943" y="54129"/>
                </a:cubicBezTo>
                <a:cubicBezTo>
                  <a:pt x="26808" y="56615"/>
                  <a:pt x="29152" y="58681"/>
                  <a:pt x="31755" y="60318"/>
                </a:cubicBezTo>
                <a:cubicBezTo>
                  <a:pt x="33921" y="61680"/>
                  <a:pt x="36251" y="62761"/>
                  <a:pt x="38669" y="63603"/>
                </a:cubicBezTo>
                <a:lnTo>
                  <a:pt x="38669" y="62693"/>
                </a:lnTo>
                <a:cubicBezTo>
                  <a:pt x="37091" y="62136"/>
                  <a:pt x="35549" y="61476"/>
                  <a:pt x="34068" y="60689"/>
                </a:cubicBezTo>
                <a:cubicBezTo>
                  <a:pt x="31380" y="59262"/>
                  <a:pt x="28894" y="57429"/>
                  <a:pt x="26841" y="55141"/>
                </a:cubicBezTo>
                <a:cubicBezTo>
                  <a:pt x="24560" y="52600"/>
                  <a:pt x="22928" y="49548"/>
                  <a:pt x="21943" y="46252"/>
                </a:cubicBezTo>
                <a:cubicBezTo>
                  <a:pt x="20866" y="42649"/>
                  <a:pt x="20526" y="38864"/>
                  <a:pt x="20572" y="35110"/>
                </a:cubicBezTo>
                <a:cubicBezTo>
                  <a:pt x="20617" y="31527"/>
                  <a:pt x="21120" y="27848"/>
                  <a:pt x="20419" y="24303"/>
                </a:cubicBezTo>
                <a:cubicBezTo>
                  <a:pt x="20094" y="22659"/>
                  <a:pt x="19457" y="21088"/>
                  <a:pt x="18448" y="19759"/>
                </a:cubicBezTo>
                <a:cubicBezTo>
                  <a:pt x="17583" y="18619"/>
                  <a:pt x="16485" y="17696"/>
                  <a:pt x="15302" y="16922"/>
                </a:cubicBezTo>
                <a:cubicBezTo>
                  <a:pt x="12818" y="15301"/>
                  <a:pt x="10006" y="14311"/>
                  <a:pt x="7445" y="12833"/>
                </a:cubicBezTo>
                <a:cubicBezTo>
                  <a:pt x="6169" y="12097"/>
                  <a:pt x="4939" y="11237"/>
                  <a:pt x="3931" y="10139"/>
                </a:cubicBezTo>
                <a:cubicBezTo>
                  <a:pt x="2904" y="9020"/>
                  <a:pt x="2126" y="7661"/>
                  <a:pt x="1631" y="6213"/>
                </a:cubicBezTo>
                <a:cubicBezTo>
                  <a:pt x="955" y="4240"/>
                  <a:pt x="766" y="2070"/>
                  <a:pt x="1113" y="1"/>
                </a:cubicBezTo>
                <a:close/>
              </a:path>
            </a:pathLst>
          </a:custGeom>
          <a:gradFill>
            <a:gsLst>
              <a:gs pos="0">
                <a:srgbClr val="123342"/>
              </a:gs>
              <a:gs pos="2800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40"/>
          <p:cNvSpPr/>
          <p:nvPr/>
        </p:nvSpPr>
        <p:spPr>
          <a:xfrm>
            <a:off x="8194399" y="4066033"/>
            <a:ext cx="120488" cy="92486"/>
          </a:xfrm>
          <a:custGeom>
            <a:rect b="b" l="l" r="r" t="t"/>
            <a:pathLst>
              <a:path extrusionOk="0" h="1985" w="2586">
                <a:moveTo>
                  <a:pt x="1617" y="0"/>
                </a:moveTo>
                <a:cubicBezTo>
                  <a:pt x="1561" y="0"/>
                  <a:pt x="1505" y="4"/>
                  <a:pt x="1449" y="7"/>
                </a:cubicBezTo>
                <a:cubicBezTo>
                  <a:pt x="1348" y="12"/>
                  <a:pt x="1244" y="14"/>
                  <a:pt x="1147" y="43"/>
                </a:cubicBezTo>
                <a:cubicBezTo>
                  <a:pt x="1052" y="72"/>
                  <a:pt x="960" y="120"/>
                  <a:pt x="871" y="160"/>
                </a:cubicBezTo>
                <a:cubicBezTo>
                  <a:pt x="816" y="184"/>
                  <a:pt x="763" y="209"/>
                  <a:pt x="708" y="233"/>
                </a:cubicBezTo>
                <a:cubicBezTo>
                  <a:pt x="595" y="285"/>
                  <a:pt x="499" y="370"/>
                  <a:pt x="408" y="455"/>
                </a:cubicBezTo>
                <a:lnTo>
                  <a:pt x="299" y="559"/>
                </a:lnTo>
                <a:cubicBezTo>
                  <a:pt x="139" y="709"/>
                  <a:pt x="0" y="951"/>
                  <a:pt x="25" y="1180"/>
                </a:cubicBezTo>
                <a:lnTo>
                  <a:pt x="28" y="1162"/>
                </a:lnTo>
                <a:lnTo>
                  <a:pt x="28" y="1162"/>
                </a:lnTo>
                <a:cubicBezTo>
                  <a:pt x="19" y="1268"/>
                  <a:pt x="33" y="1376"/>
                  <a:pt x="72" y="1477"/>
                </a:cubicBezTo>
                <a:cubicBezTo>
                  <a:pt x="89" y="1508"/>
                  <a:pt x="107" y="1538"/>
                  <a:pt x="128" y="1568"/>
                </a:cubicBezTo>
                <a:lnTo>
                  <a:pt x="128" y="1568"/>
                </a:lnTo>
                <a:cubicBezTo>
                  <a:pt x="129" y="1570"/>
                  <a:pt x="132" y="1573"/>
                  <a:pt x="133" y="1575"/>
                </a:cubicBezTo>
                <a:cubicBezTo>
                  <a:pt x="160" y="1620"/>
                  <a:pt x="192" y="1660"/>
                  <a:pt x="228" y="1698"/>
                </a:cubicBezTo>
                <a:cubicBezTo>
                  <a:pt x="280" y="1758"/>
                  <a:pt x="340" y="1813"/>
                  <a:pt x="408" y="1858"/>
                </a:cubicBezTo>
                <a:cubicBezTo>
                  <a:pt x="534" y="1940"/>
                  <a:pt x="683" y="1958"/>
                  <a:pt x="827" y="1971"/>
                </a:cubicBezTo>
                <a:cubicBezTo>
                  <a:pt x="884" y="1976"/>
                  <a:pt x="940" y="1979"/>
                  <a:pt x="996" y="1983"/>
                </a:cubicBezTo>
                <a:cubicBezTo>
                  <a:pt x="1016" y="1984"/>
                  <a:pt x="1035" y="1985"/>
                  <a:pt x="1054" y="1985"/>
                </a:cubicBezTo>
                <a:cubicBezTo>
                  <a:pt x="1224" y="1985"/>
                  <a:pt x="1388" y="1942"/>
                  <a:pt x="1551" y="1896"/>
                </a:cubicBezTo>
                <a:cubicBezTo>
                  <a:pt x="1673" y="1863"/>
                  <a:pt x="1803" y="1814"/>
                  <a:pt x="1905" y="1738"/>
                </a:cubicBezTo>
                <a:cubicBezTo>
                  <a:pt x="1953" y="1702"/>
                  <a:pt x="2001" y="1666"/>
                  <a:pt x="2048" y="1630"/>
                </a:cubicBezTo>
                <a:cubicBezTo>
                  <a:pt x="2142" y="1558"/>
                  <a:pt x="2228" y="1493"/>
                  <a:pt x="2300" y="1399"/>
                </a:cubicBezTo>
                <a:cubicBezTo>
                  <a:pt x="2403" y="1268"/>
                  <a:pt x="2515" y="1147"/>
                  <a:pt x="2552" y="976"/>
                </a:cubicBezTo>
                <a:cubicBezTo>
                  <a:pt x="2586" y="850"/>
                  <a:pt x="2586" y="718"/>
                  <a:pt x="2552" y="592"/>
                </a:cubicBezTo>
                <a:cubicBezTo>
                  <a:pt x="2521" y="471"/>
                  <a:pt x="2459" y="362"/>
                  <a:pt x="2371" y="272"/>
                </a:cubicBezTo>
                <a:cubicBezTo>
                  <a:pt x="2263" y="184"/>
                  <a:pt x="2171" y="111"/>
                  <a:pt x="2038" y="71"/>
                </a:cubicBezTo>
                <a:cubicBezTo>
                  <a:pt x="2015" y="63"/>
                  <a:pt x="1990" y="59"/>
                  <a:pt x="1966" y="53"/>
                </a:cubicBezTo>
                <a:cubicBezTo>
                  <a:pt x="1852" y="27"/>
                  <a:pt x="1734" y="0"/>
                  <a:pt x="16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7" name="Google Shape;127;p40"/>
          <p:cNvSpPr/>
          <p:nvPr/>
        </p:nvSpPr>
        <p:spPr>
          <a:xfrm>
            <a:off x="8086354" y="4276953"/>
            <a:ext cx="138240" cy="117180"/>
          </a:xfrm>
          <a:custGeom>
            <a:rect b="b" l="l" r="r" t="t"/>
            <a:pathLst>
              <a:path extrusionOk="0" h="2515" w="2967">
                <a:moveTo>
                  <a:pt x="1770" y="1"/>
                </a:moveTo>
                <a:cubicBezTo>
                  <a:pt x="1629" y="1"/>
                  <a:pt x="1582" y="17"/>
                  <a:pt x="1482" y="59"/>
                </a:cubicBezTo>
                <a:cubicBezTo>
                  <a:pt x="1390" y="96"/>
                  <a:pt x="1295" y="128"/>
                  <a:pt x="1201" y="162"/>
                </a:cubicBezTo>
                <a:cubicBezTo>
                  <a:pt x="1021" y="229"/>
                  <a:pt x="874" y="319"/>
                  <a:pt x="715" y="420"/>
                </a:cubicBezTo>
                <a:cubicBezTo>
                  <a:pt x="603" y="492"/>
                  <a:pt x="495" y="577"/>
                  <a:pt x="410" y="684"/>
                </a:cubicBezTo>
                <a:cubicBezTo>
                  <a:pt x="351" y="759"/>
                  <a:pt x="282" y="840"/>
                  <a:pt x="233" y="923"/>
                </a:cubicBezTo>
                <a:cubicBezTo>
                  <a:pt x="214" y="956"/>
                  <a:pt x="197" y="991"/>
                  <a:pt x="182" y="1027"/>
                </a:cubicBezTo>
                <a:cubicBezTo>
                  <a:pt x="175" y="1038"/>
                  <a:pt x="165" y="1049"/>
                  <a:pt x="159" y="1060"/>
                </a:cubicBezTo>
                <a:cubicBezTo>
                  <a:pt x="110" y="1147"/>
                  <a:pt x="76" y="1240"/>
                  <a:pt x="57" y="1338"/>
                </a:cubicBezTo>
                <a:cubicBezTo>
                  <a:pt x="27" y="1416"/>
                  <a:pt x="12" y="1500"/>
                  <a:pt x="11" y="1583"/>
                </a:cubicBezTo>
                <a:cubicBezTo>
                  <a:pt x="1" y="1709"/>
                  <a:pt x="27" y="1835"/>
                  <a:pt x="83" y="1948"/>
                </a:cubicBezTo>
                <a:cubicBezTo>
                  <a:pt x="112" y="2010"/>
                  <a:pt x="171" y="2072"/>
                  <a:pt x="217" y="2119"/>
                </a:cubicBezTo>
                <a:cubicBezTo>
                  <a:pt x="216" y="2119"/>
                  <a:pt x="216" y="2118"/>
                  <a:pt x="215" y="2117"/>
                </a:cubicBezTo>
                <a:lnTo>
                  <a:pt x="215" y="2117"/>
                </a:lnTo>
                <a:cubicBezTo>
                  <a:pt x="259" y="2165"/>
                  <a:pt x="307" y="2207"/>
                  <a:pt x="361" y="2239"/>
                </a:cubicBezTo>
                <a:cubicBezTo>
                  <a:pt x="472" y="2327"/>
                  <a:pt x="600" y="2389"/>
                  <a:pt x="737" y="2419"/>
                </a:cubicBezTo>
                <a:cubicBezTo>
                  <a:pt x="897" y="2490"/>
                  <a:pt x="917" y="2493"/>
                  <a:pt x="1146" y="2510"/>
                </a:cubicBezTo>
                <a:cubicBezTo>
                  <a:pt x="1178" y="2513"/>
                  <a:pt x="1210" y="2514"/>
                  <a:pt x="1242" y="2514"/>
                </a:cubicBezTo>
                <a:cubicBezTo>
                  <a:pt x="1343" y="2514"/>
                  <a:pt x="1443" y="2499"/>
                  <a:pt x="1540" y="2469"/>
                </a:cubicBezTo>
                <a:cubicBezTo>
                  <a:pt x="1672" y="2426"/>
                  <a:pt x="1802" y="2374"/>
                  <a:pt x="1929" y="2318"/>
                </a:cubicBezTo>
                <a:cubicBezTo>
                  <a:pt x="2067" y="2272"/>
                  <a:pt x="2191" y="2190"/>
                  <a:pt x="2289" y="2080"/>
                </a:cubicBezTo>
                <a:lnTo>
                  <a:pt x="2314" y="2060"/>
                </a:lnTo>
                <a:cubicBezTo>
                  <a:pt x="2334" y="2044"/>
                  <a:pt x="2354" y="2027"/>
                  <a:pt x="2374" y="2011"/>
                </a:cubicBezTo>
                <a:cubicBezTo>
                  <a:pt x="2410" y="1979"/>
                  <a:pt x="2446" y="1949"/>
                  <a:pt x="2482" y="1918"/>
                </a:cubicBezTo>
                <a:cubicBezTo>
                  <a:pt x="2837" y="1603"/>
                  <a:pt x="2966" y="1095"/>
                  <a:pt x="2785" y="651"/>
                </a:cubicBezTo>
                <a:cubicBezTo>
                  <a:pt x="2664" y="358"/>
                  <a:pt x="2413" y="126"/>
                  <a:pt x="2110" y="40"/>
                </a:cubicBezTo>
                <a:cubicBezTo>
                  <a:pt x="2011" y="17"/>
                  <a:pt x="1909" y="4"/>
                  <a:pt x="1806" y="1"/>
                </a:cubicBezTo>
                <a:cubicBezTo>
                  <a:pt x="1793" y="1"/>
                  <a:pt x="1781" y="1"/>
                  <a:pt x="17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8" name="Google Shape;128;p40"/>
          <p:cNvSpPr/>
          <p:nvPr/>
        </p:nvSpPr>
        <p:spPr>
          <a:xfrm>
            <a:off x="8086774" y="4350614"/>
            <a:ext cx="186" cy="978"/>
          </a:xfrm>
          <a:custGeom>
            <a:rect b="b" l="l" r="r" t="t"/>
            <a:pathLst>
              <a:path extrusionOk="0" h="21" w="4">
                <a:moveTo>
                  <a:pt x="3" y="1"/>
                </a:moveTo>
                <a:lnTo>
                  <a:pt x="2" y="11"/>
                </a:lnTo>
                <a:lnTo>
                  <a:pt x="2" y="11"/>
                </a:lnTo>
                <a:cubicBezTo>
                  <a:pt x="2" y="8"/>
                  <a:pt x="3" y="5"/>
                  <a:pt x="3" y="2"/>
                </a:cubicBezTo>
                <a:lnTo>
                  <a:pt x="3" y="1"/>
                </a:lnTo>
                <a:close/>
                <a:moveTo>
                  <a:pt x="2" y="11"/>
                </a:moveTo>
                <a:cubicBezTo>
                  <a:pt x="1" y="14"/>
                  <a:pt x="0" y="17"/>
                  <a:pt x="0" y="21"/>
                </a:cubicBezTo>
                <a:lnTo>
                  <a:pt x="2" y="1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9" name="Google Shape;129;p40"/>
          <p:cNvSpPr/>
          <p:nvPr/>
        </p:nvSpPr>
        <p:spPr>
          <a:xfrm>
            <a:off x="8086914" y="4342414"/>
            <a:ext cx="1025" cy="8247"/>
          </a:xfrm>
          <a:custGeom>
            <a:rect b="b" l="l" r="r" t="t"/>
            <a:pathLst>
              <a:path extrusionOk="0" h="177" w="22">
                <a:moveTo>
                  <a:pt x="22" y="1"/>
                </a:moveTo>
                <a:cubicBezTo>
                  <a:pt x="10" y="59"/>
                  <a:pt x="3" y="118"/>
                  <a:pt x="0" y="177"/>
                </a:cubicBezTo>
                <a:cubicBezTo>
                  <a:pt x="7" y="118"/>
                  <a:pt x="15" y="60"/>
                  <a:pt x="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0" name="Google Shape;130;p40"/>
          <p:cNvSpPr/>
          <p:nvPr/>
        </p:nvSpPr>
        <p:spPr>
          <a:xfrm>
            <a:off x="8384678" y="4415329"/>
            <a:ext cx="127058" cy="105299"/>
          </a:xfrm>
          <a:custGeom>
            <a:rect b="b" l="l" r="r" t="t"/>
            <a:pathLst>
              <a:path extrusionOk="0" h="2260" w="2727">
                <a:moveTo>
                  <a:pt x="1519" y="1"/>
                </a:moveTo>
                <a:cubicBezTo>
                  <a:pt x="1471" y="1"/>
                  <a:pt x="1423" y="4"/>
                  <a:pt x="1375" y="11"/>
                </a:cubicBezTo>
                <a:cubicBezTo>
                  <a:pt x="1286" y="23"/>
                  <a:pt x="1189" y="31"/>
                  <a:pt x="1100" y="56"/>
                </a:cubicBezTo>
                <a:cubicBezTo>
                  <a:pt x="913" y="105"/>
                  <a:pt x="761" y="204"/>
                  <a:pt x="614" y="322"/>
                </a:cubicBezTo>
                <a:lnTo>
                  <a:pt x="656" y="288"/>
                </a:lnTo>
                <a:lnTo>
                  <a:pt x="656" y="288"/>
                </a:lnTo>
                <a:cubicBezTo>
                  <a:pt x="607" y="327"/>
                  <a:pt x="557" y="364"/>
                  <a:pt x="506" y="400"/>
                </a:cubicBezTo>
                <a:cubicBezTo>
                  <a:pt x="326" y="530"/>
                  <a:pt x="202" y="654"/>
                  <a:pt x="117" y="863"/>
                </a:cubicBezTo>
                <a:cubicBezTo>
                  <a:pt x="45" y="1039"/>
                  <a:pt x="0" y="1259"/>
                  <a:pt x="61" y="1449"/>
                </a:cubicBezTo>
                <a:lnTo>
                  <a:pt x="68" y="1461"/>
                </a:lnTo>
                <a:cubicBezTo>
                  <a:pt x="68" y="1468"/>
                  <a:pt x="70" y="1474"/>
                  <a:pt x="70" y="1480"/>
                </a:cubicBezTo>
                <a:cubicBezTo>
                  <a:pt x="113" y="1637"/>
                  <a:pt x="193" y="1781"/>
                  <a:pt x="307" y="1897"/>
                </a:cubicBezTo>
                <a:cubicBezTo>
                  <a:pt x="420" y="2013"/>
                  <a:pt x="561" y="2098"/>
                  <a:pt x="715" y="2141"/>
                </a:cubicBezTo>
                <a:cubicBezTo>
                  <a:pt x="895" y="2195"/>
                  <a:pt x="1113" y="2259"/>
                  <a:pt x="1298" y="2259"/>
                </a:cubicBezTo>
                <a:cubicBezTo>
                  <a:pt x="1304" y="2259"/>
                  <a:pt x="1310" y="2259"/>
                  <a:pt x="1316" y="2259"/>
                </a:cubicBezTo>
                <a:cubicBezTo>
                  <a:pt x="1776" y="2248"/>
                  <a:pt x="2323" y="1988"/>
                  <a:pt x="2505" y="1528"/>
                </a:cubicBezTo>
                <a:cubicBezTo>
                  <a:pt x="2577" y="1431"/>
                  <a:pt x="2643" y="1328"/>
                  <a:pt x="2676" y="1206"/>
                </a:cubicBezTo>
                <a:cubicBezTo>
                  <a:pt x="2727" y="1011"/>
                  <a:pt x="2711" y="804"/>
                  <a:pt x="2633" y="618"/>
                </a:cubicBezTo>
                <a:cubicBezTo>
                  <a:pt x="2505" y="306"/>
                  <a:pt x="2234" y="125"/>
                  <a:pt x="1916" y="79"/>
                </a:cubicBezTo>
                <a:cubicBezTo>
                  <a:pt x="1790" y="28"/>
                  <a:pt x="1655" y="1"/>
                  <a:pt x="15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1" name="Google Shape;131;p40"/>
          <p:cNvSpPr/>
          <p:nvPr/>
        </p:nvSpPr>
        <p:spPr>
          <a:xfrm>
            <a:off x="8043304" y="4600531"/>
            <a:ext cx="135631" cy="94956"/>
          </a:xfrm>
          <a:custGeom>
            <a:rect b="b" l="l" r="r" t="t"/>
            <a:pathLst>
              <a:path extrusionOk="0" h="2038" w="2911">
                <a:moveTo>
                  <a:pt x="1984" y="13"/>
                </a:moveTo>
                <a:cubicBezTo>
                  <a:pt x="1978" y="13"/>
                  <a:pt x="1972" y="14"/>
                  <a:pt x="1967" y="15"/>
                </a:cubicBezTo>
                <a:lnTo>
                  <a:pt x="1967" y="15"/>
                </a:lnTo>
                <a:cubicBezTo>
                  <a:pt x="1972" y="14"/>
                  <a:pt x="1978" y="13"/>
                  <a:pt x="1984" y="13"/>
                </a:cubicBezTo>
                <a:close/>
                <a:moveTo>
                  <a:pt x="2151" y="1"/>
                </a:moveTo>
                <a:cubicBezTo>
                  <a:pt x="2095" y="1"/>
                  <a:pt x="2039" y="6"/>
                  <a:pt x="1984" y="13"/>
                </a:cubicBezTo>
                <a:lnTo>
                  <a:pt x="1984" y="13"/>
                </a:lnTo>
                <a:cubicBezTo>
                  <a:pt x="1988" y="12"/>
                  <a:pt x="1992" y="11"/>
                  <a:pt x="1997" y="11"/>
                </a:cubicBezTo>
                <a:lnTo>
                  <a:pt x="1997" y="11"/>
                </a:lnTo>
                <a:lnTo>
                  <a:pt x="1966" y="15"/>
                </a:lnTo>
                <a:lnTo>
                  <a:pt x="1966" y="15"/>
                </a:lnTo>
                <a:cubicBezTo>
                  <a:pt x="1966" y="15"/>
                  <a:pt x="1967" y="15"/>
                  <a:pt x="1967" y="15"/>
                </a:cubicBezTo>
                <a:lnTo>
                  <a:pt x="1967" y="15"/>
                </a:lnTo>
                <a:cubicBezTo>
                  <a:pt x="1966" y="15"/>
                  <a:pt x="1966" y="15"/>
                  <a:pt x="1965" y="15"/>
                </a:cubicBezTo>
                <a:lnTo>
                  <a:pt x="1966" y="15"/>
                </a:lnTo>
                <a:lnTo>
                  <a:pt x="1966" y="15"/>
                </a:lnTo>
                <a:cubicBezTo>
                  <a:pt x="1951" y="16"/>
                  <a:pt x="1936" y="18"/>
                  <a:pt x="1920" y="21"/>
                </a:cubicBezTo>
                <a:cubicBezTo>
                  <a:pt x="1873" y="11"/>
                  <a:pt x="1825" y="3"/>
                  <a:pt x="1776" y="2"/>
                </a:cubicBezTo>
                <a:cubicBezTo>
                  <a:pt x="1770" y="2"/>
                  <a:pt x="1763" y="2"/>
                  <a:pt x="1757" y="2"/>
                </a:cubicBezTo>
                <a:cubicBezTo>
                  <a:pt x="1657" y="2"/>
                  <a:pt x="1559" y="22"/>
                  <a:pt x="1461" y="38"/>
                </a:cubicBezTo>
                <a:cubicBezTo>
                  <a:pt x="1374" y="54"/>
                  <a:pt x="1291" y="75"/>
                  <a:pt x="1208" y="106"/>
                </a:cubicBezTo>
                <a:cubicBezTo>
                  <a:pt x="1164" y="121"/>
                  <a:pt x="1118" y="136"/>
                  <a:pt x="1074" y="152"/>
                </a:cubicBezTo>
                <a:cubicBezTo>
                  <a:pt x="890" y="217"/>
                  <a:pt x="772" y="279"/>
                  <a:pt x="623" y="411"/>
                </a:cubicBezTo>
                <a:cubicBezTo>
                  <a:pt x="564" y="464"/>
                  <a:pt x="511" y="524"/>
                  <a:pt x="462" y="588"/>
                </a:cubicBezTo>
                <a:cubicBezTo>
                  <a:pt x="436" y="616"/>
                  <a:pt x="407" y="642"/>
                  <a:pt x="383" y="671"/>
                </a:cubicBezTo>
                <a:lnTo>
                  <a:pt x="282" y="805"/>
                </a:lnTo>
                <a:cubicBezTo>
                  <a:pt x="156" y="877"/>
                  <a:pt x="92" y="1031"/>
                  <a:pt x="57" y="1172"/>
                </a:cubicBezTo>
                <a:cubicBezTo>
                  <a:pt x="21" y="1210"/>
                  <a:pt x="1" y="1261"/>
                  <a:pt x="1" y="1313"/>
                </a:cubicBezTo>
                <a:cubicBezTo>
                  <a:pt x="4" y="1391"/>
                  <a:pt x="43" y="1462"/>
                  <a:pt x="106" y="1505"/>
                </a:cubicBezTo>
                <a:cubicBezTo>
                  <a:pt x="188" y="1645"/>
                  <a:pt x="286" y="1737"/>
                  <a:pt x="453" y="1799"/>
                </a:cubicBezTo>
                <a:cubicBezTo>
                  <a:pt x="472" y="1805"/>
                  <a:pt x="489" y="1810"/>
                  <a:pt x="508" y="1816"/>
                </a:cubicBezTo>
                <a:cubicBezTo>
                  <a:pt x="606" y="1874"/>
                  <a:pt x="711" y="1919"/>
                  <a:pt x="819" y="1952"/>
                </a:cubicBezTo>
                <a:cubicBezTo>
                  <a:pt x="889" y="1980"/>
                  <a:pt x="962" y="2001"/>
                  <a:pt x="1036" y="2012"/>
                </a:cubicBezTo>
                <a:cubicBezTo>
                  <a:pt x="1136" y="2026"/>
                  <a:pt x="1224" y="2038"/>
                  <a:pt x="1313" y="2038"/>
                </a:cubicBezTo>
                <a:cubicBezTo>
                  <a:pt x="1402" y="2038"/>
                  <a:pt x="1491" y="2026"/>
                  <a:pt x="1590" y="1993"/>
                </a:cubicBezTo>
                <a:cubicBezTo>
                  <a:pt x="1635" y="1979"/>
                  <a:pt x="1680" y="1963"/>
                  <a:pt x="1724" y="1947"/>
                </a:cubicBezTo>
                <a:cubicBezTo>
                  <a:pt x="1876" y="1893"/>
                  <a:pt x="2026" y="1832"/>
                  <a:pt x="2160" y="1740"/>
                </a:cubicBezTo>
                <a:cubicBezTo>
                  <a:pt x="2246" y="1682"/>
                  <a:pt x="2327" y="1616"/>
                  <a:pt x="2399" y="1542"/>
                </a:cubicBezTo>
                <a:cubicBezTo>
                  <a:pt x="2442" y="1495"/>
                  <a:pt x="2480" y="1444"/>
                  <a:pt x="2513" y="1390"/>
                </a:cubicBezTo>
                <a:cubicBezTo>
                  <a:pt x="2541" y="1364"/>
                  <a:pt x="2572" y="1338"/>
                  <a:pt x="2599" y="1309"/>
                </a:cubicBezTo>
                <a:cubicBezTo>
                  <a:pt x="2797" y="1104"/>
                  <a:pt x="2910" y="825"/>
                  <a:pt x="2833" y="534"/>
                </a:cubicBezTo>
                <a:cubicBezTo>
                  <a:pt x="2769" y="297"/>
                  <a:pt x="2570" y="77"/>
                  <a:pt x="2333" y="21"/>
                </a:cubicBezTo>
                <a:cubicBezTo>
                  <a:pt x="2271" y="6"/>
                  <a:pt x="2211" y="1"/>
                  <a:pt x="21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2" name="Google Shape;132;p40"/>
          <p:cNvSpPr/>
          <p:nvPr/>
        </p:nvSpPr>
        <p:spPr>
          <a:xfrm>
            <a:off x="7776617" y="4507813"/>
            <a:ext cx="122445" cy="98636"/>
          </a:xfrm>
          <a:custGeom>
            <a:rect b="b" l="l" r="r" t="t"/>
            <a:pathLst>
              <a:path extrusionOk="0" h="2117" w="2628">
                <a:moveTo>
                  <a:pt x="1309" y="0"/>
                </a:moveTo>
                <a:cubicBezTo>
                  <a:pt x="1234" y="0"/>
                  <a:pt x="1158" y="9"/>
                  <a:pt x="1066" y="33"/>
                </a:cubicBezTo>
                <a:cubicBezTo>
                  <a:pt x="903" y="78"/>
                  <a:pt x="788" y="152"/>
                  <a:pt x="661" y="248"/>
                </a:cubicBezTo>
                <a:cubicBezTo>
                  <a:pt x="576" y="313"/>
                  <a:pt x="471" y="381"/>
                  <a:pt x="401" y="453"/>
                </a:cubicBezTo>
                <a:cubicBezTo>
                  <a:pt x="357" y="497"/>
                  <a:pt x="319" y="546"/>
                  <a:pt x="286" y="600"/>
                </a:cubicBezTo>
                <a:lnTo>
                  <a:pt x="259" y="627"/>
                </a:lnTo>
                <a:cubicBezTo>
                  <a:pt x="69" y="810"/>
                  <a:pt x="1" y="1109"/>
                  <a:pt x="69" y="1364"/>
                </a:cubicBezTo>
                <a:cubicBezTo>
                  <a:pt x="103" y="1489"/>
                  <a:pt x="168" y="1604"/>
                  <a:pt x="259" y="1696"/>
                </a:cubicBezTo>
                <a:cubicBezTo>
                  <a:pt x="328" y="1764"/>
                  <a:pt x="409" y="1818"/>
                  <a:pt x="498" y="1854"/>
                </a:cubicBezTo>
                <a:cubicBezTo>
                  <a:pt x="725" y="2021"/>
                  <a:pt x="1049" y="2117"/>
                  <a:pt x="1337" y="2117"/>
                </a:cubicBezTo>
                <a:cubicBezTo>
                  <a:pt x="1436" y="2117"/>
                  <a:pt x="1531" y="2105"/>
                  <a:pt x="1616" y="2081"/>
                </a:cubicBezTo>
                <a:cubicBezTo>
                  <a:pt x="1747" y="2045"/>
                  <a:pt x="1906" y="1956"/>
                  <a:pt x="2033" y="1887"/>
                </a:cubicBezTo>
                <a:cubicBezTo>
                  <a:pt x="2419" y="1675"/>
                  <a:pt x="2628" y="1188"/>
                  <a:pt x="2510" y="753"/>
                </a:cubicBezTo>
                <a:cubicBezTo>
                  <a:pt x="2452" y="535"/>
                  <a:pt x="2327" y="368"/>
                  <a:pt x="2158" y="234"/>
                </a:cubicBezTo>
                <a:cubicBezTo>
                  <a:pt x="2066" y="147"/>
                  <a:pt x="1952" y="85"/>
                  <a:pt x="1830" y="57"/>
                </a:cubicBezTo>
                <a:cubicBezTo>
                  <a:pt x="1733" y="41"/>
                  <a:pt x="1636" y="28"/>
                  <a:pt x="1539" y="18"/>
                </a:cubicBezTo>
                <a:cubicBezTo>
                  <a:pt x="1455" y="8"/>
                  <a:pt x="1383" y="0"/>
                  <a:pt x="13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3" name="Google Shape;133;p40"/>
          <p:cNvSpPr/>
          <p:nvPr/>
        </p:nvSpPr>
        <p:spPr>
          <a:xfrm>
            <a:off x="7594119" y="4783263"/>
            <a:ext cx="129807" cy="115922"/>
          </a:xfrm>
          <a:custGeom>
            <a:rect b="b" l="l" r="r" t="t"/>
            <a:pathLst>
              <a:path extrusionOk="0" h="2488" w="2786">
                <a:moveTo>
                  <a:pt x="1609" y="1"/>
                </a:moveTo>
                <a:cubicBezTo>
                  <a:pt x="1550" y="1"/>
                  <a:pt x="1491" y="7"/>
                  <a:pt x="1432" y="20"/>
                </a:cubicBezTo>
                <a:cubicBezTo>
                  <a:pt x="1418" y="21"/>
                  <a:pt x="1403" y="23"/>
                  <a:pt x="1387" y="24"/>
                </a:cubicBezTo>
                <a:cubicBezTo>
                  <a:pt x="1347" y="21"/>
                  <a:pt x="1308" y="19"/>
                  <a:pt x="1268" y="19"/>
                </a:cubicBezTo>
                <a:cubicBezTo>
                  <a:pt x="1031" y="19"/>
                  <a:pt x="802" y="84"/>
                  <a:pt x="593" y="235"/>
                </a:cubicBezTo>
                <a:cubicBezTo>
                  <a:pt x="432" y="353"/>
                  <a:pt x="276" y="485"/>
                  <a:pt x="174" y="664"/>
                </a:cubicBezTo>
                <a:cubicBezTo>
                  <a:pt x="135" y="761"/>
                  <a:pt x="96" y="856"/>
                  <a:pt x="57" y="951"/>
                </a:cubicBezTo>
                <a:cubicBezTo>
                  <a:pt x="8" y="1105"/>
                  <a:pt x="1" y="1269"/>
                  <a:pt x="36" y="1428"/>
                </a:cubicBezTo>
                <a:cubicBezTo>
                  <a:pt x="36" y="1534"/>
                  <a:pt x="63" y="1638"/>
                  <a:pt x="116" y="1730"/>
                </a:cubicBezTo>
                <a:cubicBezTo>
                  <a:pt x="142" y="1830"/>
                  <a:pt x="194" y="1921"/>
                  <a:pt x="266" y="1994"/>
                </a:cubicBezTo>
                <a:cubicBezTo>
                  <a:pt x="415" y="2193"/>
                  <a:pt x="628" y="2366"/>
                  <a:pt x="873" y="2424"/>
                </a:cubicBezTo>
                <a:cubicBezTo>
                  <a:pt x="892" y="2428"/>
                  <a:pt x="910" y="2432"/>
                  <a:pt x="929" y="2436"/>
                </a:cubicBezTo>
                <a:lnTo>
                  <a:pt x="958" y="2444"/>
                </a:lnTo>
                <a:cubicBezTo>
                  <a:pt x="1049" y="2473"/>
                  <a:pt x="1143" y="2488"/>
                  <a:pt x="1238" y="2488"/>
                </a:cubicBezTo>
                <a:cubicBezTo>
                  <a:pt x="1306" y="2488"/>
                  <a:pt x="1373" y="2480"/>
                  <a:pt x="1439" y="2465"/>
                </a:cubicBezTo>
                <a:cubicBezTo>
                  <a:pt x="1547" y="2465"/>
                  <a:pt x="1652" y="2436"/>
                  <a:pt x="1745" y="2380"/>
                </a:cubicBezTo>
                <a:cubicBezTo>
                  <a:pt x="1825" y="2356"/>
                  <a:pt x="1899" y="2314"/>
                  <a:pt x="1962" y="2259"/>
                </a:cubicBezTo>
                <a:cubicBezTo>
                  <a:pt x="2127" y="2183"/>
                  <a:pt x="2298" y="2098"/>
                  <a:pt x="2421" y="1961"/>
                </a:cubicBezTo>
                <a:cubicBezTo>
                  <a:pt x="2591" y="1772"/>
                  <a:pt x="2707" y="1552"/>
                  <a:pt x="2748" y="1298"/>
                </a:cubicBezTo>
                <a:lnTo>
                  <a:pt x="2779" y="1050"/>
                </a:lnTo>
                <a:cubicBezTo>
                  <a:pt x="2785" y="926"/>
                  <a:pt x="2758" y="802"/>
                  <a:pt x="2702" y="693"/>
                </a:cubicBezTo>
                <a:cubicBezTo>
                  <a:pt x="2621" y="497"/>
                  <a:pt x="2501" y="369"/>
                  <a:pt x="2330" y="247"/>
                </a:cubicBezTo>
                <a:cubicBezTo>
                  <a:pt x="2294" y="222"/>
                  <a:pt x="2259" y="193"/>
                  <a:pt x="2223" y="167"/>
                </a:cubicBezTo>
                <a:cubicBezTo>
                  <a:pt x="2068" y="56"/>
                  <a:pt x="1945" y="41"/>
                  <a:pt x="1776" y="18"/>
                </a:cubicBezTo>
                <a:cubicBezTo>
                  <a:pt x="1721" y="6"/>
                  <a:pt x="1665" y="1"/>
                  <a:pt x="16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4" name="Google Shape;134;p40"/>
          <p:cNvSpPr/>
          <p:nvPr/>
        </p:nvSpPr>
        <p:spPr>
          <a:xfrm>
            <a:off x="7906606" y="4876539"/>
            <a:ext cx="124495" cy="91508"/>
          </a:xfrm>
          <a:custGeom>
            <a:rect b="b" l="l" r="r" t="t"/>
            <a:pathLst>
              <a:path extrusionOk="0" h="1964" w="2672">
                <a:moveTo>
                  <a:pt x="1632" y="0"/>
                </a:moveTo>
                <a:cubicBezTo>
                  <a:pt x="1547" y="0"/>
                  <a:pt x="1463" y="11"/>
                  <a:pt x="1381" y="34"/>
                </a:cubicBezTo>
                <a:cubicBezTo>
                  <a:pt x="1322" y="50"/>
                  <a:pt x="1262" y="67"/>
                  <a:pt x="1201" y="80"/>
                </a:cubicBezTo>
                <a:cubicBezTo>
                  <a:pt x="1072" y="107"/>
                  <a:pt x="948" y="151"/>
                  <a:pt x="829" y="211"/>
                </a:cubicBezTo>
                <a:cubicBezTo>
                  <a:pt x="812" y="220"/>
                  <a:pt x="793" y="228"/>
                  <a:pt x="775" y="237"/>
                </a:cubicBezTo>
                <a:cubicBezTo>
                  <a:pt x="615" y="298"/>
                  <a:pt x="453" y="354"/>
                  <a:pt x="331" y="486"/>
                </a:cubicBezTo>
                <a:cubicBezTo>
                  <a:pt x="256" y="563"/>
                  <a:pt x="191" y="646"/>
                  <a:pt x="136" y="737"/>
                </a:cubicBezTo>
                <a:cubicBezTo>
                  <a:pt x="48" y="844"/>
                  <a:pt x="1" y="978"/>
                  <a:pt x="1" y="1116"/>
                </a:cubicBezTo>
                <a:cubicBezTo>
                  <a:pt x="1" y="1303"/>
                  <a:pt x="83" y="1461"/>
                  <a:pt x="211" y="1579"/>
                </a:cubicBezTo>
                <a:cubicBezTo>
                  <a:pt x="360" y="1770"/>
                  <a:pt x="577" y="1907"/>
                  <a:pt x="812" y="1939"/>
                </a:cubicBezTo>
                <a:cubicBezTo>
                  <a:pt x="925" y="1955"/>
                  <a:pt x="1038" y="1963"/>
                  <a:pt x="1152" y="1963"/>
                </a:cubicBezTo>
                <a:cubicBezTo>
                  <a:pt x="1178" y="1963"/>
                  <a:pt x="1204" y="1963"/>
                  <a:pt x="1230" y="1962"/>
                </a:cubicBezTo>
                <a:cubicBezTo>
                  <a:pt x="1351" y="1956"/>
                  <a:pt x="1479" y="1945"/>
                  <a:pt x="1595" y="1906"/>
                </a:cubicBezTo>
                <a:cubicBezTo>
                  <a:pt x="1707" y="1865"/>
                  <a:pt x="1818" y="1816"/>
                  <a:pt x="1925" y="1760"/>
                </a:cubicBezTo>
                <a:cubicBezTo>
                  <a:pt x="1975" y="1734"/>
                  <a:pt x="2027" y="1710"/>
                  <a:pt x="2075" y="1680"/>
                </a:cubicBezTo>
                <a:cubicBezTo>
                  <a:pt x="2201" y="1602"/>
                  <a:pt x="2335" y="1481"/>
                  <a:pt x="2403" y="1348"/>
                </a:cubicBezTo>
                <a:cubicBezTo>
                  <a:pt x="2422" y="1315"/>
                  <a:pt x="2439" y="1276"/>
                  <a:pt x="2456" y="1236"/>
                </a:cubicBezTo>
                <a:cubicBezTo>
                  <a:pt x="2477" y="1205"/>
                  <a:pt x="2495" y="1172"/>
                  <a:pt x="2511" y="1139"/>
                </a:cubicBezTo>
                <a:cubicBezTo>
                  <a:pt x="2559" y="1018"/>
                  <a:pt x="2579" y="887"/>
                  <a:pt x="2567" y="757"/>
                </a:cubicBezTo>
                <a:cubicBezTo>
                  <a:pt x="2570" y="750"/>
                  <a:pt x="2575" y="743"/>
                  <a:pt x="2577" y="736"/>
                </a:cubicBezTo>
                <a:cubicBezTo>
                  <a:pt x="2671" y="476"/>
                  <a:pt x="2464" y="197"/>
                  <a:pt x="2219" y="148"/>
                </a:cubicBezTo>
                <a:cubicBezTo>
                  <a:pt x="2151" y="100"/>
                  <a:pt x="2076" y="64"/>
                  <a:pt x="1998" y="41"/>
                </a:cubicBezTo>
                <a:cubicBezTo>
                  <a:pt x="1933" y="24"/>
                  <a:pt x="1867" y="15"/>
                  <a:pt x="1801" y="15"/>
                </a:cubicBezTo>
                <a:cubicBezTo>
                  <a:pt x="1745" y="5"/>
                  <a:pt x="1688" y="0"/>
                  <a:pt x="16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5" name="Google Shape;135;p40"/>
          <p:cNvSpPr/>
          <p:nvPr/>
        </p:nvSpPr>
        <p:spPr>
          <a:xfrm>
            <a:off x="8356071" y="4719991"/>
            <a:ext cx="120908" cy="112428"/>
          </a:xfrm>
          <a:custGeom>
            <a:rect b="b" l="l" r="r" t="t"/>
            <a:pathLst>
              <a:path extrusionOk="0" h="2413" w="2595">
                <a:moveTo>
                  <a:pt x="1468" y="0"/>
                </a:moveTo>
                <a:cubicBezTo>
                  <a:pt x="1349" y="0"/>
                  <a:pt x="1235" y="20"/>
                  <a:pt x="1100" y="43"/>
                </a:cubicBezTo>
                <a:cubicBezTo>
                  <a:pt x="927" y="75"/>
                  <a:pt x="799" y="98"/>
                  <a:pt x="632" y="198"/>
                </a:cubicBezTo>
                <a:cubicBezTo>
                  <a:pt x="413" y="329"/>
                  <a:pt x="264" y="526"/>
                  <a:pt x="149" y="749"/>
                </a:cubicBezTo>
                <a:cubicBezTo>
                  <a:pt x="55" y="914"/>
                  <a:pt x="6" y="1101"/>
                  <a:pt x="6" y="1290"/>
                </a:cubicBezTo>
                <a:cubicBezTo>
                  <a:pt x="0" y="1433"/>
                  <a:pt x="31" y="1575"/>
                  <a:pt x="97" y="1702"/>
                </a:cubicBezTo>
                <a:cubicBezTo>
                  <a:pt x="137" y="1833"/>
                  <a:pt x="212" y="1951"/>
                  <a:pt x="313" y="2046"/>
                </a:cubicBezTo>
                <a:cubicBezTo>
                  <a:pt x="439" y="2176"/>
                  <a:pt x="597" y="2271"/>
                  <a:pt x="773" y="2320"/>
                </a:cubicBezTo>
                <a:cubicBezTo>
                  <a:pt x="922" y="2379"/>
                  <a:pt x="1076" y="2412"/>
                  <a:pt x="1232" y="2412"/>
                </a:cubicBezTo>
                <a:cubicBezTo>
                  <a:pt x="1329" y="2412"/>
                  <a:pt x="1427" y="2400"/>
                  <a:pt x="1525" y="2372"/>
                </a:cubicBezTo>
                <a:cubicBezTo>
                  <a:pt x="1694" y="2325"/>
                  <a:pt x="1823" y="2238"/>
                  <a:pt x="1966" y="2149"/>
                </a:cubicBezTo>
                <a:cubicBezTo>
                  <a:pt x="2237" y="1980"/>
                  <a:pt x="2473" y="1724"/>
                  <a:pt x="2537" y="1392"/>
                </a:cubicBezTo>
                <a:cubicBezTo>
                  <a:pt x="2541" y="1369"/>
                  <a:pt x="2545" y="1346"/>
                  <a:pt x="2550" y="1322"/>
                </a:cubicBezTo>
                <a:cubicBezTo>
                  <a:pt x="2587" y="1111"/>
                  <a:pt x="2594" y="984"/>
                  <a:pt x="2545" y="774"/>
                </a:cubicBezTo>
                <a:lnTo>
                  <a:pt x="2545" y="806"/>
                </a:lnTo>
                <a:cubicBezTo>
                  <a:pt x="2540" y="768"/>
                  <a:pt x="2531" y="732"/>
                  <a:pt x="2519" y="696"/>
                </a:cubicBezTo>
                <a:cubicBezTo>
                  <a:pt x="2502" y="660"/>
                  <a:pt x="2482" y="627"/>
                  <a:pt x="2459" y="595"/>
                </a:cubicBezTo>
                <a:lnTo>
                  <a:pt x="2459" y="595"/>
                </a:lnTo>
                <a:lnTo>
                  <a:pt x="2483" y="621"/>
                </a:lnTo>
                <a:cubicBezTo>
                  <a:pt x="2388" y="438"/>
                  <a:pt x="2270" y="347"/>
                  <a:pt x="2115" y="225"/>
                </a:cubicBezTo>
                <a:lnTo>
                  <a:pt x="2054" y="177"/>
                </a:lnTo>
                <a:cubicBezTo>
                  <a:pt x="1960" y="105"/>
                  <a:pt x="1848" y="66"/>
                  <a:pt x="1737" y="36"/>
                </a:cubicBezTo>
                <a:cubicBezTo>
                  <a:pt x="1639" y="10"/>
                  <a:pt x="1552" y="0"/>
                  <a:pt x="14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6" name="Google Shape;136;p40"/>
          <p:cNvSpPr/>
          <p:nvPr/>
        </p:nvSpPr>
        <p:spPr>
          <a:xfrm>
            <a:off x="7806604" y="250323"/>
            <a:ext cx="1059134" cy="397246"/>
          </a:xfrm>
          <a:custGeom>
            <a:rect b="b" l="l" r="r" t="t"/>
            <a:pathLst>
              <a:path extrusionOk="0" h="8394" w="22380">
                <a:moveTo>
                  <a:pt x="12706" y="4143"/>
                </a:moveTo>
                <a:lnTo>
                  <a:pt x="12706" y="4143"/>
                </a:lnTo>
                <a:cubicBezTo>
                  <a:pt x="12813" y="5027"/>
                  <a:pt x="12654" y="6011"/>
                  <a:pt x="12105" y="6710"/>
                </a:cubicBezTo>
                <a:cubicBezTo>
                  <a:pt x="11901" y="6972"/>
                  <a:pt x="11499" y="7347"/>
                  <a:pt x="11125" y="7347"/>
                </a:cubicBezTo>
                <a:cubicBezTo>
                  <a:pt x="11048" y="7347"/>
                  <a:pt x="10972" y="7331"/>
                  <a:pt x="10899" y="7295"/>
                </a:cubicBezTo>
                <a:cubicBezTo>
                  <a:pt x="10314" y="7004"/>
                  <a:pt x="10665" y="6155"/>
                  <a:pt x="10935" y="5793"/>
                </a:cubicBezTo>
                <a:cubicBezTo>
                  <a:pt x="11408" y="5158"/>
                  <a:pt x="12039" y="4615"/>
                  <a:pt x="12706" y="4143"/>
                </a:cubicBezTo>
                <a:close/>
                <a:moveTo>
                  <a:pt x="8226" y="1"/>
                </a:moveTo>
                <a:cubicBezTo>
                  <a:pt x="7103" y="1"/>
                  <a:pt x="5958" y="205"/>
                  <a:pt x="4923" y="470"/>
                </a:cubicBezTo>
                <a:cubicBezTo>
                  <a:pt x="4009" y="705"/>
                  <a:pt x="3123" y="1031"/>
                  <a:pt x="2274" y="1444"/>
                </a:cubicBezTo>
                <a:cubicBezTo>
                  <a:pt x="1506" y="1817"/>
                  <a:pt x="565" y="2225"/>
                  <a:pt x="85" y="2969"/>
                </a:cubicBezTo>
                <a:cubicBezTo>
                  <a:pt x="0" y="3099"/>
                  <a:pt x="117" y="3254"/>
                  <a:pt x="252" y="3254"/>
                </a:cubicBezTo>
                <a:cubicBezTo>
                  <a:pt x="266" y="3254"/>
                  <a:pt x="280" y="3252"/>
                  <a:pt x="294" y="3248"/>
                </a:cubicBezTo>
                <a:cubicBezTo>
                  <a:pt x="888" y="3094"/>
                  <a:pt x="1367" y="2699"/>
                  <a:pt x="1905" y="2403"/>
                </a:cubicBezTo>
                <a:cubicBezTo>
                  <a:pt x="2500" y="2077"/>
                  <a:pt x="3117" y="1793"/>
                  <a:pt x="3752" y="1557"/>
                </a:cubicBezTo>
                <a:cubicBezTo>
                  <a:pt x="4993" y="1093"/>
                  <a:pt x="6297" y="800"/>
                  <a:pt x="7616" y="715"/>
                </a:cubicBezTo>
                <a:cubicBezTo>
                  <a:pt x="7880" y="698"/>
                  <a:pt x="8149" y="686"/>
                  <a:pt x="8419" y="686"/>
                </a:cubicBezTo>
                <a:cubicBezTo>
                  <a:pt x="9395" y="686"/>
                  <a:pt x="10388" y="837"/>
                  <a:pt x="11199" y="1417"/>
                </a:cubicBezTo>
                <a:cubicBezTo>
                  <a:pt x="11831" y="1871"/>
                  <a:pt x="12266" y="2542"/>
                  <a:pt x="12511" y="3283"/>
                </a:cubicBezTo>
                <a:cubicBezTo>
                  <a:pt x="11847" y="3724"/>
                  <a:pt x="11217" y="4217"/>
                  <a:pt x="10631" y="4757"/>
                </a:cubicBezTo>
                <a:cubicBezTo>
                  <a:pt x="10106" y="5243"/>
                  <a:pt x="9639" y="5855"/>
                  <a:pt x="9587" y="6605"/>
                </a:cubicBezTo>
                <a:cubicBezTo>
                  <a:pt x="9541" y="7276"/>
                  <a:pt x="9830" y="7939"/>
                  <a:pt x="10439" y="8236"/>
                </a:cubicBezTo>
                <a:cubicBezTo>
                  <a:pt x="10664" y="8345"/>
                  <a:pt x="10885" y="8394"/>
                  <a:pt x="11100" y="8394"/>
                </a:cubicBezTo>
                <a:cubicBezTo>
                  <a:pt x="12128" y="8394"/>
                  <a:pt x="13004" y="7284"/>
                  <a:pt x="13320" y="6350"/>
                </a:cubicBezTo>
                <a:cubicBezTo>
                  <a:pt x="13611" y="5486"/>
                  <a:pt x="13611" y="4561"/>
                  <a:pt x="13388" y="3692"/>
                </a:cubicBezTo>
                <a:cubicBezTo>
                  <a:pt x="13548" y="3591"/>
                  <a:pt x="13707" y="3495"/>
                  <a:pt x="13866" y="3401"/>
                </a:cubicBezTo>
                <a:cubicBezTo>
                  <a:pt x="14994" y="2735"/>
                  <a:pt x="16224" y="2207"/>
                  <a:pt x="17493" y="1908"/>
                </a:cubicBezTo>
                <a:cubicBezTo>
                  <a:pt x="17875" y="1819"/>
                  <a:pt x="18269" y="1766"/>
                  <a:pt x="18654" y="1766"/>
                </a:cubicBezTo>
                <a:cubicBezTo>
                  <a:pt x="19713" y="1766"/>
                  <a:pt x="20706" y="2162"/>
                  <a:pt x="21203" y="3274"/>
                </a:cubicBezTo>
                <a:cubicBezTo>
                  <a:pt x="21795" y="4599"/>
                  <a:pt x="21043" y="5961"/>
                  <a:pt x="20126" y="6902"/>
                </a:cubicBezTo>
                <a:cubicBezTo>
                  <a:pt x="20012" y="7017"/>
                  <a:pt x="20111" y="7196"/>
                  <a:pt x="20252" y="7196"/>
                </a:cubicBezTo>
                <a:cubicBezTo>
                  <a:pt x="20265" y="7196"/>
                  <a:pt x="20277" y="7194"/>
                  <a:pt x="20290" y="7191"/>
                </a:cubicBezTo>
                <a:cubicBezTo>
                  <a:pt x="21684" y="6877"/>
                  <a:pt x="22380" y="5383"/>
                  <a:pt x="22193" y="3998"/>
                </a:cubicBezTo>
                <a:cubicBezTo>
                  <a:pt x="21998" y="2548"/>
                  <a:pt x="20855" y="1338"/>
                  <a:pt x="19455" y="1077"/>
                </a:cubicBezTo>
                <a:cubicBezTo>
                  <a:pt x="19178" y="1025"/>
                  <a:pt x="18898" y="1002"/>
                  <a:pt x="18617" y="1002"/>
                </a:cubicBezTo>
                <a:cubicBezTo>
                  <a:pt x="17305" y="1002"/>
                  <a:pt x="15960" y="1509"/>
                  <a:pt x="14793" y="2026"/>
                </a:cubicBezTo>
                <a:cubicBezTo>
                  <a:pt x="14215" y="2282"/>
                  <a:pt x="13654" y="2574"/>
                  <a:pt x="13114" y="2900"/>
                </a:cubicBezTo>
                <a:cubicBezTo>
                  <a:pt x="12579" y="1686"/>
                  <a:pt x="11591" y="683"/>
                  <a:pt x="10330" y="293"/>
                </a:cubicBezTo>
                <a:cubicBezTo>
                  <a:pt x="9661" y="85"/>
                  <a:pt x="8948" y="1"/>
                  <a:pt x="82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7" name="Google Shape;137;p40"/>
          <p:cNvSpPr/>
          <p:nvPr/>
        </p:nvSpPr>
        <p:spPr>
          <a:xfrm>
            <a:off x="-2" y="4372275"/>
            <a:ext cx="818846" cy="770995"/>
          </a:xfrm>
          <a:custGeom>
            <a:rect b="b" l="l" r="r" t="t"/>
            <a:pathLst>
              <a:path extrusionOk="0" h="15210" w="16154">
                <a:moveTo>
                  <a:pt x="0" y="1"/>
                </a:moveTo>
                <a:lnTo>
                  <a:pt x="0" y="15210"/>
                </a:lnTo>
                <a:lnTo>
                  <a:pt x="16153" y="15210"/>
                </a:lnTo>
                <a:cubicBezTo>
                  <a:pt x="15083" y="12179"/>
                  <a:pt x="13675" y="9303"/>
                  <a:pt x="11709" y="6797"/>
                </a:cubicBezTo>
                <a:cubicBezTo>
                  <a:pt x="8823" y="3115"/>
                  <a:pt x="4518" y="365"/>
                  <a:pt x="0" y="1"/>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8" name="Google Shape;138;p40"/>
          <p:cNvSpPr/>
          <p:nvPr/>
        </p:nvSpPr>
        <p:spPr>
          <a:xfrm>
            <a:off x="56721" y="4658168"/>
            <a:ext cx="557590" cy="367249"/>
          </a:xfrm>
          <a:custGeom>
            <a:rect b="b" l="l" r="r" t="t"/>
            <a:pathLst>
              <a:path extrusionOk="0" h="7245" w="11000">
                <a:moveTo>
                  <a:pt x="4375" y="0"/>
                </a:moveTo>
                <a:cubicBezTo>
                  <a:pt x="3572" y="0"/>
                  <a:pt x="2682" y="356"/>
                  <a:pt x="1952" y="645"/>
                </a:cubicBezTo>
                <a:cubicBezTo>
                  <a:pt x="1197" y="942"/>
                  <a:pt x="507" y="1210"/>
                  <a:pt x="33" y="1902"/>
                </a:cubicBezTo>
                <a:cubicBezTo>
                  <a:pt x="0" y="1951"/>
                  <a:pt x="42" y="2027"/>
                  <a:pt x="97" y="2027"/>
                </a:cubicBezTo>
                <a:cubicBezTo>
                  <a:pt x="99" y="2027"/>
                  <a:pt x="100" y="2027"/>
                  <a:pt x="102" y="2027"/>
                </a:cubicBezTo>
                <a:cubicBezTo>
                  <a:pt x="938" y="1961"/>
                  <a:pt x="1611" y="1549"/>
                  <a:pt x="2402" y="1285"/>
                </a:cubicBezTo>
                <a:cubicBezTo>
                  <a:pt x="2828" y="1142"/>
                  <a:pt x="3262" y="1024"/>
                  <a:pt x="3702" y="929"/>
                </a:cubicBezTo>
                <a:cubicBezTo>
                  <a:pt x="3876" y="891"/>
                  <a:pt x="4120" y="823"/>
                  <a:pt x="4330" y="823"/>
                </a:cubicBezTo>
                <a:cubicBezTo>
                  <a:pt x="4568" y="823"/>
                  <a:pt x="4763" y="910"/>
                  <a:pt x="4771" y="1226"/>
                </a:cubicBezTo>
                <a:cubicBezTo>
                  <a:pt x="4785" y="1926"/>
                  <a:pt x="3902" y="2445"/>
                  <a:pt x="3664" y="3078"/>
                </a:cubicBezTo>
                <a:cubicBezTo>
                  <a:pt x="3458" y="3622"/>
                  <a:pt x="3506" y="4326"/>
                  <a:pt x="3990" y="4700"/>
                </a:cubicBezTo>
                <a:cubicBezTo>
                  <a:pt x="4206" y="4867"/>
                  <a:pt x="4441" y="4927"/>
                  <a:pt x="4683" y="4927"/>
                </a:cubicBezTo>
                <a:cubicBezTo>
                  <a:pt x="5132" y="4927"/>
                  <a:pt x="5607" y="4723"/>
                  <a:pt x="6033" y="4624"/>
                </a:cubicBezTo>
                <a:cubicBezTo>
                  <a:pt x="6265" y="4570"/>
                  <a:pt x="6989" y="4394"/>
                  <a:pt x="7578" y="4394"/>
                </a:cubicBezTo>
                <a:cubicBezTo>
                  <a:pt x="8024" y="4394"/>
                  <a:pt x="8391" y="4495"/>
                  <a:pt x="8408" y="4826"/>
                </a:cubicBezTo>
                <a:cubicBezTo>
                  <a:pt x="8426" y="5150"/>
                  <a:pt x="8206" y="5455"/>
                  <a:pt x="8250" y="5804"/>
                </a:cubicBezTo>
                <a:cubicBezTo>
                  <a:pt x="8286" y="6101"/>
                  <a:pt x="8417" y="6375"/>
                  <a:pt x="8606" y="6603"/>
                </a:cubicBezTo>
                <a:cubicBezTo>
                  <a:pt x="9030" y="7116"/>
                  <a:pt x="9560" y="7245"/>
                  <a:pt x="10141" y="7245"/>
                </a:cubicBezTo>
                <a:cubicBezTo>
                  <a:pt x="10317" y="7245"/>
                  <a:pt x="10497" y="7233"/>
                  <a:pt x="10681" y="7216"/>
                </a:cubicBezTo>
                <a:cubicBezTo>
                  <a:pt x="10926" y="7195"/>
                  <a:pt x="10999" y="6837"/>
                  <a:pt x="10741" y="6762"/>
                </a:cubicBezTo>
                <a:cubicBezTo>
                  <a:pt x="10306" y="6636"/>
                  <a:pt x="9793" y="6496"/>
                  <a:pt x="9418" y="6231"/>
                </a:cubicBezTo>
                <a:cubicBezTo>
                  <a:pt x="9003" y="5937"/>
                  <a:pt x="9015" y="5640"/>
                  <a:pt x="9116" y="5183"/>
                </a:cubicBezTo>
                <a:cubicBezTo>
                  <a:pt x="9263" y="4523"/>
                  <a:pt x="9032" y="3977"/>
                  <a:pt x="8391" y="3743"/>
                </a:cubicBezTo>
                <a:cubicBezTo>
                  <a:pt x="8092" y="3635"/>
                  <a:pt x="7766" y="3595"/>
                  <a:pt x="7435" y="3595"/>
                </a:cubicBezTo>
                <a:cubicBezTo>
                  <a:pt x="6946" y="3595"/>
                  <a:pt x="6445" y="3681"/>
                  <a:pt x="6000" y="3762"/>
                </a:cubicBezTo>
                <a:cubicBezTo>
                  <a:pt x="5610" y="3833"/>
                  <a:pt x="5165" y="4045"/>
                  <a:pt x="4769" y="4045"/>
                </a:cubicBezTo>
                <a:cubicBezTo>
                  <a:pt x="4762" y="4045"/>
                  <a:pt x="4756" y="4045"/>
                  <a:pt x="4749" y="4045"/>
                </a:cubicBezTo>
                <a:cubicBezTo>
                  <a:pt x="4184" y="4036"/>
                  <a:pt x="4429" y="3367"/>
                  <a:pt x="4622" y="3079"/>
                </a:cubicBezTo>
                <a:cubicBezTo>
                  <a:pt x="5025" y="2482"/>
                  <a:pt x="5584" y="2010"/>
                  <a:pt x="5587" y="1224"/>
                </a:cubicBezTo>
                <a:cubicBezTo>
                  <a:pt x="5588" y="528"/>
                  <a:pt x="5110" y="15"/>
                  <a:pt x="4431" y="1"/>
                </a:cubicBezTo>
                <a:cubicBezTo>
                  <a:pt x="4412" y="1"/>
                  <a:pt x="4393" y="0"/>
                  <a:pt x="43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9" name="Google Shape;139;p40"/>
          <p:cNvSpPr txBox="1"/>
          <p:nvPr>
            <p:ph type="title"/>
          </p:nvPr>
        </p:nvSpPr>
        <p:spPr>
          <a:xfrm>
            <a:off x="196671" y="1133365"/>
            <a:ext cx="81594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 + Three Columns">
    <p:spTree>
      <p:nvGrpSpPr>
        <p:cNvPr id="140" name="Shape 140"/>
        <p:cNvGrpSpPr/>
        <p:nvPr/>
      </p:nvGrpSpPr>
      <p:grpSpPr>
        <a:xfrm>
          <a:off x="0" y="0"/>
          <a:ext cx="0" cy="0"/>
          <a:chOff x="0" y="0"/>
          <a:chExt cx="0" cy="0"/>
        </a:xfrm>
      </p:grpSpPr>
      <p:sp>
        <p:nvSpPr>
          <p:cNvPr id="141" name="Google Shape;141;p41"/>
          <p:cNvSpPr txBox="1"/>
          <p:nvPr>
            <p:ph type="title"/>
          </p:nvPr>
        </p:nvSpPr>
        <p:spPr>
          <a:xfrm>
            <a:off x="1322650" y="3522050"/>
            <a:ext cx="1833300" cy="407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1800"/>
              <a:buFont typeface="Calibri"/>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42" name="Google Shape;142;p41"/>
          <p:cNvSpPr txBox="1"/>
          <p:nvPr>
            <p:ph idx="1" type="subTitle"/>
          </p:nvPr>
        </p:nvSpPr>
        <p:spPr>
          <a:xfrm>
            <a:off x="1322650" y="3801675"/>
            <a:ext cx="1833300" cy="6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143" name="Google Shape;143;p41"/>
          <p:cNvSpPr txBox="1"/>
          <p:nvPr>
            <p:ph idx="2" type="title"/>
          </p:nvPr>
        </p:nvSpPr>
        <p:spPr>
          <a:xfrm>
            <a:off x="3655350" y="1630044"/>
            <a:ext cx="1833300" cy="407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1800"/>
              <a:buFont typeface="Calibri"/>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44" name="Google Shape;144;p41"/>
          <p:cNvSpPr/>
          <p:nvPr/>
        </p:nvSpPr>
        <p:spPr>
          <a:xfrm rot="5400000">
            <a:off x="6266152" y="1197960"/>
            <a:ext cx="4224588" cy="1689432"/>
          </a:xfrm>
          <a:custGeom>
            <a:rect b="b" l="l" r="r" t="t"/>
            <a:pathLst>
              <a:path extrusionOk="0" h="28504" w="71277">
                <a:moveTo>
                  <a:pt x="1" y="0"/>
                </a:moveTo>
                <a:lnTo>
                  <a:pt x="1" y="15127"/>
                </a:lnTo>
                <a:cubicBezTo>
                  <a:pt x="1718" y="14288"/>
                  <a:pt x="3526" y="13647"/>
                  <a:pt x="5389" y="13215"/>
                </a:cubicBezTo>
                <a:cubicBezTo>
                  <a:pt x="6738" y="12903"/>
                  <a:pt x="8143" y="12711"/>
                  <a:pt x="9533" y="12711"/>
                </a:cubicBezTo>
                <a:cubicBezTo>
                  <a:pt x="11440" y="12711"/>
                  <a:pt x="13321" y="13073"/>
                  <a:pt x="14997" y="13984"/>
                </a:cubicBezTo>
                <a:cubicBezTo>
                  <a:pt x="19932" y="16668"/>
                  <a:pt x="21662" y="23154"/>
                  <a:pt x="26048" y="26698"/>
                </a:cubicBezTo>
                <a:cubicBezTo>
                  <a:pt x="27326" y="27729"/>
                  <a:pt x="28890" y="28504"/>
                  <a:pt x="30506" y="28504"/>
                </a:cubicBezTo>
                <a:cubicBezTo>
                  <a:pt x="30639" y="28504"/>
                  <a:pt x="30773" y="28498"/>
                  <a:pt x="30908" y="28487"/>
                </a:cubicBezTo>
                <a:cubicBezTo>
                  <a:pt x="34863" y="28169"/>
                  <a:pt x="36905" y="23573"/>
                  <a:pt x="37904" y="19645"/>
                </a:cubicBezTo>
                <a:cubicBezTo>
                  <a:pt x="38901" y="15717"/>
                  <a:pt x="40247" y="11071"/>
                  <a:pt x="44034" y="9859"/>
                </a:cubicBezTo>
                <a:cubicBezTo>
                  <a:pt x="44652" y="9661"/>
                  <a:pt x="45269" y="9577"/>
                  <a:pt x="45886" y="9577"/>
                </a:cubicBezTo>
                <a:cubicBezTo>
                  <a:pt x="49081" y="9577"/>
                  <a:pt x="52279" y="11835"/>
                  <a:pt x="55605" y="12278"/>
                </a:cubicBezTo>
                <a:cubicBezTo>
                  <a:pt x="56016" y="12333"/>
                  <a:pt x="56429" y="12360"/>
                  <a:pt x="56841" y="12360"/>
                </a:cubicBezTo>
                <a:cubicBezTo>
                  <a:pt x="59348" y="12360"/>
                  <a:pt x="61832" y="11384"/>
                  <a:pt x="63963" y="9993"/>
                </a:cubicBezTo>
                <a:cubicBezTo>
                  <a:pt x="67458" y="7716"/>
                  <a:pt x="70193" y="4034"/>
                  <a:pt x="71277" y="0"/>
                </a:cubicBezTo>
                <a:close/>
              </a:path>
            </a:pathLst>
          </a:custGeom>
          <a:gradFill>
            <a:gsLst>
              <a:gs pos="0">
                <a:srgbClr val="123342"/>
              </a:gs>
              <a:gs pos="9000">
                <a:srgbClr val="123342"/>
              </a:gs>
              <a:gs pos="100000">
                <a:schemeClr val="lt1"/>
              </a:gs>
            </a:gsLst>
            <a:lin ang="81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5" name="Google Shape;145;p41"/>
          <p:cNvSpPr/>
          <p:nvPr/>
        </p:nvSpPr>
        <p:spPr>
          <a:xfrm rot="5400000">
            <a:off x="5735922" y="1725819"/>
            <a:ext cx="5282854" cy="1691862"/>
          </a:xfrm>
          <a:custGeom>
            <a:rect b="b" l="l" r="r" t="t"/>
            <a:pathLst>
              <a:path extrusionOk="0" h="28545" w="89132">
                <a:moveTo>
                  <a:pt x="88117" y="1"/>
                </a:moveTo>
                <a:cubicBezTo>
                  <a:pt x="87458" y="863"/>
                  <a:pt x="86746" y="1680"/>
                  <a:pt x="85962" y="2429"/>
                </a:cubicBezTo>
                <a:cubicBezTo>
                  <a:pt x="84570" y="3758"/>
                  <a:pt x="82955" y="4885"/>
                  <a:pt x="81162" y="5562"/>
                </a:cubicBezTo>
                <a:cubicBezTo>
                  <a:pt x="79522" y="6182"/>
                  <a:pt x="77793" y="6384"/>
                  <a:pt x="76056" y="6384"/>
                </a:cubicBezTo>
                <a:cubicBezTo>
                  <a:pt x="75775" y="6384"/>
                  <a:pt x="75494" y="6379"/>
                  <a:pt x="75213" y="6369"/>
                </a:cubicBezTo>
                <a:cubicBezTo>
                  <a:pt x="72586" y="6279"/>
                  <a:pt x="69912" y="5825"/>
                  <a:pt x="67267" y="5825"/>
                </a:cubicBezTo>
                <a:cubicBezTo>
                  <a:pt x="65816" y="5825"/>
                  <a:pt x="64374" y="5962"/>
                  <a:pt x="62953" y="6369"/>
                </a:cubicBezTo>
                <a:cubicBezTo>
                  <a:pt x="59253" y="7430"/>
                  <a:pt x="56368" y="10254"/>
                  <a:pt x="54067" y="13282"/>
                </a:cubicBezTo>
                <a:cubicBezTo>
                  <a:pt x="51509" y="16651"/>
                  <a:pt x="49489" y="20466"/>
                  <a:pt x="46504" y="23485"/>
                </a:cubicBezTo>
                <a:cubicBezTo>
                  <a:pt x="44191" y="25824"/>
                  <a:pt x="41030" y="27724"/>
                  <a:pt x="37726" y="27724"/>
                </a:cubicBezTo>
                <a:cubicBezTo>
                  <a:pt x="37103" y="27724"/>
                  <a:pt x="36475" y="27656"/>
                  <a:pt x="35846" y="27511"/>
                </a:cubicBezTo>
                <a:cubicBezTo>
                  <a:pt x="32488" y="26737"/>
                  <a:pt x="29995" y="24084"/>
                  <a:pt x="27789" y="21552"/>
                </a:cubicBezTo>
                <a:cubicBezTo>
                  <a:pt x="26624" y="20216"/>
                  <a:pt x="25497" y="18843"/>
                  <a:pt x="24270" y="17565"/>
                </a:cubicBezTo>
                <a:cubicBezTo>
                  <a:pt x="22916" y="16152"/>
                  <a:pt x="21408" y="14897"/>
                  <a:pt x="19772" y="13824"/>
                </a:cubicBezTo>
                <a:cubicBezTo>
                  <a:pt x="16221" y="11500"/>
                  <a:pt x="11995" y="10167"/>
                  <a:pt x="7804" y="10167"/>
                </a:cubicBezTo>
                <a:cubicBezTo>
                  <a:pt x="5126" y="10167"/>
                  <a:pt x="2463" y="10711"/>
                  <a:pt x="0" y="11888"/>
                </a:cubicBezTo>
                <a:lnTo>
                  <a:pt x="2" y="12813"/>
                </a:lnTo>
                <a:cubicBezTo>
                  <a:pt x="421" y="12607"/>
                  <a:pt x="848" y="12417"/>
                  <a:pt x="1281" y="12246"/>
                </a:cubicBezTo>
                <a:cubicBezTo>
                  <a:pt x="3096" y="11537"/>
                  <a:pt x="5011" y="11120"/>
                  <a:pt x="6956" y="11013"/>
                </a:cubicBezTo>
                <a:cubicBezTo>
                  <a:pt x="7294" y="10995"/>
                  <a:pt x="7631" y="10985"/>
                  <a:pt x="7967" y="10985"/>
                </a:cubicBezTo>
                <a:cubicBezTo>
                  <a:pt x="11577" y="10985"/>
                  <a:pt x="15129" y="12052"/>
                  <a:pt x="18265" y="13875"/>
                </a:cubicBezTo>
                <a:cubicBezTo>
                  <a:pt x="19998" y="14886"/>
                  <a:pt x="21601" y="16103"/>
                  <a:pt x="23037" y="17504"/>
                </a:cubicBezTo>
                <a:cubicBezTo>
                  <a:pt x="24320" y="18751"/>
                  <a:pt x="25471" y="20131"/>
                  <a:pt x="26640" y="21490"/>
                </a:cubicBezTo>
                <a:cubicBezTo>
                  <a:pt x="28839" y="24048"/>
                  <a:pt x="31203" y="26734"/>
                  <a:pt x="34403" y="27950"/>
                </a:cubicBezTo>
                <a:cubicBezTo>
                  <a:pt x="35480" y="28359"/>
                  <a:pt x="36578" y="28544"/>
                  <a:pt x="37671" y="28544"/>
                </a:cubicBezTo>
                <a:cubicBezTo>
                  <a:pt x="40297" y="28544"/>
                  <a:pt x="42886" y="27474"/>
                  <a:pt x="45040" y="25861"/>
                </a:cubicBezTo>
                <a:cubicBezTo>
                  <a:pt x="48408" y="23336"/>
                  <a:pt x="50644" y="19660"/>
                  <a:pt x="52993" y="16209"/>
                </a:cubicBezTo>
                <a:cubicBezTo>
                  <a:pt x="55220" y="12937"/>
                  <a:pt x="57765" y="9619"/>
                  <a:pt x="61367" y="7868"/>
                </a:cubicBezTo>
                <a:cubicBezTo>
                  <a:pt x="63267" y="6945"/>
                  <a:pt x="65282" y="6674"/>
                  <a:pt x="67325" y="6674"/>
                </a:cubicBezTo>
                <a:cubicBezTo>
                  <a:pt x="69396" y="6674"/>
                  <a:pt x="71496" y="6952"/>
                  <a:pt x="73534" y="7111"/>
                </a:cubicBezTo>
                <a:cubicBezTo>
                  <a:pt x="74387" y="7177"/>
                  <a:pt x="75245" y="7224"/>
                  <a:pt x="76102" y="7224"/>
                </a:cubicBezTo>
                <a:cubicBezTo>
                  <a:pt x="77282" y="7224"/>
                  <a:pt x="78460" y="7135"/>
                  <a:pt x="79620" y="6889"/>
                </a:cubicBezTo>
                <a:cubicBezTo>
                  <a:pt x="81488" y="6493"/>
                  <a:pt x="83243" y="5641"/>
                  <a:pt x="84786" y="4501"/>
                </a:cubicBezTo>
                <a:cubicBezTo>
                  <a:pt x="86486" y="3248"/>
                  <a:pt x="87899" y="1700"/>
                  <a:pt x="891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6" name="Google Shape;146;p41"/>
          <p:cNvSpPr/>
          <p:nvPr/>
        </p:nvSpPr>
        <p:spPr>
          <a:xfrm rot="5400000">
            <a:off x="7149133" y="1316319"/>
            <a:ext cx="3236616" cy="578297"/>
          </a:xfrm>
          <a:custGeom>
            <a:rect b="b" l="l" r="r" t="t"/>
            <a:pathLst>
              <a:path extrusionOk="0" h="9757" w="54608">
                <a:moveTo>
                  <a:pt x="44464" y="3737"/>
                </a:moveTo>
                <a:cubicBezTo>
                  <a:pt x="44660" y="3868"/>
                  <a:pt x="44840" y="4021"/>
                  <a:pt x="44989" y="4208"/>
                </a:cubicBezTo>
                <a:lnTo>
                  <a:pt x="44987" y="4208"/>
                </a:lnTo>
                <a:cubicBezTo>
                  <a:pt x="45428" y="4763"/>
                  <a:pt x="45254" y="5397"/>
                  <a:pt x="44675" y="5743"/>
                </a:cubicBezTo>
                <a:cubicBezTo>
                  <a:pt x="44243" y="5999"/>
                  <a:pt x="43673" y="6135"/>
                  <a:pt x="43158" y="6135"/>
                </a:cubicBezTo>
                <a:cubicBezTo>
                  <a:pt x="43084" y="6135"/>
                  <a:pt x="43012" y="6132"/>
                  <a:pt x="42941" y="6126"/>
                </a:cubicBezTo>
                <a:cubicBezTo>
                  <a:pt x="42571" y="6097"/>
                  <a:pt x="42193" y="5952"/>
                  <a:pt x="42464" y="5511"/>
                </a:cubicBezTo>
                <a:cubicBezTo>
                  <a:pt x="42676" y="5169"/>
                  <a:pt x="43017" y="4868"/>
                  <a:pt x="43313" y="4602"/>
                </a:cubicBezTo>
                <a:cubicBezTo>
                  <a:pt x="43669" y="4279"/>
                  <a:pt x="44055" y="3989"/>
                  <a:pt x="44464" y="3737"/>
                </a:cubicBezTo>
                <a:close/>
                <a:moveTo>
                  <a:pt x="14776" y="2515"/>
                </a:moveTo>
                <a:lnTo>
                  <a:pt x="14776" y="2515"/>
                </a:lnTo>
                <a:cubicBezTo>
                  <a:pt x="15006" y="3146"/>
                  <a:pt x="14880" y="3892"/>
                  <a:pt x="14605" y="4488"/>
                </a:cubicBezTo>
                <a:cubicBezTo>
                  <a:pt x="14068" y="5652"/>
                  <a:pt x="12782" y="6642"/>
                  <a:pt x="11479" y="6642"/>
                </a:cubicBezTo>
                <a:cubicBezTo>
                  <a:pt x="11369" y="6642"/>
                  <a:pt x="11259" y="6635"/>
                  <a:pt x="11149" y="6620"/>
                </a:cubicBezTo>
                <a:cubicBezTo>
                  <a:pt x="10685" y="6558"/>
                  <a:pt x="10285" y="6263"/>
                  <a:pt x="10381" y="5739"/>
                </a:cubicBezTo>
                <a:cubicBezTo>
                  <a:pt x="10453" y="5344"/>
                  <a:pt x="10785" y="4986"/>
                  <a:pt x="11068" y="4727"/>
                </a:cubicBezTo>
                <a:cubicBezTo>
                  <a:pt x="11672" y="4176"/>
                  <a:pt x="12433" y="3753"/>
                  <a:pt x="13136" y="3351"/>
                </a:cubicBezTo>
                <a:cubicBezTo>
                  <a:pt x="13670" y="3045"/>
                  <a:pt x="14220" y="2771"/>
                  <a:pt x="14776" y="2515"/>
                </a:cubicBezTo>
                <a:close/>
                <a:moveTo>
                  <a:pt x="31628" y="3648"/>
                </a:moveTo>
                <a:lnTo>
                  <a:pt x="31628" y="3648"/>
                </a:lnTo>
                <a:cubicBezTo>
                  <a:pt x="32105" y="4710"/>
                  <a:pt x="32118" y="5972"/>
                  <a:pt x="31559" y="7037"/>
                </a:cubicBezTo>
                <a:cubicBezTo>
                  <a:pt x="31211" y="7701"/>
                  <a:pt x="30661" y="8265"/>
                  <a:pt x="30007" y="8613"/>
                </a:cubicBezTo>
                <a:cubicBezTo>
                  <a:pt x="29585" y="8838"/>
                  <a:pt x="29034" y="9027"/>
                  <a:pt x="28513" y="9027"/>
                </a:cubicBezTo>
                <a:cubicBezTo>
                  <a:pt x="28266" y="9027"/>
                  <a:pt x="28026" y="8984"/>
                  <a:pt x="27810" y="8883"/>
                </a:cubicBezTo>
                <a:cubicBezTo>
                  <a:pt x="27011" y="8511"/>
                  <a:pt x="27010" y="7484"/>
                  <a:pt x="27360" y="6788"/>
                </a:cubicBezTo>
                <a:cubicBezTo>
                  <a:pt x="27709" y="6090"/>
                  <a:pt x="28308" y="5509"/>
                  <a:pt x="28918" y="5048"/>
                </a:cubicBezTo>
                <a:cubicBezTo>
                  <a:pt x="29739" y="4429"/>
                  <a:pt x="30666" y="3988"/>
                  <a:pt x="31628" y="3648"/>
                </a:cubicBezTo>
                <a:close/>
                <a:moveTo>
                  <a:pt x="23653" y="1"/>
                </a:moveTo>
                <a:cubicBezTo>
                  <a:pt x="20706" y="1"/>
                  <a:pt x="17763" y="617"/>
                  <a:pt x="15042" y="1777"/>
                </a:cubicBezTo>
                <a:cubicBezTo>
                  <a:pt x="14543" y="1097"/>
                  <a:pt x="13688" y="708"/>
                  <a:pt x="12743" y="654"/>
                </a:cubicBezTo>
                <a:cubicBezTo>
                  <a:pt x="12623" y="648"/>
                  <a:pt x="12502" y="644"/>
                  <a:pt x="12381" y="644"/>
                </a:cubicBezTo>
                <a:cubicBezTo>
                  <a:pt x="10727" y="644"/>
                  <a:pt x="8995" y="1262"/>
                  <a:pt x="7487" y="1859"/>
                </a:cubicBezTo>
                <a:cubicBezTo>
                  <a:pt x="5662" y="2583"/>
                  <a:pt x="3890" y="3532"/>
                  <a:pt x="2323" y="4740"/>
                </a:cubicBezTo>
                <a:cubicBezTo>
                  <a:pt x="1573" y="5318"/>
                  <a:pt x="860" y="5942"/>
                  <a:pt x="187" y="6607"/>
                </a:cubicBezTo>
                <a:cubicBezTo>
                  <a:pt x="1" y="6791"/>
                  <a:pt x="176" y="7051"/>
                  <a:pt x="379" y="7051"/>
                </a:cubicBezTo>
                <a:cubicBezTo>
                  <a:pt x="437" y="7051"/>
                  <a:pt x="497" y="7030"/>
                  <a:pt x="551" y="6979"/>
                </a:cubicBezTo>
                <a:cubicBezTo>
                  <a:pt x="2899" y="4805"/>
                  <a:pt x="5686" y="3096"/>
                  <a:pt x="8696" y="2080"/>
                </a:cubicBezTo>
                <a:cubicBezTo>
                  <a:pt x="9866" y="1686"/>
                  <a:pt x="11151" y="1269"/>
                  <a:pt x="12405" y="1269"/>
                </a:cubicBezTo>
                <a:cubicBezTo>
                  <a:pt x="12564" y="1269"/>
                  <a:pt x="12722" y="1276"/>
                  <a:pt x="12880" y="1290"/>
                </a:cubicBezTo>
                <a:cubicBezTo>
                  <a:pt x="13477" y="1345"/>
                  <a:pt x="14102" y="1542"/>
                  <a:pt x="14498" y="2022"/>
                </a:cubicBezTo>
                <a:cubicBezTo>
                  <a:pt x="13674" y="2398"/>
                  <a:pt x="12874" y="2825"/>
                  <a:pt x="12105" y="3302"/>
                </a:cubicBezTo>
                <a:cubicBezTo>
                  <a:pt x="11355" y="3770"/>
                  <a:pt x="10530" y="4259"/>
                  <a:pt x="10058" y="5042"/>
                </a:cubicBezTo>
                <a:cubicBezTo>
                  <a:pt x="9691" y="5658"/>
                  <a:pt x="9666" y="6462"/>
                  <a:pt x="10289" y="6917"/>
                </a:cubicBezTo>
                <a:cubicBezTo>
                  <a:pt x="10608" y="7152"/>
                  <a:pt x="11003" y="7239"/>
                  <a:pt x="11405" y="7239"/>
                </a:cubicBezTo>
                <a:cubicBezTo>
                  <a:pt x="11781" y="7239"/>
                  <a:pt x="12164" y="7162"/>
                  <a:pt x="12497" y="7059"/>
                </a:cubicBezTo>
                <a:cubicBezTo>
                  <a:pt x="14036" y="6579"/>
                  <a:pt x="15333" y="5171"/>
                  <a:pt x="15484" y="3498"/>
                </a:cubicBezTo>
                <a:cubicBezTo>
                  <a:pt x="15526" y="3034"/>
                  <a:pt x="15461" y="2624"/>
                  <a:pt x="15315" y="2267"/>
                </a:cubicBezTo>
                <a:cubicBezTo>
                  <a:pt x="17512" y="1326"/>
                  <a:pt x="19848" y="757"/>
                  <a:pt x="22231" y="585"/>
                </a:cubicBezTo>
                <a:cubicBezTo>
                  <a:pt x="22751" y="548"/>
                  <a:pt x="23274" y="529"/>
                  <a:pt x="23797" y="529"/>
                </a:cubicBezTo>
                <a:cubicBezTo>
                  <a:pt x="24849" y="529"/>
                  <a:pt x="25902" y="608"/>
                  <a:pt x="26935" y="783"/>
                </a:cubicBezTo>
                <a:cubicBezTo>
                  <a:pt x="28304" y="1013"/>
                  <a:pt x="29751" y="1447"/>
                  <a:pt x="30785" y="2441"/>
                </a:cubicBezTo>
                <a:cubicBezTo>
                  <a:pt x="30943" y="2594"/>
                  <a:pt x="31087" y="2758"/>
                  <a:pt x="31215" y="2936"/>
                </a:cubicBezTo>
                <a:cubicBezTo>
                  <a:pt x="31150" y="2960"/>
                  <a:pt x="31084" y="2982"/>
                  <a:pt x="31017" y="3006"/>
                </a:cubicBezTo>
                <a:cubicBezTo>
                  <a:pt x="29366" y="3648"/>
                  <a:pt x="27514" y="4704"/>
                  <a:pt x="26677" y="6378"/>
                </a:cubicBezTo>
                <a:cubicBezTo>
                  <a:pt x="25920" y="7893"/>
                  <a:pt x="26603" y="9757"/>
                  <a:pt x="28349" y="9757"/>
                </a:cubicBezTo>
                <a:cubicBezTo>
                  <a:pt x="28419" y="9757"/>
                  <a:pt x="28490" y="9754"/>
                  <a:pt x="28563" y="9748"/>
                </a:cubicBezTo>
                <a:cubicBezTo>
                  <a:pt x="30232" y="9608"/>
                  <a:pt x="31764" y="8345"/>
                  <a:pt x="32293" y="6731"/>
                </a:cubicBezTo>
                <a:cubicBezTo>
                  <a:pt x="32646" y="5655"/>
                  <a:pt x="32551" y="4493"/>
                  <a:pt x="32101" y="3489"/>
                </a:cubicBezTo>
                <a:cubicBezTo>
                  <a:pt x="32448" y="3379"/>
                  <a:pt x="32799" y="3280"/>
                  <a:pt x="33149" y="3191"/>
                </a:cubicBezTo>
                <a:cubicBezTo>
                  <a:pt x="34906" y="2739"/>
                  <a:pt x="36742" y="2453"/>
                  <a:pt x="38568" y="2453"/>
                </a:cubicBezTo>
                <a:cubicBezTo>
                  <a:pt x="40121" y="2453"/>
                  <a:pt x="41666" y="2659"/>
                  <a:pt x="43151" y="3147"/>
                </a:cubicBezTo>
                <a:cubicBezTo>
                  <a:pt x="43298" y="3195"/>
                  <a:pt x="43448" y="3247"/>
                  <a:pt x="43597" y="3303"/>
                </a:cubicBezTo>
                <a:cubicBezTo>
                  <a:pt x="42522" y="4087"/>
                  <a:pt x="40416" y="5963"/>
                  <a:pt x="42189" y="6795"/>
                </a:cubicBezTo>
                <a:cubicBezTo>
                  <a:pt x="42484" y="6933"/>
                  <a:pt x="42842" y="6999"/>
                  <a:pt x="43220" y="6999"/>
                </a:cubicBezTo>
                <a:cubicBezTo>
                  <a:pt x="44307" y="6999"/>
                  <a:pt x="45557" y="6454"/>
                  <a:pt x="45934" y="5530"/>
                </a:cubicBezTo>
                <a:cubicBezTo>
                  <a:pt x="46319" y="4591"/>
                  <a:pt x="45898" y="3856"/>
                  <a:pt x="45228" y="3312"/>
                </a:cubicBezTo>
                <a:cubicBezTo>
                  <a:pt x="46328" y="2783"/>
                  <a:pt x="47533" y="2511"/>
                  <a:pt x="48744" y="2511"/>
                </a:cubicBezTo>
                <a:cubicBezTo>
                  <a:pt x="49855" y="2511"/>
                  <a:pt x="50971" y="2740"/>
                  <a:pt x="52014" y="3209"/>
                </a:cubicBezTo>
                <a:cubicBezTo>
                  <a:pt x="52712" y="3524"/>
                  <a:pt x="53373" y="3871"/>
                  <a:pt x="53994" y="4326"/>
                </a:cubicBezTo>
                <a:cubicBezTo>
                  <a:pt x="54046" y="4365"/>
                  <a:pt x="54100" y="4381"/>
                  <a:pt x="54153" y="4381"/>
                </a:cubicBezTo>
                <a:cubicBezTo>
                  <a:pt x="54399" y="4381"/>
                  <a:pt x="54608" y="4015"/>
                  <a:pt x="54383" y="3810"/>
                </a:cubicBezTo>
                <a:cubicBezTo>
                  <a:pt x="52799" y="2368"/>
                  <a:pt x="50775" y="1655"/>
                  <a:pt x="48736" y="1655"/>
                </a:cubicBezTo>
                <a:cubicBezTo>
                  <a:pt x="47247" y="1655"/>
                  <a:pt x="45751" y="2034"/>
                  <a:pt x="44412" y="2787"/>
                </a:cubicBezTo>
                <a:cubicBezTo>
                  <a:pt x="44049" y="2600"/>
                  <a:pt x="43669" y="2443"/>
                  <a:pt x="43280" y="2319"/>
                </a:cubicBezTo>
                <a:cubicBezTo>
                  <a:pt x="41771" y="1837"/>
                  <a:pt x="40186" y="1632"/>
                  <a:pt x="38605" y="1632"/>
                </a:cubicBezTo>
                <a:cubicBezTo>
                  <a:pt x="38082" y="1632"/>
                  <a:pt x="37560" y="1654"/>
                  <a:pt x="37041" y="1696"/>
                </a:cubicBezTo>
                <a:cubicBezTo>
                  <a:pt x="35244" y="1843"/>
                  <a:pt x="33413" y="2176"/>
                  <a:pt x="31692" y="2763"/>
                </a:cubicBezTo>
                <a:cubicBezTo>
                  <a:pt x="31471" y="2438"/>
                  <a:pt x="31209" y="2144"/>
                  <a:pt x="30912" y="1889"/>
                </a:cubicBezTo>
                <a:cubicBezTo>
                  <a:pt x="29624" y="788"/>
                  <a:pt x="27923" y="376"/>
                  <a:pt x="26296" y="169"/>
                </a:cubicBezTo>
                <a:cubicBezTo>
                  <a:pt x="25419" y="56"/>
                  <a:pt x="24536" y="1"/>
                  <a:pt x="2365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7" name="Google Shape;147;p41"/>
          <p:cNvSpPr txBox="1"/>
          <p:nvPr>
            <p:ph idx="3" type="subTitle"/>
          </p:nvPr>
        </p:nvSpPr>
        <p:spPr>
          <a:xfrm>
            <a:off x="3655350" y="1909668"/>
            <a:ext cx="1833300" cy="6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148" name="Google Shape;148;p41"/>
          <p:cNvSpPr txBox="1"/>
          <p:nvPr>
            <p:ph idx="4" type="title"/>
          </p:nvPr>
        </p:nvSpPr>
        <p:spPr>
          <a:xfrm>
            <a:off x="5988050" y="3522050"/>
            <a:ext cx="1833300" cy="407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1800"/>
              <a:buFont typeface="Calibri"/>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49" name="Google Shape;149;p41"/>
          <p:cNvSpPr txBox="1"/>
          <p:nvPr>
            <p:ph idx="5" type="subTitle"/>
          </p:nvPr>
        </p:nvSpPr>
        <p:spPr>
          <a:xfrm>
            <a:off x="5988050" y="3801675"/>
            <a:ext cx="1833300" cy="6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150" name="Google Shape;150;p41"/>
          <p:cNvSpPr txBox="1"/>
          <p:nvPr>
            <p:ph idx="6"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bg>
      <p:bgPr>
        <a:gradFill>
          <a:gsLst>
            <a:gs pos="0">
              <a:srgbClr val="B6DDE7"/>
            </a:gs>
            <a:gs pos="54000">
              <a:srgbClr val="53AFC8"/>
            </a:gs>
            <a:gs pos="100000">
              <a:srgbClr val="276A7C"/>
            </a:gs>
          </a:gsLst>
          <a:path path="circle">
            <a:fillToRect b="50%" l="50%" r="50%" t="50%"/>
          </a:path>
          <a:tileRect/>
        </a:gradFill>
      </p:bgPr>
    </p:bg>
    <p:spTree>
      <p:nvGrpSpPr>
        <p:cNvPr id="151" name="Shape 151"/>
        <p:cNvGrpSpPr/>
        <p:nvPr/>
      </p:nvGrpSpPr>
      <p:grpSpPr>
        <a:xfrm>
          <a:off x="0" y="0"/>
          <a:ext cx="0" cy="0"/>
          <a:chOff x="0" y="0"/>
          <a:chExt cx="0" cy="0"/>
        </a:xfrm>
      </p:grpSpPr>
      <p:pic>
        <p:nvPicPr>
          <p:cNvPr descr="interna+textura.png" id="152" name="Google Shape;152;p4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53" name="Google Shape;153;p42"/>
          <p:cNvSpPr/>
          <p:nvPr/>
        </p:nvSpPr>
        <p:spPr>
          <a:xfrm rot="-2577040">
            <a:off x="-1356640" y="-81011"/>
            <a:ext cx="3598474" cy="1880224"/>
          </a:xfrm>
          <a:custGeom>
            <a:rect b="b" l="l" r="r" t="t"/>
            <a:pathLst>
              <a:path extrusionOk="0" h="23791" w="59323">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4" name="Google Shape;154;p42"/>
          <p:cNvSpPr/>
          <p:nvPr/>
        </p:nvSpPr>
        <p:spPr>
          <a:xfrm rot="-6686282">
            <a:off x="186838" y="443796"/>
            <a:ext cx="257417" cy="250656"/>
          </a:xfrm>
          <a:custGeom>
            <a:rect b="b" l="l" r="r" t="t"/>
            <a:pathLst>
              <a:path extrusionOk="0" h="3040" w="3122">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5" name="Google Shape;155;p42"/>
          <p:cNvSpPr/>
          <p:nvPr/>
        </p:nvSpPr>
        <p:spPr>
          <a:xfrm rot="-6686282">
            <a:off x="577498" y="826047"/>
            <a:ext cx="211985" cy="211161"/>
          </a:xfrm>
          <a:custGeom>
            <a:rect b="b" l="l" r="r" t="t"/>
            <a:pathLst>
              <a:path extrusionOk="0" h="2561" w="2571">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6" name="Google Shape;156;p42"/>
          <p:cNvSpPr/>
          <p:nvPr/>
        </p:nvSpPr>
        <p:spPr>
          <a:xfrm rot="-6686282">
            <a:off x="751473" y="420215"/>
            <a:ext cx="142890" cy="144787"/>
          </a:xfrm>
          <a:custGeom>
            <a:rect b="b" l="l" r="r" t="t"/>
            <a:pathLst>
              <a:path extrusionOk="0" h="1756" w="1733">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7" name="Google Shape;157;p42"/>
          <p:cNvSpPr/>
          <p:nvPr/>
        </p:nvSpPr>
        <p:spPr>
          <a:xfrm rot="-6686282">
            <a:off x="998418" y="779956"/>
            <a:ext cx="119226" cy="120711"/>
          </a:xfrm>
          <a:custGeom>
            <a:rect b="b" l="l" r="r" t="t"/>
            <a:pathLst>
              <a:path extrusionOk="0" h="1464" w="1446">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8" name="Google Shape;158;p42"/>
          <p:cNvSpPr/>
          <p:nvPr/>
        </p:nvSpPr>
        <p:spPr>
          <a:xfrm rot="-6686282">
            <a:off x="1179731" y="496401"/>
            <a:ext cx="157484" cy="145611"/>
          </a:xfrm>
          <a:custGeom>
            <a:rect b="b" l="l" r="r" t="t"/>
            <a:pathLst>
              <a:path extrusionOk="0" h="1766" w="191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59" name="Shape 159"/>
        <p:cNvGrpSpPr/>
        <p:nvPr/>
      </p:nvGrpSpPr>
      <p:grpSpPr>
        <a:xfrm>
          <a:off x="0" y="0"/>
          <a:ext cx="0" cy="0"/>
          <a:chOff x="0" y="0"/>
          <a:chExt cx="0" cy="0"/>
        </a:xfrm>
      </p:grpSpPr>
      <p:pic>
        <p:nvPicPr>
          <p:cNvPr descr="interna-con-franja.png" id="160" name="Google Shape;160;p4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1" name="Google Shape;161;p43"/>
          <p:cNvSpPr/>
          <p:nvPr/>
        </p:nvSpPr>
        <p:spPr>
          <a:xfrm>
            <a:off x="0" y="0"/>
            <a:ext cx="9144000" cy="1170432"/>
          </a:xfrm>
          <a:prstGeom prst="rect">
            <a:avLst/>
          </a:prstGeom>
          <a:solidFill>
            <a:srgbClr val="123342"/>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62" name="Shape 162"/>
        <p:cNvGrpSpPr/>
        <p:nvPr/>
      </p:nvGrpSpPr>
      <p:grpSpPr>
        <a:xfrm>
          <a:off x="0" y="0"/>
          <a:ext cx="0" cy="0"/>
          <a:chOff x="0" y="0"/>
          <a:chExt cx="0" cy="0"/>
        </a:xfrm>
      </p:grpSpPr>
      <p:sp>
        <p:nvSpPr>
          <p:cNvPr id="163" name="Google Shape;163;p44"/>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7200"/>
              <a:buFont typeface="Calibri"/>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164" name="Google Shape;164;p44"/>
          <p:cNvSpPr txBox="1"/>
          <p:nvPr>
            <p:ph idx="1" type="body"/>
          </p:nvPr>
        </p:nvSpPr>
        <p:spPr>
          <a:xfrm>
            <a:off x="311700" y="29998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spcBef>
                <a:spcPts val="0"/>
              </a:spcBef>
              <a:spcAft>
                <a:spcPts val="0"/>
              </a:spcAft>
              <a:buClr>
                <a:schemeClr val="dk1"/>
              </a:buClr>
              <a:buSzPts val="1800"/>
              <a:buChar char="●"/>
              <a:defRPr/>
            </a:lvl1pPr>
            <a:lvl2pPr indent="-342900" lvl="1" marL="914400" algn="ctr">
              <a:spcBef>
                <a:spcPts val="1600"/>
              </a:spcBef>
              <a:spcAft>
                <a:spcPts val="0"/>
              </a:spcAft>
              <a:buClr>
                <a:schemeClr val="dk1"/>
              </a:buClr>
              <a:buSzPts val="1800"/>
              <a:buChar char="○"/>
              <a:defRPr sz="1800"/>
            </a:lvl2pPr>
            <a:lvl3pPr indent="-342900" lvl="2" marL="1371600" algn="ctr">
              <a:spcBef>
                <a:spcPts val="1600"/>
              </a:spcBef>
              <a:spcAft>
                <a:spcPts val="0"/>
              </a:spcAft>
              <a:buClr>
                <a:schemeClr val="dk1"/>
              </a:buClr>
              <a:buSzPts val="1800"/>
              <a:buChar char="■"/>
              <a:defRPr sz="1800"/>
            </a:lvl3pPr>
            <a:lvl4pPr indent="-342900" lvl="3" marL="1828800" algn="ctr">
              <a:spcBef>
                <a:spcPts val="1600"/>
              </a:spcBef>
              <a:spcAft>
                <a:spcPts val="0"/>
              </a:spcAft>
              <a:buClr>
                <a:schemeClr val="dk1"/>
              </a:buClr>
              <a:buSzPts val="1800"/>
              <a:buChar char="●"/>
              <a:defRPr sz="1800"/>
            </a:lvl4pPr>
            <a:lvl5pPr indent="-342900" lvl="4" marL="2286000" algn="ctr">
              <a:spcBef>
                <a:spcPts val="1600"/>
              </a:spcBef>
              <a:spcAft>
                <a:spcPts val="0"/>
              </a:spcAft>
              <a:buClr>
                <a:schemeClr val="dk1"/>
              </a:buClr>
              <a:buSzPts val="1800"/>
              <a:buChar char="○"/>
              <a:defRPr sz="1800"/>
            </a:lvl5pPr>
            <a:lvl6pPr indent="-342900" lvl="5" marL="2743200" algn="ctr">
              <a:spcBef>
                <a:spcPts val="1600"/>
              </a:spcBef>
              <a:spcAft>
                <a:spcPts val="0"/>
              </a:spcAft>
              <a:buClr>
                <a:schemeClr val="dk1"/>
              </a:buClr>
              <a:buSzPts val="1800"/>
              <a:buChar char="■"/>
              <a:defRPr sz="1800"/>
            </a:lvl6pPr>
            <a:lvl7pPr indent="-342900" lvl="6" marL="3200400" algn="ctr">
              <a:spcBef>
                <a:spcPts val="1600"/>
              </a:spcBef>
              <a:spcAft>
                <a:spcPts val="0"/>
              </a:spcAft>
              <a:buClr>
                <a:schemeClr val="dk1"/>
              </a:buClr>
              <a:buSzPts val="1800"/>
              <a:buChar char="●"/>
              <a:defRPr sz="1800"/>
            </a:lvl7pPr>
            <a:lvl8pPr indent="-342900" lvl="7" marL="3657600" algn="ctr">
              <a:spcBef>
                <a:spcPts val="1600"/>
              </a:spcBef>
              <a:spcAft>
                <a:spcPts val="0"/>
              </a:spcAft>
              <a:buClr>
                <a:schemeClr val="dk1"/>
              </a:buClr>
              <a:buSzPts val="1800"/>
              <a:buChar char="○"/>
              <a:defRPr sz="1800"/>
            </a:lvl8pPr>
            <a:lvl9pPr indent="-342900" lvl="8" marL="4114800" algn="ctr">
              <a:spcBef>
                <a:spcPts val="1600"/>
              </a:spcBef>
              <a:spcAft>
                <a:spcPts val="1600"/>
              </a:spcAft>
              <a:buClr>
                <a:schemeClr val="dk1"/>
              </a:buClr>
              <a:buSzPts val="1800"/>
              <a:buChar char="■"/>
              <a:defRPr sz="1800"/>
            </a:lvl9pPr>
          </a:lstStyle>
          <a:p/>
        </p:txBody>
      </p:sp>
      <p:sp>
        <p:nvSpPr>
          <p:cNvPr id="165" name="Google Shape;165;p44"/>
          <p:cNvSpPr/>
          <p:nvPr/>
        </p:nvSpPr>
        <p:spPr>
          <a:xfrm>
            <a:off x="7946982" y="1247713"/>
            <a:ext cx="1561740" cy="1821905"/>
          </a:xfrm>
          <a:custGeom>
            <a:rect b="b" l="l" r="r" t="t"/>
            <a:pathLst>
              <a:path extrusionOk="0" h="29083" w="24930">
                <a:moveTo>
                  <a:pt x="299" y="0"/>
                </a:moveTo>
                <a:lnTo>
                  <a:pt x="299" y="0"/>
                </a:lnTo>
                <a:cubicBezTo>
                  <a:pt x="133" y="2803"/>
                  <a:pt x="0" y="5769"/>
                  <a:pt x="1310" y="8253"/>
                </a:cubicBezTo>
                <a:cubicBezTo>
                  <a:pt x="2312" y="10154"/>
                  <a:pt x="4067" y="11573"/>
                  <a:pt x="5077" y="13471"/>
                </a:cubicBezTo>
                <a:cubicBezTo>
                  <a:pt x="6667" y="16457"/>
                  <a:pt x="6191" y="20154"/>
                  <a:pt x="7457" y="23292"/>
                </a:cubicBezTo>
                <a:cubicBezTo>
                  <a:pt x="8875" y="26814"/>
                  <a:pt x="12677" y="29082"/>
                  <a:pt x="16431" y="29082"/>
                </a:cubicBezTo>
                <a:cubicBezTo>
                  <a:pt x="17571" y="29082"/>
                  <a:pt x="18706" y="28873"/>
                  <a:pt x="19769" y="28427"/>
                </a:cubicBezTo>
                <a:lnTo>
                  <a:pt x="24930" y="1251"/>
                </a:lnTo>
                <a:lnTo>
                  <a:pt x="299" y="0"/>
                </a:lnTo>
                <a:close/>
              </a:path>
            </a:pathLst>
          </a:custGeom>
          <a:solidFill>
            <a:srgbClr val="DDD9C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6" name="Google Shape;166;p44"/>
          <p:cNvSpPr/>
          <p:nvPr/>
        </p:nvSpPr>
        <p:spPr>
          <a:xfrm>
            <a:off x="3914398" y="-181156"/>
            <a:ext cx="3716289" cy="1490387"/>
          </a:xfrm>
          <a:custGeom>
            <a:rect b="b" l="l" r="r" t="t"/>
            <a:pathLst>
              <a:path extrusionOk="0" h="23791" w="59323">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7" name="Google Shape;167;p44"/>
          <p:cNvSpPr/>
          <p:nvPr/>
        </p:nvSpPr>
        <p:spPr>
          <a:xfrm>
            <a:off x="5010912" y="-263096"/>
            <a:ext cx="4247167" cy="2082758"/>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gradFill>
            <a:gsLst>
              <a:gs pos="0">
                <a:srgbClr val="123342"/>
              </a:gs>
              <a:gs pos="1200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nvGrpSpPr>
          <p:cNvPr id="168" name="Google Shape;168;p44"/>
          <p:cNvGrpSpPr/>
          <p:nvPr/>
        </p:nvGrpSpPr>
        <p:grpSpPr>
          <a:xfrm>
            <a:off x="7970348" y="302526"/>
            <a:ext cx="732257" cy="769155"/>
            <a:chOff x="6926075" y="1042100"/>
            <a:chExt cx="292225" cy="306950"/>
          </a:xfrm>
        </p:grpSpPr>
        <p:sp>
          <p:nvSpPr>
            <p:cNvPr id="169" name="Google Shape;169;p44"/>
            <p:cNvSpPr/>
            <p:nvPr/>
          </p:nvSpPr>
          <p:spPr>
            <a:xfrm>
              <a:off x="7104925" y="1042100"/>
              <a:ext cx="53850" cy="55050"/>
            </a:xfrm>
            <a:custGeom>
              <a:rect b="b" l="l" r="r" t="t"/>
              <a:pathLst>
                <a:path extrusionOk="0" h="2202" w="2154">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0" name="Google Shape;170;p44"/>
            <p:cNvSpPr/>
            <p:nvPr/>
          </p:nvSpPr>
          <p:spPr>
            <a:xfrm>
              <a:off x="6997950" y="1104275"/>
              <a:ext cx="59775" cy="60500"/>
            </a:xfrm>
            <a:custGeom>
              <a:rect b="b" l="l" r="r" t="t"/>
              <a:pathLst>
                <a:path extrusionOk="0" h="2420" w="2391">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1" name="Google Shape;171;p44"/>
            <p:cNvSpPr/>
            <p:nvPr/>
          </p:nvSpPr>
          <p:spPr>
            <a:xfrm>
              <a:off x="6926075" y="1221700"/>
              <a:ext cx="43725" cy="44475"/>
            </a:xfrm>
            <a:custGeom>
              <a:rect b="b" l="l" r="r" t="t"/>
              <a:pathLst>
                <a:path extrusionOk="0" h="1779" w="1749">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2" name="Google Shape;172;p44"/>
            <p:cNvSpPr/>
            <p:nvPr/>
          </p:nvSpPr>
          <p:spPr>
            <a:xfrm>
              <a:off x="7072900" y="1246750"/>
              <a:ext cx="45700" cy="46475"/>
            </a:xfrm>
            <a:custGeom>
              <a:rect b="b" l="l" r="r" t="t"/>
              <a:pathLst>
                <a:path extrusionOk="0" h="1859" w="1828">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3" name="Google Shape;173;p44"/>
            <p:cNvSpPr/>
            <p:nvPr/>
          </p:nvSpPr>
          <p:spPr>
            <a:xfrm>
              <a:off x="7157300" y="1163800"/>
              <a:ext cx="61000" cy="61925"/>
            </a:xfrm>
            <a:custGeom>
              <a:rect b="b" l="l" r="r" t="t"/>
              <a:pathLst>
                <a:path extrusionOk="0" h="2477" w="244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4" name="Google Shape;174;p44"/>
            <p:cNvSpPr/>
            <p:nvPr/>
          </p:nvSpPr>
          <p:spPr>
            <a:xfrm>
              <a:off x="7166525" y="1312950"/>
              <a:ext cx="35475" cy="36100"/>
            </a:xfrm>
            <a:custGeom>
              <a:rect b="b" l="l" r="r" t="t"/>
              <a:pathLst>
                <a:path extrusionOk="0" h="1444" w="1419">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75" name="Google Shape;175;p44"/>
          <p:cNvSpPr/>
          <p:nvPr/>
        </p:nvSpPr>
        <p:spPr>
          <a:xfrm rot="302955">
            <a:off x="1234950" y="4102838"/>
            <a:ext cx="2637470" cy="877706"/>
          </a:xfrm>
          <a:custGeom>
            <a:rect b="b" l="l" r="r" t="t"/>
            <a:pathLst>
              <a:path extrusionOk="0" h="14045" w="37209">
                <a:moveTo>
                  <a:pt x="19947" y="0"/>
                </a:moveTo>
                <a:cubicBezTo>
                  <a:pt x="19224" y="0"/>
                  <a:pt x="18482" y="82"/>
                  <a:pt x="17729" y="268"/>
                </a:cubicBezTo>
                <a:cubicBezTo>
                  <a:pt x="13775" y="1242"/>
                  <a:pt x="11016" y="4774"/>
                  <a:pt x="8840" y="8103"/>
                </a:cubicBezTo>
                <a:lnTo>
                  <a:pt x="8660" y="8380"/>
                </a:lnTo>
                <a:cubicBezTo>
                  <a:pt x="7699" y="9854"/>
                  <a:pt x="6705" y="11377"/>
                  <a:pt x="5308" y="12428"/>
                </a:cubicBezTo>
                <a:cubicBezTo>
                  <a:pt x="4418" y="13096"/>
                  <a:pt x="3204" y="13591"/>
                  <a:pt x="2010" y="13591"/>
                </a:cubicBezTo>
                <a:cubicBezTo>
                  <a:pt x="1392" y="13591"/>
                  <a:pt x="780" y="13459"/>
                  <a:pt x="221" y="13150"/>
                </a:cubicBezTo>
                <a:lnTo>
                  <a:pt x="1" y="13547"/>
                </a:lnTo>
                <a:cubicBezTo>
                  <a:pt x="631" y="13896"/>
                  <a:pt x="1315" y="14045"/>
                  <a:pt x="2002" y="14045"/>
                </a:cubicBezTo>
                <a:cubicBezTo>
                  <a:pt x="3307" y="14045"/>
                  <a:pt x="4621" y="13513"/>
                  <a:pt x="5581" y="12791"/>
                </a:cubicBezTo>
                <a:cubicBezTo>
                  <a:pt x="7042" y="11693"/>
                  <a:pt x="8059" y="10135"/>
                  <a:pt x="9041" y="8628"/>
                </a:cubicBezTo>
                <a:lnTo>
                  <a:pt x="9221" y="8351"/>
                </a:lnTo>
                <a:cubicBezTo>
                  <a:pt x="11348" y="5098"/>
                  <a:pt x="14036" y="1646"/>
                  <a:pt x="17837" y="709"/>
                </a:cubicBezTo>
                <a:cubicBezTo>
                  <a:pt x="18553" y="533"/>
                  <a:pt x="19258" y="455"/>
                  <a:pt x="19946" y="455"/>
                </a:cubicBezTo>
                <a:cubicBezTo>
                  <a:pt x="23959" y="455"/>
                  <a:pt x="27379" y="3104"/>
                  <a:pt x="28804" y="4391"/>
                </a:cubicBezTo>
                <a:cubicBezTo>
                  <a:pt x="30585" y="6000"/>
                  <a:pt x="32127" y="7908"/>
                  <a:pt x="33618" y="9754"/>
                </a:cubicBezTo>
                <a:cubicBezTo>
                  <a:pt x="34656" y="11037"/>
                  <a:pt x="35728" y="12364"/>
                  <a:pt x="36877" y="13588"/>
                </a:cubicBezTo>
                <a:lnTo>
                  <a:pt x="37208" y="13276"/>
                </a:lnTo>
                <a:cubicBezTo>
                  <a:pt x="36071" y="12066"/>
                  <a:pt x="35005" y="10746"/>
                  <a:pt x="33973" y="9468"/>
                </a:cubicBezTo>
                <a:cubicBezTo>
                  <a:pt x="32471" y="7609"/>
                  <a:pt x="30916" y="5686"/>
                  <a:pt x="29109" y="4052"/>
                </a:cubicBezTo>
                <a:cubicBezTo>
                  <a:pt x="27642" y="2727"/>
                  <a:pt x="24113" y="0"/>
                  <a:pt x="19947" y="0"/>
                </a:cubicBezTo>
                <a:close/>
              </a:path>
            </a:pathLst>
          </a:custGeom>
          <a:gradFill>
            <a:gsLst>
              <a:gs pos="0">
                <a:srgbClr val="123342"/>
              </a:gs>
              <a:gs pos="100000">
                <a:schemeClr val="lt1"/>
              </a:gs>
            </a:gsLst>
            <a:lin ang="16200000" scaled="0"/>
          </a:gradFill>
          <a:ln cap="flat" cmpd="sng" w="11375">
            <a:solidFill>
              <a:schemeClr val="dk1"/>
            </a:solidFill>
            <a:prstDash val="solid"/>
            <a:miter lim="1441"/>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6" name="Google Shape;176;p44"/>
          <p:cNvSpPr/>
          <p:nvPr/>
        </p:nvSpPr>
        <p:spPr>
          <a:xfrm rot="302955">
            <a:off x="-707434" y="2404339"/>
            <a:ext cx="1443809" cy="2114232"/>
          </a:xfrm>
          <a:custGeom>
            <a:rect b="b" l="l" r="r" t="t"/>
            <a:pathLst>
              <a:path extrusionOk="0" h="36468" w="24904">
                <a:moveTo>
                  <a:pt x="5411" y="1"/>
                </a:moveTo>
                <a:cubicBezTo>
                  <a:pt x="4232" y="1"/>
                  <a:pt x="3060" y="178"/>
                  <a:pt x="1936" y="565"/>
                </a:cubicBezTo>
                <a:cubicBezTo>
                  <a:pt x="1028" y="877"/>
                  <a:pt x="0" y="1782"/>
                  <a:pt x="489" y="2611"/>
                </a:cubicBezTo>
                <a:lnTo>
                  <a:pt x="13353" y="36440"/>
                </a:lnTo>
                <a:cubicBezTo>
                  <a:pt x="13530" y="36459"/>
                  <a:pt x="13705" y="36468"/>
                  <a:pt x="13878" y="36468"/>
                </a:cubicBezTo>
                <a:cubicBezTo>
                  <a:pt x="16969" y="36468"/>
                  <a:pt x="19442" y="33611"/>
                  <a:pt x="21049" y="30872"/>
                </a:cubicBezTo>
                <a:cubicBezTo>
                  <a:pt x="23216" y="27174"/>
                  <a:pt x="24904" y="22936"/>
                  <a:pt x="24336" y="18686"/>
                </a:cubicBezTo>
                <a:cubicBezTo>
                  <a:pt x="23914" y="15523"/>
                  <a:pt x="22278" y="12654"/>
                  <a:pt x="20459" y="10031"/>
                </a:cubicBezTo>
                <a:cubicBezTo>
                  <a:pt x="18334" y="6966"/>
                  <a:pt x="15851" y="4056"/>
                  <a:pt x="12659" y="2127"/>
                </a:cubicBezTo>
                <a:cubicBezTo>
                  <a:pt x="10483" y="812"/>
                  <a:pt x="7932" y="1"/>
                  <a:pt x="5411" y="1"/>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7" name="Google Shape;177;p44"/>
          <p:cNvSpPr/>
          <p:nvPr/>
        </p:nvSpPr>
        <p:spPr>
          <a:xfrm rot="302955">
            <a:off x="-220494" y="3961135"/>
            <a:ext cx="4600836" cy="1818791"/>
          </a:xfrm>
          <a:custGeom>
            <a:rect b="b" l="l" r="r" t="t"/>
            <a:pathLst>
              <a:path extrusionOk="0" h="31372" w="79359">
                <a:moveTo>
                  <a:pt x="37959" y="0"/>
                </a:moveTo>
                <a:cubicBezTo>
                  <a:pt x="35005" y="0"/>
                  <a:pt x="32194" y="1412"/>
                  <a:pt x="29792" y="3153"/>
                </a:cubicBezTo>
                <a:cubicBezTo>
                  <a:pt x="27292" y="4966"/>
                  <a:pt x="25080" y="7164"/>
                  <a:pt x="22506" y="8872"/>
                </a:cubicBezTo>
                <a:cubicBezTo>
                  <a:pt x="18678" y="11411"/>
                  <a:pt x="14081" y="12712"/>
                  <a:pt x="9490" y="12712"/>
                </a:cubicBezTo>
                <a:cubicBezTo>
                  <a:pt x="6232" y="12712"/>
                  <a:pt x="2976" y="12057"/>
                  <a:pt x="1" y="10723"/>
                </a:cubicBezTo>
                <a:lnTo>
                  <a:pt x="1" y="10723"/>
                </a:lnTo>
                <a:lnTo>
                  <a:pt x="11129" y="31371"/>
                </a:lnTo>
                <a:cubicBezTo>
                  <a:pt x="34128" y="30468"/>
                  <a:pt x="56900" y="26415"/>
                  <a:pt x="79358" y="21369"/>
                </a:cubicBezTo>
                <a:cubicBezTo>
                  <a:pt x="78910" y="18146"/>
                  <a:pt x="76358" y="15488"/>
                  <a:pt x="73361" y="14224"/>
                </a:cubicBezTo>
                <a:cubicBezTo>
                  <a:pt x="71399" y="13397"/>
                  <a:pt x="69274" y="13089"/>
                  <a:pt x="67136" y="13089"/>
                </a:cubicBezTo>
                <a:cubicBezTo>
                  <a:pt x="66006" y="13089"/>
                  <a:pt x="64872" y="13175"/>
                  <a:pt x="63756" y="13316"/>
                </a:cubicBezTo>
                <a:cubicBezTo>
                  <a:pt x="61980" y="13540"/>
                  <a:pt x="60096" y="13870"/>
                  <a:pt x="58298" y="13870"/>
                </a:cubicBezTo>
                <a:cubicBezTo>
                  <a:pt x="56557" y="13870"/>
                  <a:pt x="54897" y="13561"/>
                  <a:pt x="53494" y="12545"/>
                </a:cubicBezTo>
                <a:cubicBezTo>
                  <a:pt x="52413" y="11762"/>
                  <a:pt x="51635" y="10641"/>
                  <a:pt x="50871" y="9547"/>
                </a:cubicBezTo>
                <a:cubicBezTo>
                  <a:pt x="49310" y="7309"/>
                  <a:pt x="47708" y="5064"/>
                  <a:pt x="45660" y="3263"/>
                </a:cubicBezTo>
                <a:cubicBezTo>
                  <a:pt x="43611" y="1461"/>
                  <a:pt x="41048" y="116"/>
                  <a:pt x="38323" y="7"/>
                </a:cubicBezTo>
                <a:cubicBezTo>
                  <a:pt x="38202" y="3"/>
                  <a:pt x="38080" y="0"/>
                  <a:pt x="37959" y="0"/>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8" name="Google Shape;178;p44"/>
          <p:cNvSpPr/>
          <p:nvPr/>
        </p:nvSpPr>
        <p:spPr>
          <a:xfrm rot="302955">
            <a:off x="-433419" y="3339883"/>
            <a:ext cx="4029145" cy="2144784"/>
          </a:xfrm>
          <a:custGeom>
            <a:rect b="b" l="l" r="r" t="t"/>
            <a:pathLst>
              <a:path extrusionOk="0" h="36995" w="69498">
                <a:moveTo>
                  <a:pt x="4309" y="0"/>
                </a:moveTo>
                <a:cubicBezTo>
                  <a:pt x="2804" y="0"/>
                  <a:pt x="1332" y="269"/>
                  <a:pt x="1" y="972"/>
                </a:cubicBezTo>
                <a:lnTo>
                  <a:pt x="7474" y="36898"/>
                </a:lnTo>
                <a:cubicBezTo>
                  <a:pt x="8875" y="36962"/>
                  <a:pt x="10275" y="36995"/>
                  <a:pt x="11675" y="36995"/>
                </a:cubicBezTo>
                <a:cubicBezTo>
                  <a:pt x="18980" y="36995"/>
                  <a:pt x="26265" y="36119"/>
                  <a:pt x="33372" y="34383"/>
                </a:cubicBezTo>
                <a:cubicBezTo>
                  <a:pt x="39341" y="32925"/>
                  <a:pt x="45183" y="30860"/>
                  <a:pt x="51272" y="30028"/>
                </a:cubicBezTo>
                <a:cubicBezTo>
                  <a:pt x="57320" y="29204"/>
                  <a:pt x="63512" y="29610"/>
                  <a:pt x="69497" y="28412"/>
                </a:cubicBezTo>
                <a:cubicBezTo>
                  <a:pt x="67484" y="23480"/>
                  <a:pt x="62081" y="20722"/>
                  <a:pt x="56823" y="19877"/>
                </a:cubicBezTo>
                <a:cubicBezTo>
                  <a:pt x="54420" y="19492"/>
                  <a:pt x="51992" y="19416"/>
                  <a:pt x="49556" y="19416"/>
                </a:cubicBezTo>
                <a:cubicBezTo>
                  <a:pt x="47985" y="19416"/>
                  <a:pt x="46410" y="19447"/>
                  <a:pt x="44837" y="19447"/>
                </a:cubicBezTo>
                <a:cubicBezTo>
                  <a:pt x="43513" y="19447"/>
                  <a:pt x="42189" y="19425"/>
                  <a:pt x="40870" y="19343"/>
                </a:cubicBezTo>
                <a:cubicBezTo>
                  <a:pt x="38587" y="19200"/>
                  <a:pt x="36264" y="18863"/>
                  <a:pt x="34237" y="17808"/>
                </a:cubicBezTo>
                <a:cubicBezTo>
                  <a:pt x="31538" y="16404"/>
                  <a:pt x="29632" y="13890"/>
                  <a:pt x="27543" y="11679"/>
                </a:cubicBezTo>
                <a:cubicBezTo>
                  <a:pt x="22568" y="6413"/>
                  <a:pt x="16105" y="2572"/>
                  <a:pt x="9103" y="715"/>
                </a:cubicBezTo>
                <a:cubicBezTo>
                  <a:pt x="7553" y="305"/>
                  <a:pt x="5912" y="0"/>
                  <a:pt x="43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9" name="Google Shape;179;p44"/>
          <p:cNvSpPr/>
          <p:nvPr/>
        </p:nvSpPr>
        <p:spPr>
          <a:xfrm rot="302955">
            <a:off x="1733164" y="3706651"/>
            <a:ext cx="209000" cy="183607"/>
          </a:xfrm>
          <a:custGeom>
            <a:rect b="b" l="l" r="r" t="t"/>
            <a:pathLst>
              <a:path extrusionOk="0" h="3167" w="3605">
                <a:moveTo>
                  <a:pt x="1804" y="0"/>
                </a:moveTo>
                <a:cubicBezTo>
                  <a:pt x="1293" y="0"/>
                  <a:pt x="792" y="247"/>
                  <a:pt x="486" y="703"/>
                </a:cubicBezTo>
                <a:cubicBezTo>
                  <a:pt x="1" y="1431"/>
                  <a:pt x="197" y="2414"/>
                  <a:pt x="923" y="2900"/>
                </a:cubicBezTo>
                <a:cubicBezTo>
                  <a:pt x="1193" y="3080"/>
                  <a:pt x="1498" y="3166"/>
                  <a:pt x="1801" y="3166"/>
                </a:cubicBezTo>
                <a:cubicBezTo>
                  <a:pt x="2312" y="3166"/>
                  <a:pt x="2814" y="2919"/>
                  <a:pt x="3119" y="2463"/>
                </a:cubicBezTo>
                <a:cubicBezTo>
                  <a:pt x="3605" y="1735"/>
                  <a:pt x="3409" y="752"/>
                  <a:pt x="2683" y="267"/>
                </a:cubicBezTo>
                <a:cubicBezTo>
                  <a:pt x="2412" y="86"/>
                  <a:pt x="2107" y="0"/>
                  <a:pt x="1804" y="0"/>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nvGrpSpPr>
          <p:cNvPr id="180" name="Google Shape;180;p44"/>
          <p:cNvGrpSpPr/>
          <p:nvPr/>
        </p:nvGrpSpPr>
        <p:grpSpPr>
          <a:xfrm rot="302955">
            <a:off x="117547" y="3885744"/>
            <a:ext cx="807591" cy="1213184"/>
            <a:chOff x="4522000" y="2088250"/>
            <a:chExt cx="348250" cy="523150"/>
          </a:xfrm>
        </p:grpSpPr>
        <p:sp>
          <p:nvSpPr>
            <p:cNvPr id="181" name="Google Shape;181;p44"/>
            <p:cNvSpPr/>
            <p:nvPr/>
          </p:nvSpPr>
          <p:spPr>
            <a:xfrm>
              <a:off x="4566125" y="2088250"/>
              <a:ext cx="60050" cy="60725"/>
            </a:xfrm>
            <a:custGeom>
              <a:rect b="b" l="l" r="r" t="t"/>
              <a:pathLst>
                <a:path extrusionOk="0" h="2429" w="2402">
                  <a:moveTo>
                    <a:pt x="626" y="0"/>
                  </a:moveTo>
                  <a:cubicBezTo>
                    <a:pt x="509" y="3"/>
                    <a:pt x="395" y="36"/>
                    <a:pt x="296" y="98"/>
                  </a:cubicBezTo>
                  <a:cubicBezTo>
                    <a:pt x="179" y="166"/>
                    <a:pt x="91" y="275"/>
                    <a:pt x="52" y="404"/>
                  </a:cubicBezTo>
                  <a:cubicBezTo>
                    <a:pt x="26" y="493"/>
                    <a:pt x="1" y="503"/>
                    <a:pt x="6" y="634"/>
                  </a:cubicBezTo>
                  <a:cubicBezTo>
                    <a:pt x="9" y="702"/>
                    <a:pt x="19" y="768"/>
                    <a:pt x="37" y="833"/>
                  </a:cubicBezTo>
                  <a:cubicBezTo>
                    <a:pt x="38" y="837"/>
                    <a:pt x="39" y="840"/>
                    <a:pt x="39" y="845"/>
                  </a:cubicBezTo>
                  <a:cubicBezTo>
                    <a:pt x="39" y="911"/>
                    <a:pt x="48" y="976"/>
                    <a:pt x="65" y="1039"/>
                  </a:cubicBezTo>
                  <a:cubicBezTo>
                    <a:pt x="90" y="1128"/>
                    <a:pt x="133" y="1208"/>
                    <a:pt x="173" y="1290"/>
                  </a:cubicBezTo>
                  <a:cubicBezTo>
                    <a:pt x="191" y="1327"/>
                    <a:pt x="209" y="1366"/>
                    <a:pt x="227" y="1404"/>
                  </a:cubicBezTo>
                  <a:cubicBezTo>
                    <a:pt x="245" y="1443"/>
                    <a:pt x="258" y="1486"/>
                    <a:pt x="276" y="1526"/>
                  </a:cubicBezTo>
                  <a:cubicBezTo>
                    <a:pt x="302" y="1598"/>
                    <a:pt x="333" y="1666"/>
                    <a:pt x="371" y="1732"/>
                  </a:cubicBezTo>
                  <a:lnTo>
                    <a:pt x="527" y="1938"/>
                  </a:lnTo>
                  <a:lnTo>
                    <a:pt x="542" y="1959"/>
                  </a:lnTo>
                  <a:cubicBezTo>
                    <a:pt x="558" y="1973"/>
                    <a:pt x="576" y="1986"/>
                    <a:pt x="591" y="1999"/>
                  </a:cubicBezTo>
                  <a:cubicBezTo>
                    <a:pt x="648" y="2045"/>
                    <a:pt x="702" y="2093"/>
                    <a:pt x="759" y="2139"/>
                  </a:cubicBezTo>
                  <a:cubicBezTo>
                    <a:pt x="887" y="2247"/>
                    <a:pt x="1019" y="2343"/>
                    <a:pt x="1182" y="2391"/>
                  </a:cubicBezTo>
                  <a:lnTo>
                    <a:pt x="1202" y="2394"/>
                  </a:lnTo>
                  <a:lnTo>
                    <a:pt x="1453" y="2428"/>
                  </a:lnTo>
                  <a:cubicBezTo>
                    <a:pt x="1553" y="2423"/>
                    <a:pt x="1652" y="2404"/>
                    <a:pt x="1750" y="2389"/>
                  </a:cubicBezTo>
                  <a:cubicBezTo>
                    <a:pt x="1894" y="2349"/>
                    <a:pt x="2024" y="2270"/>
                    <a:pt x="2129" y="2163"/>
                  </a:cubicBezTo>
                  <a:cubicBezTo>
                    <a:pt x="2234" y="2055"/>
                    <a:pt x="2311" y="1921"/>
                    <a:pt x="2351" y="1776"/>
                  </a:cubicBezTo>
                  <a:cubicBezTo>
                    <a:pt x="2364" y="1715"/>
                    <a:pt x="2374" y="1654"/>
                    <a:pt x="2380" y="1592"/>
                  </a:cubicBezTo>
                  <a:cubicBezTo>
                    <a:pt x="2401" y="1433"/>
                    <a:pt x="2400" y="1476"/>
                    <a:pt x="2378" y="1314"/>
                  </a:cubicBezTo>
                  <a:cubicBezTo>
                    <a:pt x="2361" y="1173"/>
                    <a:pt x="2332" y="1055"/>
                    <a:pt x="2251" y="930"/>
                  </a:cubicBezTo>
                  <a:cubicBezTo>
                    <a:pt x="2210" y="866"/>
                    <a:pt x="2166" y="804"/>
                    <a:pt x="2123" y="744"/>
                  </a:cubicBezTo>
                  <a:cubicBezTo>
                    <a:pt x="2070" y="670"/>
                    <a:pt x="2015" y="581"/>
                    <a:pt x="1952" y="516"/>
                  </a:cubicBezTo>
                  <a:cubicBezTo>
                    <a:pt x="1885" y="451"/>
                    <a:pt x="1811" y="392"/>
                    <a:pt x="1731" y="340"/>
                  </a:cubicBezTo>
                  <a:cubicBezTo>
                    <a:pt x="1668" y="301"/>
                    <a:pt x="1602" y="268"/>
                    <a:pt x="1532" y="241"/>
                  </a:cubicBezTo>
                  <a:cubicBezTo>
                    <a:pt x="1450" y="205"/>
                    <a:pt x="1368" y="174"/>
                    <a:pt x="1286" y="141"/>
                  </a:cubicBezTo>
                  <a:lnTo>
                    <a:pt x="1280" y="140"/>
                  </a:lnTo>
                  <a:cubicBezTo>
                    <a:pt x="1231" y="118"/>
                    <a:pt x="1120" y="64"/>
                    <a:pt x="1045" y="38"/>
                  </a:cubicBezTo>
                  <a:cubicBezTo>
                    <a:pt x="975" y="16"/>
                    <a:pt x="903" y="4"/>
                    <a:pt x="830" y="4"/>
                  </a:cubicBezTo>
                  <a:cubicBezTo>
                    <a:pt x="797" y="4"/>
                    <a:pt x="764" y="7"/>
                    <a:pt x="731" y="12"/>
                  </a:cubicBezTo>
                  <a:cubicBezTo>
                    <a:pt x="697" y="4"/>
                    <a:pt x="662" y="0"/>
                    <a:pt x="626" y="0"/>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2" name="Google Shape;182;p44"/>
            <p:cNvSpPr/>
            <p:nvPr/>
          </p:nvSpPr>
          <p:spPr>
            <a:xfrm>
              <a:off x="4522000" y="2208050"/>
              <a:ext cx="52375" cy="55575"/>
            </a:xfrm>
            <a:custGeom>
              <a:rect b="b" l="l" r="r" t="t"/>
              <a:pathLst>
                <a:path extrusionOk="0" h="2223" w="2095">
                  <a:moveTo>
                    <a:pt x="2048" y="1795"/>
                  </a:moveTo>
                  <a:lnTo>
                    <a:pt x="2037" y="1824"/>
                  </a:lnTo>
                  <a:lnTo>
                    <a:pt x="2037" y="1824"/>
                  </a:lnTo>
                  <a:cubicBezTo>
                    <a:pt x="2041" y="1814"/>
                    <a:pt x="2046" y="1805"/>
                    <a:pt x="2048" y="1795"/>
                  </a:cubicBezTo>
                  <a:close/>
                  <a:moveTo>
                    <a:pt x="2037" y="1824"/>
                  </a:moveTo>
                  <a:cubicBezTo>
                    <a:pt x="2036" y="1827"/>
                    <a:pt x="2035" y="1830"/>
                    <a:pt x="2034" y="1833"/>
                  </a:cubicBezTo>
                  <a:lnTo>
                    <a:pt x="2037" y="1824"/>
                  </a:lnTo>
                  <a:close/>
                  <a:moveTo>
                    <a:pt x="447" y="0"/>
                  </a:moveTo>
                  <a:cubicBezTo>
                    <a:pt x="426" y="0"/>
                    <a:pt x="406" y="1"/>
                    <a:pt x="385" y="3"/>
                  </a:cubicBezTo>
                  <a:cubicBezTo>
                    <a:pt x="241" y="11"/>
                    <a:pt x="52" y="114"/>
                    <a:pt x="30" y="279"/>
                  </a:cubicBezTo>
                  <a:cubicBezTo>
                    <a:pt x="19" y="369"/>
                    <a:pt x="0" y="454"/>
                    <a:pt x="12" y="543"/>
                  </a:cubicBezTo>
                  <a:cubicBezTo>
                    <a:pt x="19" y="582"/>
                    <a:pt x="28" y="619"/>
                    <a:pt x="41" y="655"/>
                  </a:cubicBezTo>
                  <a:cubicBezTo>
                    <a:pt x="20" y="763"/>
                    <a:pt x="16" y="877"/>
                    <a:pt x="45" y="972"/>
                  </a:cubicBezTo>
                  <a:cubicBezTo>
                    <a:pt x="72" y="1047"/>
                    <a:pt x="103" y="1121"/>
                    <a:pt x="139" y="1193"/>
                  </a:cubicBezTo>
                  <a:lnTo>
                    <a:pt x="213" y="1357"/>
                  </a:lnTo>
                  <a:cubicBezTo>
                    <a:pt x="248" y="1441"/>
                    <a:pt x="293" y="1520"/>
                    <a:pt x="346" y="1594"/>
                  </a:cubicBezTo>
                  <a:cubicBezTo>
                    <a:pt x="402" y="1666"/>
                    <a:pt x="464" y="1732"/>
                    <a:pt x="531" y="1795"/>
                  </a:cubicBezTo>
                  <a:cubicBezTo>
                    <a:pt x="571" y="1833"/>
                    <a:pt x="608" y="1873"/>
                    <a:pt x="650" y="1911"/>
                  </a:cubicBezTo>
                  <a:cubicBezTo>
                    <a:pt x="790" y="2039"/>
                    <a:pt x="938" y="2104"/>
                    <a:pt x="1113" y="2163"/>
                  </a:cubicBezTo>
                  <a:cubicBezTo>
                    <a:pt x="1223" y="2200"/>
                    <a:pt x="1330" y="2222"/>
                    <a:pt x="1438" y="2222"/>
                  </a:cubicBezTo>
                  <a:cubicBezTo>
                    <a:pt x="1507" y="2222"/>
                    <a:pt x="1576" y="2213"/>
                    <a:pt x="1646" y="2193"/>
                  </a:cubicBezTo>
                  <a:cubicBezTo>
                    <a:pt x="1751" y="2193"/>
                    <a:pt x="1862" y="2167"/>
                    <a:pt x="1931" y="2096"/>
                  </a:cubicBezTo>
                  <a:cubicBezTo>
                    <a:pt x="2000" y="2027"/>
                    <a:pt x="2025" y="1932"/>
                    <a:pt x="2034" y="1833"/>
                  </a:cubicBezTo>
                  <a:cubicBezTo>
                    <a:pt x="2034" y="1831"/>
                    <a:pt x="2034" y="1830"/>
                    <a:pt x="2034" y="1828"/>
                  </a:cubicBezTo>
                  <a:cubicBezTo>
                    <a:pt x="2070" y="1746"/>
                    <a:pt x="2090" y="1658"/>
                    <a:pt x="2093" y="1569"/>
                  </a:cubicBezTo>
                  <a:cubicBezTo>
                    <a:pt x="2094" y="1494"/>
                    <a:pt x="2085" y="1419"/>
                    <a:pt x="2068" y="1347"/>
                  </a:cubicBezTo>
                  <a:cubicBezTo>
                    <a:pt x="2057" y="1294"/>
                    <a:pt x="2044" y="1240"/>
                    <a:pt x="2032" y="1187"/>
                  </a:cubicBezTo>
                  <a:cubicBezTo>
                    <a:pt x="2028" y="1163"/>
                    <a:pt x="2022" y="1138"/>
                    <a:pt x="2015" y="1115"/>
                  </a:cubicBezTo>
                  <a:cubicBezTo>
                    <a:pt x="1969" y="952"/>
                    <a:pt x="1897" y="859"/>
                    <a:pt x="1800" y="733"/>
                  </a:cubicBezTo>
                  <a:cubicBezTo>
                    <a:pt x="1763" y="684"/>
                    <a:pt x="1725" y="637"/>
                    <a:pt x="1688" y="588"/>
                  </a:cubicBezTo>
                  <a:cubicBezTo>
                    <a:pt x="1637" y="518"/>
                    <a:pt x="1578" y="455"/>
                    <a:pt x="1512" y="402"/>
                  </a:cubicBezTo>
                  <a:cubicBezTo>
                    <a:pt x="1441" y="347"/>
                    <a:pt x="1368" y="298"/>
                    <a:pt x="1291" y="255"/>
                  </a:cubicBezTo>
                  <a:lnTo>
                    <a:pt x="1156" y="174"/>
                  </a:lnTo>
                  <a:cubicBezTo>
                    <a:pt x="1018" y="91"/>
                    <a:pt x="877" y="46"/>
                    <a:pt x="729" y="46"/>
                  </a:cubicBezTo>
                  <a:cubicBezTo>
                    <a:pt x="714" y="46"/>
                    <a:pt x="700" y="46"/>
                    <a:pt x="685" y="47"/>
                  </a:cubicBezTo>
                  <a:cubicBezTo>
                    <a:pt x="656" y="34"/>
                    <a:pt x="628" y="24"/>
                    <a:pt x="598" y="16"/>
                  </a:cubicBezTo>
                  <a:cubicBezTo>
                    <a:pt x="549" y="5"/>
                    <a:pt x="498" y="0"/>
                    <a:pt x="447" y="0"/>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3" name="Google Shape;183;p44"/>
            <p:cNvSpPr/>
            <p:nvPr/>
          </p:nvSpPr>
          <p:spPr>
            <a:xfrm>
              <a:off x="4654575" y="2318750"/>
              <a:ext cx="62350" cy="66250"/>
            </a:xfrm>
            <a:custGeom>
              <a:rect b="b" l="l" r="r" t="t"/>
              <a:pathLst>
                <a:path extrusionOk="0" h="2650" w="2494">
                  <a:moveTo>
                    <a:pt x="1100" y="0"/>
                  </a:moveTo>
                  <a:cubicBezTo>
                    <a:pt x="1003" y="6"/>
                    <a:pt x="907" y="19"/>
                    <a:pt x="812" y="39"/>
                  </a:cubicBezTo>
                  <a:cubicBezTo>
                    <a:pt x="764" y="52"/>
                    <a:pt x="743" y="66"/>
                    <a:pt x="681" y="94"/>
                  </a:cubicBezTo>
                  <a:cubicBezTo>
                    <a:pt x="598" y="117"/>
                    <a:pt x="525" y="160"/>
                    <a:pt x="466" y="222"/>
                  </a:cubicBezTo>
                  <a:cubicBezTo>
                    <a:pt x="359" y="291"/>
                    <a:pt x="274" y="388"/>
                    <a:pt x="215" y="502"/>
                  </a:cubicBezTo>
                  <a:cubicBezTo>
                    <a:pt x="45" y="757"/>
                    <a:pt x="0" y="1139"/>
                    <a:pt x="111" y="1422"/>
                  </a:cubicBezTo>
                  <a:cubicBezTo>
                    <a:pt x="169" y="1567"/>
                    <a:pt x="214" y="1727"/>
                    <a:pt x="290" y="1858"/>
                  </a:cubicBezTo>
                  <a:cubicBezTo>
                    <a:pt x="369" y="1995"/>
                    <a:pt x="482" y="2107"/>
                    <a:pt x="587" y="2222"/>
                  </a:cubicBezTo>
                  <a:cubicBezTo>
                    <a:pt x="673" y="2316"/>
                    <a:pt x="743" y="2387"/>
                    <a:pt x="865" y="2460"/>
                  </a:cubicBezTo>
                  <a:cubicBezTo>
                    <a:pt x="939" y="2505"/>
                    <a:pt x="1016" y="2538"/>
                    <a:pt x="1098" y="2561"/>
                  </a:cubicBezTo>
                  <a:cubicBezTo>
                    <a:pt x="1233" y="2620"/>
                    <a:pt x="1378" y="2650"/>
                    <a:pt x="1523" y="2650"/>
                  </a:cubicBezTo>
                  <a:cubicBezTo>
                    <a:pt x="1618" y="2650"/>
                    <a:pt x="1713" y="2637"/>
                    <a:pt x="1806" y="2611"/>
                  </a:cubicBezTo>
                  <a:cubicBezTo>
                    <a:pt x="1823" y="2608"/>
                    <a:pt x="1839" y="2604"/>
                    <a:pt x="1855" y="2600"/>
                  </a:cubicBezTo>
                  <a:cubicBezTo>
                    <a:pt x="1859" y="2598"/>
                    <a:pt x="1865" y="2598"/>
                    <a:pt x="1869" y="2597"/>
                  </a:cubicBezTo>
                  <a:lnTo>
                    <a:pt x="1867" y="2597"/>
                  </a:lnTo>
                  <a:cubicBezTo>
                    <a:pt x="1954" y="2577"/>
                    <a:pt x="2037" y="2538"/>
                    <a:pt x="2107" y="2483"/>
                  </a:cubicBezTo>
                  <a:cubicBezTo>
                    <a:pt x="2178" y="2425"/>
                    <a:pt x="2237" y="2356"/>
                    <a:pt x="2282" y="2277"/>
                  </a:cubicBezTo>
                  <a:cubicBezTo>
                    <a:pt x="2341" y="2186"/>
                    <a:pt x="2384" y="2081"/>
                    <a:pt x="2423" y="1984"/>
                  </a:cubicBezTo>
                  <a:cubicBezTo>
                    <a:pt x="2431" y="1967"/>
                    <a:pt x="2439" y="1948"/>
                    <a:pt x="2446" y="1930"/>
                  </a:cubicBezTo>
                  <a:cubicBezTo>
                    <a:pt x="2493" y="1803"/>
                    <a:pt x="2493" y="1673"/>
                    <a:pt x="2479" y="1544"/>
                  </a:cubicBezTo>
                  <a:cubicBezTo>
                    <a:pt x="2479" y="1542"/>
                    <a:pt x="2479" y="1541"/>
                    <a:pt x="2479" y="1539"/>
                  </a:cubicBezTo>
                  <a:lnTo>
                    <a:pt x="2479" y="1513"/>
                  </a:lnTo>
                  <a:cubicBezTo>
                    <a:pt x="2466" y="1417"/>
                    <a:pt x="2453" y="1320"/>
                    <a:pt x="2440" y="1222"/>
                  </a:cubicBezTo>
                  <a:cubicBezTo>
                    <a:pt x="2408" y="1104"/>
                    <a:pt x="2346" y="989"/>
                    <a:pt x="2292" y="878"/>
                  </a:cubicBezTo>
                  <a:cubicBezTo>
                    <a:pt x="2214" y="721"/>
                    <a:pt x="2132" y="571"/>
                    <a:pt x="2002" y="450"/>
                  </a:cubicBezTo>
                  <a:cubicBezTo>
                    <a:pt x="1972" y="422"/>
                    <a:pt x="1942" y="395"/>
                    <a:pt x="1911" y="368"/>
                  </a:cubicBezTo>
                  <a:cubicBezTo>
                    <a:pt x="1897" y="355"/>
                    <a:pt x="1882" y="340"/>
                    <a:pt x="1867" y="327"/>
                  </a:cubicBezTo>
                  <a:cubicBezTo>
                    <a:pt x="1829" y="293"/>
                    <a:pt x="1790" y="261"/>
                    <a:pt x="1748" y="232"/>
                  </a:cubicBezTo>
                  <a:cubicBezTo>
                    <a:pt x="1685" y="166"/>
                    <a:pt x="1604" y="118"/>
                    <a:pt x="1516" y="94"/>
                  </a:cubicBezTo>
                  <a:cubicBezTo>
                    <a:pt x="1382" y="42"/>
                    <a:pt x="1243" y="12"/>
                    <a:pt x="1100" y="0"/>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4" name="Google Shape;184;p44"/>
            <p:cNvSpPr/>
            <p:nvPr/>
          </p:nvSpPr>
          <p:spPr>
            <a:xfrm>
              <a:off x="4524300" y="2340150"/>
              <a:ext cx="49850" cy="53825"/>
            </a:xfrm>
            <a:custGeom>
              <a:rect b="b" l="l" r="r" t="t"/>
              <a:pathLst>
                <a:path extrusionOk="0" h="2153" w="1994">
                  <a:moveTo>
                    <a:pt x="853" y="1"/>
                  </a:moveTo>
                  <a:cubicBezTo>
                    <a:pt x="815" y="1"/>
                    <a:pt x="776" y="6"/>
                    <a:pt x="740" y="16"/>
                  </a:cubicBezTo>
                  <a:cubicBezTo>
                    <a:pt x="683" y="17"/>
                    <a:pt x="627" y="30"/>
                    <a:pt x="575" y="53"/>
                  </a:cubicBezTo>
                  <a:cubicBezTo>
                    <a:pt x="453" y="87"/>
                    <a:pt x="335" y="144"/>
                    <a:pt x="250" y="238"/>
                  </a:cubicBezTo>
                  <a:lnTo>
                    <a:pt x="139" y="386"/>
                  </a:lnTo>
                  <a:cubicBezTo>
                    <a:pt x="127" y="409"/>
                    <a:pt x="117" y="434"/>
                    <a:pt x="108" y="458"/>
                  </a:cubicBezTo>
                  <a:cubicBezTo>
                    <a:pt x="28" y="610"/>
                    <a:pt x="0" y="787"/>
                    <a:pt x="5" y="957"/>
                  </a:cubicBezTo>
                  <a:cubicBezTo>
                    <a:pt x="9" y="1172"/>
                    <a:pt x="75" y="1379"/>
                    <a:pt x="196" y="1556"/>
                  </a:cubicBezTo>
                  <a:cubicBezTo>
                    <a:pt x="253" y="1639"/>
                    <a:pt x="312" y="1729"/>
                    <a:pt x="387" y="1796"/>
                  </a:cubicBezTo>
                  <a:cubicBezTo>
                    <a:pt x="408" y="1814"/>
                    <a:pt x="430" y="1833"/>
                    <a:pt x="451" y="1852"/>
                  </a:cubicBezTo>
                  <a:cubicBezTo>
                    <a:pt x="522" y="1917"/>
                    <a:pt x="596" y="1986"/>
                    <a:pt x="678" y="2033"/>
                  </a:cubicBezTo>
                  <a:cubicBezTo>
                    <a:pt x="815" y="2112"/>
                    <a:pt x="969" y="2152"/>
                    <a:pt x="1125" y="2152"/>
                  </a:cubicBezTo>
                  <a:cubicBezTo>
                    <a:pt x="1168" y="2152"/>
                    <a:pt x="1211" y="2149"/>
                    <a:pt x="1254" y="2143"/>
                  </a:cubicBezTo>
                  <a:cubicBezTo>
                    <a:pt x="1333" y="2140"/>
                    <a:pt x="1411" y="2123"/>
                    <a:pt x="1485" y="2093"/>
                  </a:cubicBezTo>
                  <a:cubicBezTo>
                    <a:pt x="1593" y="2046"/>
                    <a:pt x="1718" y="1960"/>
                    <a:pt x="1779" y="1849"/>
                  </a:cubicBezTo>
                  <a:cubicBezTo>
                    <a:pt x="1813" y="1807"/>
                    <a:pt x="1845" y="1764"/>
                    <a:pt x="1874" y="1719"/>
                  </a:cubicBezTo>
                  <a:cubicBezTo>
                    <a:pt x="1937" y="1620"/>
                    <a:pt x="1972" y="1506"/>
                    <a:pt x="1978" y="1388"/>
                  </a:cubicBezTo>
                  <a:cubicBezTo>
                    <a:pt x="1985" y="1346"/>
                    <a:pt x="1991" y="1303"/>
                    <a:pt x="1993" y="1261"/>
                  </a:cubicBezTo>
                  <a:cubicBezTo>
                    <a:pt x="1992" y="1159"/>
                    <a:pt x="1978" y="1058"/>
                    <a:pt x="1950" y="960"/>
                  </a:cubicBezTo>
                  <a:cubicBezTo>
                    <a:pt x="1943" y="928"/>
                    <a:pt x="1934" y="898"/>
                    <a:pt x="1926" y="868"/>
                  </a:cubicBezTo>
                  <a:cubicBezTo>
                    <a:pt x="1900" y="783"/>
                    <a:pt x="1865" y="699"/>
                    <a:pt x="1825" y="620"/>
                  </a:cubicBezTo>
                  <a:cubicBezTo>
                    <a:pt x="1816" y="604"/>
                    <a:pt x="1808" y="588"/>
                    <a:pt x="1797" y="574"/>
                  </a:cubicBezTo>
                  <a:cubicBezTo>
                    <a:pt x="1760" y="519"/>
                    <a:pt x="1720" y="467"/>
                    <a:pt x="1679" y="414"/>
                  </a:cubicBezTo>
                  <a:cubicBezTo>
                    <a:pt x="1594" y="301"/>
                    <a:pt x="1539" y="229"/>
                    <a:pt x="1401" y="154"/>
                  </a:cubicBezTo>
                  <a:cubicBezTo>
                    <a:pt x="1325" y="114"/>
                    <a:pt x="1246" y="81"/>
                    <a:pt x="1163" y="53"/>
                  </a:cubicBezTo>
                  <a:cubicBezTo>
                    <a:pt x="1142" y="48"/>
                    <a:pt x="1119" y="40"/>
                    <a:pt x="1096" y="36"/>
                  </a:cubicBezTo>
                  <a:cubicBezTo>
                    <a:pt x="1054" y="25"/>
                    <a:pt x="1011" y="17"/>
                    <a:pt x="966" y="16"/>
                  </a:cubicBezTo>
                  <a:cubicBezTo>
                    <a:pt x="929" y="6"/>
                    <a:pt x="891" y="1"/>
                    <a:pt x="853" y="1"/>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5" name="Google Shape;185;p44"/>
            <p:cNvSpPr/>
            <p:nvPr/>
          </p:nvSpPr>
          <p:spPr>
            <a:xfrm>
              <a:off x="4632300" y="2490475"/>
              <a:ext cx="54575" cy="66350"/>
            </a:xfrm>
            <a:custGeom>
              <a:rect b="b" l="l" r="r" t="t"/>
              <a:pathLst>
                <a:path extrusionOk="0" h="2654" w="2183">
                  <a:moveTo>
                    <a:pt x="536" y="1"/>
                  </a:moveTo>
                  <a:cubicBezTo>
                    <a:pt x="532" y="1"/>
                    <a:pt x="549" y="4"/>
                    <a:pt x="599" y="11"/>
                  </a:cubicBezTo>
                  <a:lnTo>
                    <a:pt x="599" y="11"/>
                  </a:lnTo>
                  <a:cubicBezTo>
                    <a:pt x="559" y="6"/>
                    <a:pt x="521" y="2"/>
                    <a:pt x="484" y="2"/>
                  </a:cubicBezTo>
                  <a:cubicBezTo>
                    <a:pt x="383" y="2"/>
                    <a:pt x="292" y="28"/>
                    <a:pt x="200" y="100"/>
                  </a:cubicBezTo>
                  <a:cubicBezTo>
                    <a:pt x="76" y="198"/>
                    <a:pt x="25" y="324"/>
                    <a:pt x="12" y="482"/>
                  </a:cubicBezTo>
                  <a:cubicBezTo>
                    <a:pt x="1" y="659"/>
                    <a:pt x="14" y="838"/>
                    <a:pt x="51" y="1012"/>
                  </a:cubicBezTo>
                  <a:cubicBezTo>
                    <a:pt x="94" y="1216"/>
                    <a:pt x="123" y="1433"/>
                    <a:pt x="224" y="1618"/>
                  </a:cubicBezTo>
                  <a:cubicBezTo>
                    <a:pt x="439" y="2012"/>
                    <a:pt x="737" y="2425"/>
                    <a:pt x="1185" y="2546"/>
                  </a:cubicBezTo>
                  <a:cubicBezTo>
                    <a:pt x="1227" y="2564"/>
                    <a:pt x="1270" y="2580"/>
                    <a:pt x="1315" y="2593"/>
                  </a:cubicBezTo>
                  <a:lnTo>
                    <a:pt x="1269" y="2570"/>
                  </a:lnTo>
                  <a:lnTo>
                    <a:pt x="1269" y="2570"/>
                  </a:lnTo>
                  <a:cubicBezTo>
                    <a:pt x="1286" y="2579"/>
                    <a:pt x="1305" y="2586"/>
                    <a:pt x="1322" y="2593"/>
                  </a:cubicBezTo>
                  <a:cubicBezTo>
                    <a:pt x="1337" y="2598"/>
                    <a:pt x="1353" y="2602"/>
                    <a:pt x="1368" y="2605"/>
                  </a:cubicBezTo>
                  <a:lnTo>
                    <a:pt x="1368" y="2605"/>
                  </a:lnTo>
                  <a:lnTo>
                    <a:pt x="1342" y="2602"/>
                  </a:lnTo>
                  <a:lnTo>
                    <a:pt x="1342" y="2602"/>
                  </a:lnTo>
                  <a:cubicBezTo>
                    <a:pt x="1364" y="2612"/>
                    <a:pt x="1386" y="2623"/>
                    <a:pt x="1409" y="2632"/>
                  </a:cubicBezTo>
                  <a:cubicBezTo>
                    <a:pt x="1468" y="2645"/>
                    <a:pt x="1528" y="2654"/>
                    <a:pt x="1589" y="2654"/>
                  </a:cubicBezTo>
                  <a:cubicBezTo>
                    <a:pt x="1677" y="2652"/>
                    <a:pt x="1782" y="2645"/>
                    <a:pt x="1860" y="2599"/>
                  </a:cubicBezTo>
                  <a:cubicBezTo>
                    <a:pt x="2008" y="2510"/>
                    <a:pt x="2083" y="2332"/>
                    <a:pt x="2115" y="2159"/>
                  </a:cubicBezTo>
                  <a:lnTo>
                    <a:pt x="2119" y="2144"/>
                  </a:lnTo>
                  <a:lnTo>
                    <a:pt x="2119" y="2144"/>
                  </a:lnTo>
                  <a:cubicBezTo>
                    <a:pt x="2118" y="2147"/>
                    <a:pt x="2118" y="2149"/>
                    <a:pt x="2115" y="2152"/>
                  </a:cubicBezTo>
                  <a:cubicBezTo>
                    <a:pt x="2118" y="2141"/>
                    <a:pt x="2118" y="2131"/>
                    <a:pt x="2119" y="2119"/>
                  </a:cubicBezTo>
                  <a:cubicBezTo>
                    <a:pt x="2135" y="2056"/>
                    <a:pt x="2145" y="1992"/>
                    <a:pt x="2147" y="1927"/>
                  </a:cubicBezTo>
                  <a:cubicBezTo>
                    <a:pt x="2183" y="1706"/>
                    <a:pt x="2161" y="1479"/>
                    <a:pt x="2083" y="1269"/>
                  </a:cubicBezTo>
                  <a:cubicBezTo>
                    <a:pt x="2024" y="1106"/>
                    <a:pt x="1981" y="1017"/>
                    <a:pt x="1889" y="890"/>
                  </a:cubicBezTo>
                  <a:cubicBezTo>
                    <a:pt x="1805" y="773"/>
                    <a:pt x="1721" y="638"/>
                    <a:pt x="1623" y="537"/>
                  </a:cubicBezTo>
                  <a:cubicBezTo>
                    <a:pt x="1484" y="393"/>
                    <a:pt x="1292" y="293"/>
                    <a:pt x="1119" y="194"/>
                  </a:cubicBezTo>
                  <a:cubicBezTo>
                    <a:pt x="1020" y="139"/>
                    <a:pt x="914" y="94"/>
                    <a:pt x="806" y="60"/>
                  </a:cubicBezTo>
                  <a:cubicBezTo>
                    <a:pt x="778" y="51"/>
                    <a:pt x="749" y="40"/>
                    <a:pt x="720" y="31"/>
                  </a:cubicBezTo>
                  <a:cubicBezTo>
                    <a:pt x="676" y="19"/>
                    <a:pt x="545" y="1"/>
                    <a:pt x="536" y="1"/>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6" name="Google Shape;186;p44"/>
            <p:cNvSpPr/>
            <p:nvPr/>
          </p:nvSpPr>
          <p:spPr>
            <a:xfrm>
              <a:off x="4812950" y="2412650"/>
              <a:ext cx="57300" cy="57750"/>
            </a:xfrm>
            <a:custGeom>
              <a:rect b="b" l="l" r="r" t="t"/>
              <a:pathLst>
                <a:path extrusionOk="0" h="2310" w="2292">
                  <a:moveTo>
                    <a:pt x="744" y="1"/>
                  </a:moveTo>
                  <a:cubicBezTo>
                    <a:pt x="712" y="1"/>
                    <a:pt x="679" y="4"/>
                    <a:pt x="647" y="8"/>
                  </a:cubicBezTo>
                  <a:cubicBezTo>
                    <a:pt x="617" y="4"/>
                    <a:pt x="587" y="2"/>
                    <a:pt x="557" y="2"/>
                  </a:cubicBezTo>
                  <a:cubicBezTo>
                    <a:pt x="421" y="2"/>
                    <a:pt x="293" y="45"/>
                    <a:pt x="189" y="151"/>
                  </a:cubicBezTo>
                  <a:cubicBezTo>
                    <a:pt x="62" y="281"/>
                    <a:pt x="0" y="491"/>
                    <a:pt x="55" y="673"/>
                  </a:cubicBezTo>
                  <a:cubicBezTo>
                    <a:pt x="55" y="673"/>
                    <a:pt x="55" y="674"/>
                    <a:pt x="55" y="674"/>
                  </a:cubicBezTo>
                  <a:cubicBezTo>
                    <a:pt x="55" y="817"/>
                    <a:pt x="100" y="956"/>
                    <a:pt x="143" y="1096"/>
                  </a:cubicBezTo>
                  <a:cubicBezTo>
                    <a:pt x="195" y="1266"/>
                    <a:pt x="281" y="1416"/>
                    <a:pt x="365" y="1572"/>
                  </a:cubicBezTo>
                  <a:cubicBezTo>
                    <a:pt x="444" y="1720"/>
                    <a:pt x="583" y="1860"/>
                    <a:pt x="707" y="1978"/>
                  </a:cubicBezTo>
                  <a:cubicBezTo>
                    <a:pt x="842" y="2109"/>
                    <a:pt x="993" y="2219"/>
                    <a:pt x="1176" y="2271"/>
                  </a:cubicBezTo>
                  <a:cubicBezTo>
                    <a:pt x="1269" y="2297"/>
                    <a:pt x="1368" y="2310"/>
                    <a:pt x="1465" y="2310"/>
                  </a:cubicBezTo>
                  <a:cubicBezTo>
                    <a:pt x="1470" y="2310"/>
                    <a:pt x="1475" y="2310"/>
                    <a:pt x="1480" y="2310"/>
                  </a:cubicBezTo>
                  <a:cubicBezTo>
                    <a:pt x="1488" y="2310"/>
                    <a:pt x="1496" y="2310"/>
                    <a:pt x="1504" y="2310"/>
                  </a:cubicBezTo>
                  <a:cubicBezTo>
                    <a:pt x="1546" y="2310"/>
                    <a:pt x="1588" y="2307"/>
                    <a:pt x="1629" y="2300"/>
                  </a:cubicBezTo>
                  <a:cubicBezTo>
                    <a:pt x="1682" y="2297"/>
                    <a:pt x="1735" y="2287"/>
                    <a:pt x="1786" y="2271"/>
                  </a:cubicBezTo>
                  <a:cubicBezTo>
                    <a:pt x="1788" y="2271"/>
                    <a:pt x="1791" y="2271"/>
                    <a:pt x="1793" y="2271"/>
                  </a:cubicBezTo>
                  <a:cubicBezTo>
                    <a:pt x="1905" y="2271"/>
                    <a:pt x="2021" y="2206"/>
                    <a:pt x="2045" y="2089"/>
                  </a:cubicBezTo>
                  <a:cubicBezTo>
                    <a:pt x="2083" y="2040"/>
                    <a:pt x="2112" y="1984"/>
                    <a:pt x="2133" y="1925"/>
                  </a:cubicBezTo>
                  <a:cubicBezTo>
                    <a:pt x="2161" y="1876"/>
                    <a:pt x="2182" y="1821"/>
                    <a:pt x="2195" y="1765"/>
                  </a:cubicBezTo>
                  <a:cubicBezTo>
                    <a:pt x="2292" y="1482"/>
                    <a:pt x="2223" y="1132"/>
                    <a:pt x="2078" y="896"/>
                  </a:cubicBezTo>
                  <a:cubicBezTo>
                    <a:pt x="2047" y="844"/>
                    <a:pt x="2011" y="796"/>
                    <a:pt x="1976" y="747"/>
                  </a:cubicBezTo>
                  <a:cubicBezTo>
                    <a:pt x="1921" y="673"/>
                    <a:pt x="1854" y="569"/>
                    <a:pt x="1800" y="514"/>
                  </a:cubicBezTo>
                  <a:cubicBezTo>
                    <a:pt x="1731" y="448"/>
                    <a:pt x="1656" y="386"/>
                    <a:pt x="1577" y="331"/>
                  </a:cubicBezTo>
                  <a:cubicBezTo>
                    <a:pt x="1436" y="227"/>
                    <a:pt x="1282" y="144"/>
                    <a:pt x="1117" y="85"/>
                  </a:cubicBezTo>
                  <a:cubicBezTo>
                    <a:pt x="1071" y="69"/>
                    <a:pt x="1026" y="53"/>
                    <a:pt x="980" y="38"/>
                  </a:cubicBezTo>
                  <a:cubicBezTo>
                    <a:pt x="930" y="23"/>
                    <a:pt x="879" y="13"/>
                    <a:pt x="826" y="7"/>
                  </a:cubicBezTo>
                  <a:cubicBezTo>
                    <a:pt x="799" y="3"/>
                    <a:pt x="772" y="1"/>
                    <a:pt x="744" y="1"/>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7" name="Google Shape;187;p44"/>
            <p:cNvSpPr/>
            <p:nvPr/>
          </p:nvSpPr>
          <p:spPr>
            <a:xfrm>
              <a:off x="4770950" y="2539750"/>
              <a:ext cx="59675" cy="71650"/>
            </a:xfrm>
            <a:custGeom>
              <a:rect b="b" l="l" r="r" t="t"/>
              <a:pathLst>
                <a:path extrusionOk="0" h="2866" w="2387">
                  <a:moveTo>
                    <a:pt x="242" y="1"/>
                  </a:moveTo>
                  <a:cubicBezTo>
                    <a:pt x="173" y="1"/>
                    <a:pt x="103" y="45"/>
                    <a:pt x="111" y="128"/>
                  </a:cubicBezTo>
                  <a:cubicBezTo>
                    <a:pt x="111" y="154"/>
                    <a:pt x="108" y="178"/>
                    <a:pt x="101" y="203"/>
                  </a:cubicBezTo>
                  <a:cubicBezTo>
                    <a:pt x="0" y="380"/>
                    <a:pt x="17" y="544"/>
                    <a:pt x="56" y="726"/>
                  </a:cubicBezTo>
                  <a:cubicBezTo>
                    <a:pt x="45" y="827"/>
                    <a:pt x="40" y="928"/>
                    <a:pt x="65" y="1032"/>
                  </a:cubicBezTo>
                  <a:cubicBezTo>
                    <a:pt x="84" y="1109"/>
                    <a:pt x="111" y="1184"/>
                    <a:pt x="136" y="1261"/>
                  </a:cubicBezTo>
                  <a:cubicBezTo>
                    <a:pt x="149" y="1301"/>
                    <a:pt x="159" y="1344"/>
                    <a:pt x="164" y="1386"/>
                  </a:cubicBezTo>
                  <a:cubicBezTo>
                    <a:pt x="183" y="1481"/>
                    <a:pt x="231" y="1566"/>
                    <a:pt x="272" y="1653"/>
                  </a:cubicBezTo>
                  <a:cubicBezTo>
                    <a:pt x="311" y="1735"/>
                    <a:pt x="352" y="1818"/>
                    <a:pt x="391" y="1900"/>
                  </a:cubicBezTo>
                  <a:cubicBezTo>
                    <a:pt x="444" y="2009"/>
                    <a:pt x="489" y="2105"/>
                    <a:pt x="562" y="2202"/>
                  </a:cubicBezTo>
                  <a:cubicBezTo>
                    <a:pt x="630" y="2295"/>
                    <a:pt x="705" y="2382"/>
                    <a:pt x="787" y="2462"/>
                  </a:cubicBezTo>
                  <a:cubicBezTo>
                    <a:pt x="1002" y="2672"/>
                    <a:pt x="1286" y="2865"/>
                    <a:pt x="1586" y="2865"/>
                  </a:cubicBezTo>
                  <a:cubicBezTo>
                    <a:pt x="1633" y="2865"/>
                    <a:pt x="1680" y="2860"/>
                    <a:pt x="1728" y="2850"/>
                  </a:cubicBezTo>
                  <a:cubicBezTo>
                    <a:pt x="1773" y="2850"/>
                    <a:pt x="1817" y="2844"/>
                    <a:pt x="1861" y="2831"/>
                  </a:cubicBezTo>
                  <a:cubicBezTo>
                    <a:pt x="2008" y="2829"/>
                    <a:pt x="2127" y="2742"/>
                    <a:pt x="2185" y="2608"/>
                  </a:cubicBezTo>
                  <a:cubicBezTo>
                    <a:pt x="2209" y="2565"/>
                    <a:pt x="2229" y="2519"/>
                    <a:pt x="2245" y="2471"/>
                  </a:cubicBezTo>
                  <a:cubicBezTo>
                    <a:pt x="2368" y="2248"/>
                    <a:pt x="2387" y="1988"/>
                    <a:pt x="2312" y="1729"/>
                  </a:cubicBezTo>
                  <a:cubicBezTo>
                    <a:pt x="2258" y="1537"/>
                    <a:pt x="2182" y="1354"/>
                    <a:pt x="2084" y="1183"/>
                  </a:cubicBezTo>
                  <a:cubicBezTo>
                    <a:pt x="1987" y="1017"/>
                    <a:pt x="1842" y="883"/>
                    <a:pt x="1711" y="746"/>
                  </a:cubicBezTo>
                  <a:cubicBezTo>
                    <a:pt x="1669" y="703"/>
                    <a:pt x="1629" y="658"/>
                    <a:pt x="1587" y="615"/>
                  </a:cubicBezTo>
                  <a:cubicBezTo>
                    <a:pt x="1516" y="544"/>
                    <a:pt x="1435" y="493"/>
                    <a:pt x="1356" y="438"/>
                  </a:cubicBezTo>
                  <a:cubicBezTo>
                    <a:pt x="1208" y="307"/>
                    <a:pt x="1036" y="150"/>
                    <a:pt x="847" y="147"/>
                  </a:cubicBezTo>
                  <a:cubicBezTo>
                    <a:pt x="820" y="125"/>
                    <a:pt x="793" y="105"/>
                    <a:pt x="762" y="88"/>
                  </a:cubicBezTo>
                  <a:cubicBezTo>
                    <a:pt x="670" y="30"/>
                    <a:pt x="578" y="4"/>
                    <a:pt x="481" y="4"/>
                  </a:cubicBezTo>
                  <a:cubicBezTo>
                    <a:pt x="437" y="4"/>
                    <a:pt x="391" y="10"/>
                    <a:pt x="343" y="20"/>
                  </a:cubicBezTo>
                  <a:cubicBezTo>
                    <a:pt x="330" y="20"/>
                    <a:pt x="317" y="18"/>
                    <a:pt x="304" y="14"/>
                  </a:cubicBezTo>
                  <a:cubicBezTo>
                    <a:pt x="285" y="5"/>
                    <a:pt x="263" y="1"/>
                    <a:pt x="242" y="1"/>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88" name="Google Shape;188;p44"/>
          <p:cNvSpPr/>
          <p:nvPr/>
        </p:nvSpPr>
        <p:spPr>
          <a:xfrm>
            <a:off x="5010912" y="-111370"/>
            <a:ext cx="4841982" cy="2524030"/>
          </a:xfrm>
          <a:custGeom>
            <a:rect b="b" l="l" r="r" t="t"/>
            <a:pathLst>
              <a:path extrusionOk="0" h="36806" w="59574">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gradFill>
            <a:gsLst>
              <a:gs pos="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 + Text">
    <p:spTree>
      <p:nvGrpSpPr>
        <p:cNvPr id="189" name="Shape 189"/>
        <p:cNvGrpSpPr/>
        <p:nvPr/>
      </p:nvGrpSpPr>
      <p:grpSpPr>
        <a:xfrm>
          <a:off x="0" y="0"/>
          <a:ext cx="0" cy="0"/>
          <a:chOff x="0" y="0"/>
          <a:chExt cx="0" cy="0"/>
        </a:xfrm>
      </p:grpSpPr>
      <p:sp>
        <p:nvSpPr>
          <p:cNvPr id="190" name="Google Shape;190;p45"/>
          <p:cNvSpPr txBox="1"/>
          <p:nvPr>
            <p:ph type="title"/>
          </p:nvPr>
        </p:nvSpPr>
        <p:spPr>
          <a:xfrm>
            <a:off x="768155" y="1952324"/>
            <a:ext cx="2808000" cy="7557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91" name="Google Shape;191;p45"/>
          <p:cNvSpPr txBox="1"/>
          <p:nvPr>
            <p:ph idx="1" type="body"/>
          </p:nvPr>
        </p:nvSpPr>
        <p:spPr>
          <a:xfrm>
            <a:off x="768155" y="2786324"/>
            <a:ext cx="2808000" cy="1044900"/>
          </a:xfrm>
          <a:prstGeom prst="rect">
            <a:avLst/>
          </a:prstGeom>
          <a:noFill/>
          <a:ln>
            <a:noFill/>
          </a:ln>
        </p:spPr>
        <p:txBody>
          <a:bodyPr anchorCtr="0" anchor="t" bIns="91425" lIns="91425" spcFirstLastPara="1" rIns="91425" wrap="square" tIns="91425">
            <a:noAutofit/>
          </a:bodyPr>
          <a:lstStyle>
            <a:lvl1pPr indent="-317500" lvl="0" marL="457200" algn="l">
              <a:spcBef>
                <a:spcPts val="0"/>
              </a:spcBef>
              <a:spcAft>
                <a:spcPts val="0"/>
              </a:spcAft>
              <a:buClr>
                <a:schemeClr val="dk1"/>
              </a:buClr>
              <a:buSzPts val="1400"/>
              <a:buChar char="●"/>
              <a:defRPr sz="1400"/>
            </a:lvl1pPr>
            <a:lvl2pPr indent="-317500" lvl="1" marL="914400" algn="l">
              <a:spcBef>
                <a:spcPts val="1600"/>
              </a:spcBef>
              <a:spcAft>
                <a:spcPts val="0"/>
              </a:spcAft>
              <a:buClr>
                <a:schemeClr val="dk1"/>
              </a:buClr>
              <a:buSzPts val="1400"/>
              <a:buChar char="○"/>
              <a:defRPr/>
            </a:lvl2pPr>
            <a:lvl3pPr indent="-317500" lvl="2" marL="1371600" algn="l">
              <a:spcBef>
                <a:spcPts val="1600"/>
              </a:spcBef>
              <a:spcAft>
                <a:spcPts val="0"/>
              </a:spcAft>
              <a:buClr>
                <a:schemeClr val="dk1"/>
              </a:buClr>
              <a:buSzPts val="1400"/>
              <a:buChar char="■"/>
              <a:defRPr/>
            </a:lvl3pPr>
            <a:lvl4pPr indent="-317500" lvl="3" marL="1828800" algn="l">
              <a:spcBef>
                <a:spcPts val="1600"/>
              </a:spcBef>
              <a:spcAft>
                <a:spcPts val="0"/>
              </a:spcAft>
              <a:buClr>
                <a:schemeClr val="dk1"/>
              </a:buClr>
              <a:buSzPts val="1400"/>
              <a:buChar char="●"/>
              <a:defRPr/>
            </a:lvl4pPr>
            <a:lvl5pPr indent="-317500" lvl="4" marL="2286000" algn="l">
              <a:spcBef>
                <a:spcPts val="1600"/>
              </a:spcBef>
              <a:spcAft>
                <a:spcPts val="0"/>
              </a:spcAft>
              <a:buClr>
                <a:schemeClr val="dk1"/>
              </a:buClr>
              <a:buSzPts val="1400"/>
              <a:buChar char="○"/>
              <a:defRPr/>
            </a:lvl5pPr>
            <a:lvl6pPr indent="-317500" lvl="5" marL="2743200" algn="l">
              <a:spcBef>
                <a:spcPts val="1600"/>
              </a:spcBef>
              <a:spcAft>
                <a:spcPts val="0"/>
              </a:spcAft>
              <a:buClr>
                <a:schemeClr val="dk1"/>
              </a:buClr>
              <a:buSzPts val="1400"/>
              <a:buChar char="■"/>
              <a:defRPr/>
            </a:lvl6pPr>
            <a:lvl7pPr indent="-317500" lvl="6" marL="3200400" algn="l">
              <a:spcBef>
                <a:spcPts val="1600"/>
              </a:spcBef>
              <a:spcAft>
                <a:spcPts val="0"/>
              </a:spcAft>
              <a:buClr>
                <a:schemeClr val="dk1"/>
              </a:buClr>
              <a:buSzPts val="1400"/>
              <a:buChar char="●"/>
              <a:defRPr/>
            </a:lvl7pPr>
            <a:lvl8pPr indent="-317500" lvl="7" marL="3657600" algn="l">
              <a:spcBef>
                <a:spcPts val="1600"/>
              </a:spcBef>
              <a:spcAft>
                <a:spcPts val="0"/>
              </a:spcAft>
              <a:buClr>
                <a:schemeClr val="dk1"/>
              </a:buClr>
              <a:buSzPts val="1400"/>
              <a:buChar char="○"/>
              <a:defRPr/>
            </a:lvl8pPr>
            <a:lvl9pPr indent="-317500" lvl="8" marL="4114800" algn="l">
              <a:spcBef>
                <a:spcPts val="1600"/>
              </a:spcBef>
              <a:spcAft>
                <a:spcPts val="1600"/>
              </a:spcAft>
              <a:buClr>
                <a:schemeClr val="dk1"/>
              </a:buClr>
              <a:buSzPts val="1400"/>
              <a:buChar char="■"/>
              <a:defRPr/>
            </a:lvl9pPr>
          </a:lstStyle>
          <a:p/>
        </p:txBody>
      </p:sp>
      <p:sp>
        <p:nvSpPr>
          <p:cNvPr id="192" name="Google Shape;192;p45"/>
          <p:cNvSpPr/>
          <p:nvPr/>
        </p:nvSpPr>
        <p:spPr>
          <a:xfrm>
            <a:off x="5" y="6"/>
            <a:ext cx="4218105" cy="1102060"/>
          </a:xfrm>
          <a:custGeom>
            <a:rect b="b" l="l" r="r" t="t"/>
            <a:pathLst>
              <a:path extrusionOk="0" h="13366" w="51158">
                <a:moveTo>
                  <a:pt x="1" y="0"/>
                </a:moveTo>
                <a:lnTo>
                  <a:pt x="1" y="7976"/>
                </a:lnTo>
                <a:cubicBezTo>
                  <a:pt x="1798" y="7380"/>
                  <a:pt x="3686" y="7067"/>
                  <a:pt x="5569" y="7067"/>
                </a:cubicBezTo>
                <a:cubicBezTo>
                  <a:pt x="7497" y="7067"/>
                  <a:pt x="9419" y="7395"/>
                  <a:pt x="11235" y="8083"/>
                </a:cubicBezTo>
                <a:cubicBezTo>
                  <a:pt x="14534" y="9331"/>
                  <a:pt x="17416" y="11599"/>
                  <a:pt x="20774" y="12664"/>
                </a:cubicBezTo>
                <a:cubicBezTo>
                  <a:pt x="22298" y="13148"/>
                  <a:pt x="23846" y="13365"/>
                  <a:pt x="25396" y="13365"/>
                </a:cubicBezTo>
                <a:cubicBezTo>
                  <a:pt x="31110" y="13365"/>
                  <a:pt x="36868" y="10413"/>
                  <a:pt x="41698" y="6972"/>
                </a:cubicBezTo>
                <a:cubicBezTo>
                  <a:pt x="44867" y="4714"/>
                  <a:pt x="47937" y="2191"/>
                  <a:pt x="51158"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3" name="Google Shape;193;p45"/>
          <p:cNvSpPr/>
          <p:nvPr/>
        </p:nvSpPr>
        <p:spPr>
          <a:xfrm>
            <a:off x="5" y="6"/>
            <a:ext cx="4851835" cy="1109233"/>
          </a:xfrm>
          <a:custGeom>
            <a:rect b="b" l="l" r="r" t="t"/>
            <a:pathLst>
              <a:path extrusionOk="0" h="13453" w="58844">
                <a:moveTo>
                  <a:pt x="57679" y="0"/>
                </a:moveTo>
                <a:cubicBezTo>
                  <a:pt x="56174" y="1515"/>
                  <a:pt x="54621" y="2979"/>
                  <a:pt x="52988" y="4346"/>
                </a:cubicBezTo>
                <a:cubicBezTo>
                  <a:pt x="49009" y="7678"/>
                  <a:pt x="44524" y="10433"/>
                  <a:pt x="39517" y="11752"/>
                </a:cubicBezTo>
                <a:cubicBezTo>
                  <a:pt x="37403" y="12309"/>
                  <a:pt x="35205" y="12621"/>
                  <a:pt x="33013" y="12621"/>
                </a:cubicBezTo>
                <a:cubicBezTo>
                  <a:pt x="30363" y="12621"/>
                  <a:pt x="27724" y="12165"/>
                  <a:pt x="25254" y="11134"/>
                </a:cubicBezTo>
                <a:cubicBezTo>
                  <a:pt x="24124" y="10663"/>
                  <a:pt x="23045" y="10078"/>
                  <a:pt x="22033" y="9390"/>
                </a:cubicBezTo>
                <a:cubicBezTo>
                  <a:pt x="20859" y="8589"/>
                  <a:pt x="19759" y="7680"/>
                  <a:pt x="18625" y="6821"/>
                </a:cubicBezTo>
                <a:cubicBezTo>
                  <a:pt x="16626" y="5306"/>
                  <a:pt x="14429" y="4103"/>
                  <a:pt x="12064" y="3304"/>
                </a:cubicBezTo>
                <a:cubicBezTo>
                  <a:pt x="9770" y="2531"/>
                  <a:pt x="7335" y="2132"/>
                  <a:pt x="4901" y="2132"/>
                </a:cubicBezTo>
                <a:cubicBezTo>
                  <a:pt x="3251" y="2132"/>
                  <a:pt x="1603" y="2315"/>
                  <a:pt x="1" y="2691"/>
                </a:cubicBezTo>
                <a:lnTo>
                  <a:pt x="1" y="2999"/>
                </a:lnTo>
                <a:cubicBezTo>
                  <a:pt x="1145" y="2741"/>
                  <a:pt x="2308" y="2578"/>
                  <a:pt x="3479" y="2512"/>
                </a:cubicBezTo>
                <a:cubicBezTo>
                  <a:pt x="3887" y="2489"/>
                  <a:pt x="4295" y="2478"/>
                  <a:pt x="4703" y="2478"/>
                </a:cubicBezTo>
                <a:cubicBezTo>
                  <a:pt x="6770" y="2478"/>
                  <a:pt x="8831" y="2768"/>
                  <a:pt x="10822" y="3340"/>
                </a:cubicBezTo>
                <a:cubicBezTo>
                  <a:pt x="13214" y="4028"/>
                  <a:pt x="15507" y="5125"/>
                  <a:pt x="17504" y="6648"/>
                </a:cubicBezTo>
                <a:cubicBezTo>
                  <a:pt x="18653" y="7523"/>
                  <a:pt x="19705" y="8521"/>
                  <a:pt x="20832" y="9422"/>
                </a:cubicBezTo>
                <a:cubicBezTo>
                  <a:pt x="21827" y="10219"/>
                  <a:pt x="22885" y="10915"/>
                  <a:pt x="24024" y="11475"/>
                </a:cubicBezTo>
                <a:cubicBezTo>
                  <a:pt x="26825" y="12856"/>
                  <a:pt x="29910" y="13452"/>
                  <a:pt x="33003" y="13452"/>
                </a:cubicBezTo>
                <a:cubicBezTo>
                  <a:pt x="34783" y="13452"/>
                  <a:pt x="36566" y="13255"/>
                  <a:pt x="38299" y="12896"/>
                </a:cubicBezTo>
                <a:cubicBezTo>
                  <a:pt x="43346" y="11852"/>
                  <a:pt x="47940" y="9366"/>
                  <a:pt x="52018" y="6192"/>
                </a:cubicBezTo>
                <a:cubicBezTo>
                  <a:pt x="54132" y="4548"/>
                  <a:pt x="56118" y="2740"/>
                  <a:pt x="58017" y="843"/>
                </a:cubicBezTo>
                <a:cubicBezTo>
                  <a:pt x="58295" y="565"/>
                  <a:pt x="58569" y="281"/>
                  <a:pt x="58843" y="0"/>
                </a:cubicBezTo>
                <a:close/>
              </a:path>
            </a:pathLst>
          </a:custGeom>
          <a:gradFill>
            <a:gsLst>
              <a:gs pos="0">
                <a:srgbClr val="123342"/>
              </a:gs>
              <a:gs pos="77000">
                <a:schemeClr val="lt1"/>
              </a:gs>
              <a:gs pos="100000">
                <a:schemeClr val="lt1"/>
              </a:gs>
            </a:gsLst>
            <a:lin ang="81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4" name="Google Shape;194;p45"/>
          <p:cNvSpPr/>
          <p:nvPr/>
        </p:nvSpPr>
        <p:spPr>
          <a:xfrm>
            <a:off x="1753687" y="187091"/>
            <a:ext cx="257417" cy="250655"/>
          </a:xfrm>
          <a:custGeom>
            <a:rect b="b" l="l" r="r" t="t"/>
            <a:pathLst>
              <a:path extrusionOk="0" h="3040" w="3122">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5" name="Google Shape;195;p45"/>
          <p:cNvSpPr/>
          <p:nvPr/>
        </p:nvSpPr>
        <p:spPr>
          <a:xfrm>
            <a:off x="2144347" y="569340"/>
            <a:ext cx="211985" cy="211161"/>
          </a:xfrm>
          <a:custGeom>
            <a:rect b="b" l="l" r="r" t="t"/>
            <a:pathLst>
              <a:path extrusionOk="0" h="2561" w="2571">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6" name="Google Shape;196;p45"/>
          <p:cNvSpPr/>
          <p:nvPr/>
        </p:nvSpPr>
        <p:spPr>
          <a:xfrm>
            <a:off x="2318322" y="163509"/>
            <a:ext cx="142890" cy="144787"/>
          </a:xfrm>
          <a:custGeom>
            <a:rect b="b" l="l" r="r" t="t"/>
            <a:pathLst>
              <a:path extrusionOk="0" h="1756" w="1733">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7" name="Google Shape;197;p45"/>
          <p:cNvSpPr/>
          <p:nvPr/>
        </p:nvSpPr>
        <p:spPr>
          <a:xfrm>
            <a:off x="2565267" y="523249"/>
            <a:ext cx="119226" cy="120710"/>
          </a:xfrm>
          <a:custGeom>
            <a:rect b="b" l="l" r="r" t="t"/>
            <a:pathLst>
              <a:path extrusionOk="0" h="1464" w="1446">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8" name="Google Shape;198;p45"/>
          <p:cNvSpPr/>
          <p:nvPr/>
        </p:nvSpPr>
        <p:spPr>
          <a:xfrm>
            <a:off x="2746580" y="239695"/>
            <a:ext cx="157484" cy="145611"/>
          </a:xfrm>
          <a:custGeom>
            <a:rect b="b" l="l" r="r" t="t"/>
            <a:pathLst>
              <a:path extrusionOk="0" h="1766" w="191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9" name="Google Shape;199;p45"/>
          <p:cNvSpPr/>
          <p:nvPr/>
        </p:nvSpPr>
        <p:spPr>
          <a:xfrm>
            <a:off x="6632375" y="0"/>
            <a:ext cx="2511639" cy="2098962"/>
          </a:xfrm>
          <a:custGeom>
            <a:rect b="b" l="l" r="r" t="t"/>
            <a:pathLst>
              <a:path extrusionOk="0" h="41239" w="49347">
                <a:moveTo>
                  <a:pt x="4903" y="0"/>
                </a:moveTo>
                <a:cubicBezTo>
                  <a:pt x="5088" y="1974"/>
                  <a:pt x="4200" y="4120"/>
                  <a:pt x="3148" y="5888"/>
                </a:cubicBezTo>
                <a:cubicBezTo>
                  <a:pt x="1747" y="8239"/>
                  <a:pt x="1" y="10630"/>
                  <a:pt x="60" y="13382"/>
                </a:cubicBezTo>
                <a:cubicBezTo>
                  <a:pt x="119" y="16042"/>
                  <a:pt x="1969" y="18424"/>
                  <a:pt x="4282" y="19645"/>
                </a:cubicBezTo>
                <a:cubicBezTo>
                  <a:pt x="6163" y="20639"/>
                  <a:pt x="8300" y="20970"/>
                  <a:pt x="10431" y="20970"/>
                </a:cubicBezTo>
                <a:cubicBezTo>
                  <a:pt x="10920" y="20970"/>
                  <a:pt x="11409" y="20953"/>
                  <a:pt x="11894" y="20922"/>
                </a:cubicBezTo>
                <a:cubicBezTo>
                  <a:pt x="17010" y="20596"/>
                  <a:pt x="21980" y="18871"/>
                  <a:pt x="27103" y="18694"/>
                </a:cubicBezTo>
                <a:cubicBezTo>
                  <a:pt x="27320" y="18686"/>
                  <a:pt x="27539" y="18683"/>
                  <a:pt x="27758" y="18683"/>
                </a:cubicBezTo>
                <a:cubicBezTo>
                  <a:pt x="32707" y="18683"/>
                  <a:pt x="38067" y="20614"/>
                  <a:pt x="40181" y="25146"/>
                </a:cubicBezTo>
                <a:cubicBezTo>
                  <a:pt x="41650" y="28294"/>
                  <a:pt x="41268" y="32079"/>
                  <a:pt x="42664" y="35262"/>
                </a:cubicBezTo>
                <a:cubicBezTo>
                  <a:pt x="43909" y="38102"/>
                  <a:pt x="46474" y="40136"/>
                  <a:pt x="49346" y="41238"/>
                </a:cubicBezTo>
                <a:lnTo>
                  <a:pt x="49346" y="0"/>
                </a:ln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0" name="Google Shape;200;p45"/>
          <p:cNvSpPr/>
          <p:nvPr/>
        </p:nvSpPr>
        <p:spPr>
          <a:xfrm rot="6269081">
            <a:off x="7270781" y="-672327"/>
            <a:ext cx="1877108" cy="3443596"/>
          </a:xfrm>
          <a:custGeom>
            <a:rect b="b" l="l" r="r" t="t"/>
            <a:pathLst>
              <a:path extrusionOk="0" h="74832" w="40791">
                <a:moveTo>
                  <a:pt x="32570" y="0"/>
                </a:moveTo>
                <a:cubicBezTo>
                  <a:pt x="34774" y="2601"/>
                  <a:pt x="36442" y="5743"/>
                  <a:pt x="37625" y="8879"/>
                </a:cubicBezTo>
                <a:cubicBezTo>
                  <a:pt x="39038" y="12621"/>
                  <a:pt x="39868" y="16650"/>
                  <a:pt x="39568" y="20674"/>
                </a:cubicBezTo>
                <a:cubicBezTo>
                  <a:pt x="39294" y="24330"/>
                  <a:pt x="38061" y="27989"/>
                  <a:pt x="35759" y="30834"/>
                </a:cubicBezTo>
                <a:cubicBezTo>
                  <a:pt x="33490" y="33641"/>
                  <a:pt x="30437" y="35603"/>
                  <a:pt x="27832" y="38049"/>
                </a:cubicBezTo>
                <a:cubicBezTo>
                  <a:pt x="25228" y="40495"/>
                  <a:pt x="23235" y="43524"/>
                  <a:pt x="22056" y="46936"/>
                </a:cubicBezTo>
                <a:cubicBezTo>
                  <a:pt x="21439" y="48723"/>
                  <a:pt x="21103" y="50569"/>
                  <a:pt x="20915" y="52451"/>
                </a:cubicBezTo>
                <a:cubicBezTo>
                  <a:pt x="20716" y="54447"/>
                  <a:pt x="20602" y="56450"/>
                  <a:pt x="20050" y="58387"/>
                </a:cubicBezTo>
                <a:cubicBezTo>
                  <a:pt x="19144" y="61573"/>
                  <a:pt x="17285" y="64395"/>
                  <a:pt x="14986" y="66708"/>
                </a:cubicBezTo>
                <a:cubicBezTo>
                  <a:pt x="12525" y="69186"/>
                  <a:pt x="9570" y="71057"/>
                  <a:pt x="6423" y="72489"/>
                </a:cubicBezTo>
                <a:cubicBezTo>
                  <a:pt x="4639" y="73299"/>
                  <a:pt x="2794" y="73968"/>
                  <a:pt x="928" y="74554"/>
                </a:cubicBezTo>
                <a:cubicBezTo>
                  <a:pt x="620" y="74652"/>
                  <a:pt x="310" y="74742"/>
                  <a:pt x="0" y="74831"/>
                </a:cubicBezTo>
                <a:lnTo>
                  <a:pt x="2761" y="74831"/>
                </a:lnTo>
                <a:cubicBezTo>
                  <a:pt x="3237" y="74667"/>
                  <a:pt x="3711" y="74495"/>
                  <a:pt x="4182" y="74318"/>
                </a:cubicBezTo>
                <a:cubicBezTo>
                  <a:pt x="7616" y="73015"/>
                  <a:pt x="10909" y="71315"/>
                  <a:pt x="13764" y="68947"/>
                </a:cubicBezTo>
                <a:cubicBezTo>
                  <a:pt x="16325" y="66824"/>
                  <a:pt x="18540" y="64173"/>
                  <a:pt x="19926" y="61096"/>
                </a:cubicBezTo>
                <a:cubicBezTo>
                  <a:pt x="20661" y="59466"/>
                  <a:pt x="21135" y="57759"/>
                  <a:pt x="21376" y="55980"/>
                </a:cubicBezTo>
                <a:cubicBezTo>
                  <a:pt x="21660" y="53878"/>
                  <a:pt x="21706" y="51744"/>
                  <a:pt x="22150" y="49664"/>
                </a:cubicBezTo>
                <a:cubicBezTo>
                  <a:pt x="22926" y="46025"/>
                  <a:pt x="24670" y="42610"/>
                  <a:pt x="27166" y="39896"/>
                </a:cubicBezTo>
                <a:cubicBezTo>
                  <a:pt x="29662" y="37181"/>
                  <a:pt x="32819" y="35219"/>
                  <a:pt x="35354" y="32547"/>
                </a:cubicBezTo>
                <a:cubicBezTo>
                  <a:pt x="37912" y="29852"/>
                  <a:pt x="39529" y="26415"/>
                  <a:pt x="40139" y="22720"/>
                </a:cubicBezTo>
                <a:cubicBezTo>
                  <a:pt x="40790" y="18772"/>
                  <a:pt x="40333" y="14702"/>
                  <a:pt x="39153" y="10903"/>
                </a:cubicBezTo>
                <a:cubicBezTo>
                  <a:pt x="38087" y="7466"/>
                  <a:pt x="36503" y="4179"/>
                  <a:pt x="34344" y="1320"/>
                </a:cubicBezTo>
                <a:cubicBezTo>
                  <a:pt x="34003" y="869"/>
                  <a:pt x="33639" y="431"/>
                  <a:pt x="33268" y="0"/>
                </a:cubicBezTo>
                <a:close/>
              </a:path>
            </a:pathLst>
          </a:custGeom>
          <a:gradFill>
            <a:gsLst>
              <a:gs pos="0">
                <a:srgbClr val="123342"/>
              </a:gs>
              <a:gs pos="52999">
                <a:schemeClr val="lt1"/>
              </a:gs>
              <a:gs pos="100000">
                <a:schemeClr val="lt1"/>
              </a:gs>
            </a:gsLst>
            <a:lin ang="81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nvGrpSpPr>
          <p:cNvPr id="201" name="Google Shape;201;p45"/>
          <p:cNvGrpSpPr/>
          <p:nvPr/>
        </p:nvGrpSpPr>
        <p:grpSpPr>
          <a:xfrm>
            <a:off x="8198357" y="111119"/>
            <a:ext cx="613111" cy="889943"/>
            <a:chOff x="6917150" y="911925"/>
            <a:chExt cx="301150" cy="437125"/>
          </a:xfrm>
        </p:grpSpPr>
        <p:sp>
          <p:nvSpPr>
            <p:cNvPr id="202" name="Google Shape;202;p45"/>
            <p:cNvSpPr/>
            <p:nvPr/>
          </p:nvSpPr>
          <p:spPr>
            <a:xfrm>
              <a:off x="7029950" y="911925"/>
              <a:ext cx="63575" cy="64725"/>
            </a:xfrm>
            <a:custGeom>
              <a:rect b="b" l="l" r="r" t="t"/>
              <a:pathLst>
                <a:path extrusionOk="0" h="2589" w="2543">
                  <a:moveTo>
                    <a:pt x="1224" y="1"/>
                  </a:moveTo>
                  <a:cubicBezTo>
                    <a:pt x="1071" y="1"/>
                    <a:pt x="919" y="40"/>
                    <a:pt x="784" y="113"/>
                  </a:cubicBezTo>
                  <a:cubicBezTo>
                    <a:pt x="627" y="165"/>
                    <a:pt x="488" y="257"/>
                    <a:pt x="378" y="381"/>
                  </a:cubicBezTo>
                  <a:cubicBezTo>
                    <a:pt x="256" y="495"/>
                    <a:pt x="166" y="637"/>
                    <a:pt x="116" y="796"/>
                  </a:cubicBezTo>
                  <a:cubicBezTo>
                    <a:pt x="37" y="950"/>
                    <a:pt x="0" y="1122"/>
                    <a:pt x="8" y="1295"/>
                  </a:cubicBezTo>
                  <a:cubicBezTo>
                    <a:pt x="24" y="1410"/>
                    <a:pt x="38" y="1524"/>
                    <a:pt x="54" y="1639"/>
                  </a:cubicBezTo>
                  <a:cubicBezTo>
                    <a:pt x="110" y="1854"/>
                    <a:pt x="222" y="2050"/>
                    <a:pt x="378" y="2208"/>
                  </a:cubicBezTo>
                  <a:lnTo>
                    <a:pt x="633" y="2411"/>
                  </a:lnTo>
                  <a:cubicBezTo>
                    <a:pt x="824" y="2525"/>
                    <a:pt x="1042" y="2587"/>
                    <a:pt x="1264" y="2587"/>
                  </a:cubicBezTo>
                  <a:cubicBezTo>
                    <a:pt x="1266" y="2587"/>
                    <a:pt x="1269" y="2587"/>
                    <a:pt x="1272" y="2587"/>
                  </a:cubicBezTo>
                  <a:cubicBezTo>
                    <a:pt x="1287" y="2588"/>
                    <a:pt x="1302" y="2588"/>
                    <a:pt x="1318" y="2588"/>
                  </a:cubicBezTo>
                  <a:cubicBezTo>
                    <a:pt x="1471" y="2588"/>
                    <a:pt x="1622" y="2550"/>
                    <a:pt x="1757" y="2476"/>
                  </a:cubicBezTo>
                  <a:cubicBezTo>
                    <a:pt x="1914" y="2424"/>
                    <a:pt x="2054" y="2332"/>
                    <a:pt x="2165" y="2208"/>
                  </a:cubicBezTo>
                  <a:cubicBezTo>
                    <a:pt x="2286" y="2094"/>
                    <a:pt x="2375" y="1952"/>
                    <a:pt x="2426" y="1793"/>
                  </a:cubicBezTo>
                  <a:cubicBezTo>
                    <a:pt x="2505" y="1639"/>
                    <a:pt x="2543" y="1467"/>
                    <a:pt x="2534" y="1295"/>
                  </a:cubicBezTo>
                  <a:lnTo>
                    <a:pt x="2489" y="952"/>
                  </a:lnTo>
                  <a:cubicBezTo>
                    <a:pt x="2432" y="735"/>
                    <a:pt x="2321" y="539"/>
                    <a:pt x="2165" y="381"/>
                  </a:cubicBezTo>
                  <a:lnTo>
                    <a:pt x="1908" y="178"/>
                  </a:lnTo>
                  <a:cubicBezTo>
                    <a:pt x="1717" y="62"/>
                    <a:pt x="1495" y="2"/>
                    <a:pt x="1270" y="2"/>
                  </a:cubicBezTo>
                  <a:cubicBezTo>
                    <a:pt x="1255" y="1"/>
                    <a:pt x="1239" y="1"/>
                    <a:pt x="12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3" name="Google Shape;203;p45"/>
            <p:cNvSpPr/>
            <p:nvPr/>
          </p:nvSpPr>
          <p:spPr>
            <a:xfrm>
              <a:off x="6917150" y="1021275"/>
              <a:ext cx="50100" cy="50975"/>
            </a:xfrm>
            <a:custGeom>
              <a:rect b="b" l="l" r="r" t="t"/>
              <a:pathLst>
                <a:path extrusionOk="0" h="2039" w="2004">
                  <a:moveTo>
                    <a:pt x="1002" y="0"/>
                  </a:moveTo>
                  <a:cubicBezTo>
                    <a:pt x="738" y="13"/>
                    <a:pt x="489" y="118"/>
                    <a:pt x="297" y="298"/>
                  </a:cubicBezTo>
                  <a:cubicBezTo>
                    <a:pt x="202" y="389"/>
                    <a:pt x="132" y="502"/>
                    <a:pt x="93" y="627"/>
                  </a:cubicBezTo>
                  <a:cubicBezTo>
                    <a:pt x="29" y="748"/>
                    <a:pt x="0" y="883"/>
                    <a:pt x="6" y="1019"/>
                  </a:cubicBezTo>
                  <a:lnTo>
                    <a:pt x="42" y="1290"/>
                  </a:lnTo>
                  <a:cubicBezTo>
                    <a:pt x="87" y="1458"/>
                    <a:pt x="176" y="1614"/>
                    <a:pt x="299" y="1739"/>
                  </a:cubicBezTo>
                  <a:lnTo>
                    <a:pt x="499" y="1899"/>
                  </a:lnTo>
                  <a:cubicBezTo>
                    <a:pt x="652" y="1990"/>
                    <a:pt x="825" y="2038"/>
                    <a:pt x="1002" y="2038"/>
                  </a:cubicBezTo>
                  <a:cubicBezTo>
                    <a:pt x="1013" y="2038"/>
                    <a:pt x="1024" y="2038"/>
                    <a:pt x="1034" y="2038"/>
                  </a:cubicBezTo>
                  <a:cubicBezTo>
                    <a:pt x="1157" y="2038"/>
                    <a:pt x="1278" y="2008"/>
                    <a:pt x="1385" y="1950"/>
                  </a:cubicBezTo>
                  <a:cubicBezTo>
                    <a:pt x="1509" y="1910"/>
                    <a:pt x="1620" y="1837"/>
                    <a:pt x="1707" y="1739"/>
                  </a:cubicBezTo>
                  <a:cubicBezTo>
                    <a:pt x="1802" y="1650"/>
                    <a:pt x="1872" y="1538"/>
                    <a:pt x="1913" y="1412"/>
                  </a:cubicBezTo>
                  <a:cubicBezTo>
                    <a:pt x="1975" y="1291"/>
                    <a:pt x="2004" y="1156"/>
                    <a:pt x="1998" y="1020"/>
                  </a:cubicBezTo>
                  <a:lnTo>
                    <a:pt x="1962" y="749"/>
                  </a:lnTo>
                  <a:cubicBezTo>
                    <a:pt x="1917" y="579"/>
                    <a:pt x="1828" y="425"/>
                    <a:pt x="1705" y="300"/>
                  </a:cubicBezTo>
                  <a:lnTo>
                    <a:pt x="1505" y="140"/>
                  </a:lnTo>
                  <a:cubicBezTo>
                    <a:pt x="1352" y="49"/>
                    <a:pt x="1179" y="0"/>
                    <a:pt x="10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4" name="Google Shape;204;p45"/>
            <p:cNvSpPr/>
            <p:nvPr/>
          </p:nvSpPr>
          <p:spPr>
            <a:xfrm>
              <a:off x="7104925" y="1042100"/>
              <a:ext cx="53850" cy="55050"/>
            </a:xfrm>
            <a:custGeom>
              <a:rect b="b" l="l" r="r" t="t"/>
              <a:pathLst>
                <a:path extrusionOk="0" h="2202" w="2154">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5" name="Google Shape;205;p45"/>
            <p:cNvSpPr/>
            <p:nvPr/>
          </p:nvSpPr>
          <p:spPr>
            <a:xfrm>
              <a:off x="6997950" y="1104275"/>
              <a:ext cx="59775" cy="60500"/>
            </a:xfrm>
            <a:custGeom>
              <a:rect b="b" l="l" r="r" t="t"/>
              <a:pathLst>
                <a:path extrusionOk="0" h="2420" w="2391">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6" name="Google Shape;206;p45"/>
            <p:cNvSpPr/>
            <p:nvPr/>
          </p:nvSpPr>
          <p:spPr>
            <a:xfrm>
              <a:off x="6926075" y="1221700"/>
              <a:ext cx="43725" cy="44475"/>
            </a:xfrm>
            <a:custGeom>
              <a:rect b="b" l="l" r="r" t="t"/>
              <a:pathLst>
                <a:path extrusionOk="0" h="1779" w="1749">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7" name="Google Shape;207;p45"/>
            <p:cNvSpPr/>
            <p:nvPr/>
          </p:nvSpPr>
          <p:spPr>
            <a:xfrm>
              <a:off x="7072900" y="1246750"/>
              <a:ext cx="45700" cy="46475"/>
            </a:xfrm>
            <a:custGeom>
              <a:rect b="b" l="l" r="r" t="t"/>
              <a:pathLst>
                <a:path extrusionOk="0" h="1859" w="1828">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8" name="Google Shape;208;p45"/>
            <p:cNvSpPr/>
            <p:nvPr/>
          </p:nvSpPr>
          <p:spPr>
            <a:xfrm>
              <a:off x="7157300" y="1163800"/>
              <a:ext cx="61000" cy="61925"/>
            </a:xfrm>
            <a:custGeom>
              <a:rect b="b" l="l" r="r" t="t"/>
              <a:pathLst>
                <a:path extrusionOk="0" h="2477" w="244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 name="Google Shape;209;p45"/>
            <p:cNvSpPr/>
            <p:nvPr/>
          </p:nvSpPr>
          <p:spPr>
            <a:xfrm>
              <a:off x="7166525" y="1312950"/>
              <a:ext cx="35475" cy="36100"/>
            </a:xfrm>
            <a:custGeom>
              <a:rect b="b" l="l" r="r" t="t"/>
              <a:pathLst>
                <a:path extrusionOk="0" h="1444" w="1419">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p:cSld name="1_En blanco">
    <p:spTree>
      <p:nvGrpSpPr>
        <p:cNvPr id="210" name="Shape 210"/>
        <p:cNvGrpSpPr/>
        <p:nvPr/>
      </p:nvGrpSpPr>
      <p:grpSpPr>
        <a:xfrm>
          <a:off x="0" y="0"/>
          <a:ext cx="0" cy="0"/>
          <a:chOff x="0" y="0"/>
          <a:chExt cx="0" cy="0"/>
        </a:xfrm>
      </p:grpSpPr>
      <p:sp>
        <p:nvSpPr>
          <p:cNvPr id="211" name="Google Shape;211;p46"/>
          <p:cNvSpPr/>
          <p:nvPr>
            <p:ph idx="2" type="pic"/>
          </p:nvPr>
        </p:nvSpPr>
        <p:spPr>
          <a:xfrm>
            <a:off x="189789" y="186213"/>
            <a:ext cx="8764423" cy="4771074"/>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En blanco">
  <p:cSld name="4_En blanco">
    <p:spTree>
      <p:nvGrpSpPr>
        <p:cNvPr id="212" name="Shape 212"/>
        <p:cNvGrpSpPr/>
        <p:nvPr/>
      </p:nvGrpSpPr>
      <p:grpSpPr>
        <a:xfrm>
          <a:off x="0" y="0"/>
          <a:ext cx="0" cy="0"/>
          <a:chOff x="0" y="0"/>
          <a:chExt cx="0" cy="0"/>
        </a:xfrm>
      </p:grpSpPr>
      <p:sp>
        <p:nvSpPr>
          <p:cNvPr id="213" name="Google Shape;213;p47"/>
          <p:cNvSpPr/>
          <p:nvPr>
            <p:ph idx="2" type="pic"/>
          </p:nvPr>
        </p:nvSpPr>
        <p:spPr>
          <a:xfrm>
            <a:off x="189789" y="186213"/>
            <a:ext cx="8764423" cy="4771074"/>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En blanco">
  <p:cSld name="7_En blanco">
    <p:spTree>
      <p:nvGrpSpPr>
        <p:cNvPr id="214" name="Shape 214"/>
        <p:cNvGrpSpPr/>
        <p:nvPr/>
      </p:nvGrpSpPr>
      <p:grpSpPr>
        <a:xfrm>
          <a:off x="0" y="0"/>
          <a:ext cx="0" cy="0"/>
          <a:chOff x="0" y="0"/>
          <a:chExt cx="0" cy="0"/>
        </a:xfrm>
      </p:grpSpPr>
      <p:sp>
        <p:nvSpPr>
          <p:cNvPr id="215" name="Google Shape;215;p48"/>
          <p:cNvSpPr/>
          <p:nvPr>
            <p:ph idx="2" type="pic"/>
          </p:nvPr>
        </p:nvSpPr>
        <p:spPr>
          <a:xfrm>
            <a:off x="189789" y="186213"/>
            <a:ext cx="8764423" cy="4771074"/>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6" name="Shape 216"/>
        <p:cNvGrpSpPr/>
        <p:nvPr/>
      </p:nvGrpSpPr>
      <p:grpSpPr>
        <a:xfrm>
          <a:off x="0" y="0"/>
          <a:ext cx="0" cy="0"/>
          <a:chOff x="0" y="0"/>
          <a:chExt cx="0" cy="0"/>
        </a:xfrm>
      </p:grpSpPr>
      <p:pic>
        <p:nvPicPr>
          <p:cNvPr descr="cierre.png" id="217" name="Google Shape;217;p49"/>
          <p:cNvPicPr preferRelativeResize="0"/>
          <p:nvPr/>
        </p:nvPicPr>
        <p:blipFill rotWithShape="1">
          <a:blip r:embed="rId2">
            <a:alphaModFix/>
          </a:blip>
          <a:srcRect b="0" l="0" r="0" t="0"/>
          <a:stretch/>
        </p:blipFill>
        <p:spPr>
          <a:xfrm>
            <a:off x="0" y="0"/>
            <a:ext cx="9144000" cy="51435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En blanco">
  <p:cSld name="6_En blanco">
    <p:spTree>
      <p:nvGrpSpPr>
        <p:cNvPr id="17" name="Shape 17"/>
        <p:cNvGrpSpPr/>
        <p:nvPr/>
      </p:nvGrpSpPr>
      <p:grpSpPr>
        <a:xfrm>
          <a:off x="0" y="0"/>
          <a:ext cx="0" cy="0"/>
          <a:chOff x="0" y="0"/>
          <a:chExt cx="0" cy="0"/>
        </a:xfrm>
      </p:grpSpPr>
      <p:sp>
        <p:nvSpPr>
          <p:cNvPr id="18" name="Google Shape;18;p32"/>
          <p:cNvSpPr/>
          <p:nvPr>
            <p:ph idx="2" type="pic"/>
          </p:nvPr>
        </p:nvSpPr>
        <p:spPr>
          <a:xfrm>
            <a:off x="189789" y="186213"/>
            <a:ext cx="8764423" cy="4771074"/>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218" name="Shape 218"/>
        <p:cNvGrpSpPr/>
        <p:nvPr/>
      </p:nvGrpSpPr>
      <p:grpSpPr>
        <a:xfrm>
          <a:off x="0" y="0"/>
          <a:ext cx="0" cy="0"/>
          <a:chOff x="0" y="0"/>
          <a:chExt cx="0" cy="0"/>
        </a:xfrm>
      </p:grpSpPr>
      <p:pic>
        <p:nvPicPr>
          <p:cNvPr descr="portada-gobierno.png" id="219" name="Google Shape;219;p5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220" name="Shape 220"/>
        <p:cNvGrpSpPr/>
        <p:nvPr/>
      </p:nvGrpSpPr>
      <p:grpSpPr>
        <a:xfrm>
          <a:off x="0" y="0"/>
          <a:ext cx="0" cy="0"/>
          <a:chOff x="0" y="0"/>
          <a:chExt cx="0" cy="0"/>
        </a:xfrm>
      </p:grpSpPr>
      <p:pic>
        <p:nvPicPr>
          <p:cNvPr descr="portada.png" id="221" name="Google Shape;221;p5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22" name="Shape 222"/>
        <p:cNvGrpSpPr/>
        <p:nvPr/>
      </p:nvGrpSpPr>
      <p:grpSpPr>
        <a:xfrm>
          <a:off x="0" y="0"/>
          <a:ext cx="0" cy="0"/>
          <a:chOff x="0" y="0"/>
          <a:chExt cx="0" cy="0"/>
        </a:xfrm>
      </p:grpSpPr>
      <p:pic>
        <p:nvPicPr>
          <p:cNvPr descr="interna-naranja.png" id="223" name="Google Shape;223;p5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24" name="Shape 224"/>
        <p:cNvGrpSpPr/>
        <p:nvPr/>
      </p:nvGrpSpPr>
      <p:grpSpPr>
        <a:xfrm>
          <a:off x="0" y="0"/>
          <a:ext cx="0" cy="0"/>
          <a:chOff x="0" y="0"/>
          <a:chExt cx="0" cy="0"/>
        </a:xfrm>
      </p:grpSpPr>
      <p:sp>
        <p:nvSpPr>
          <p:cNvPr id="225" name="Google Shape;225;p53"/>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53"/>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27" name="Google Shape;227;p53"/>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28" name="Google Shape;228;p5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5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5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31" name="Shape 231"/>
        <p:cNvGrpSpPr/>
        <p:nvPr/>
      </p:nvGrpSpPr>
      <p:grpSpPr>
        <a:xfrm>
          <a:off x="0" y="0"/>
          <a:ext cx="0" cy="0"/>
          <a:chOff x="0" y="0"/>
          <a:chExt cx="0" cy="0"/>
        </a:xfrm>
      </p:grpSpPr>
      <p:sp>
        <p:nvSpPr>
          <p:cNvPr id="232" name="Google Shape;232;p54"/>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54"/>
          <p:cNvSpPr/>
          <p:nvPr>
            <p:ph idx="2" type="pic"/>
          </p:nvPr>
        </p:nvSpPr>
        <p:spPr>
          <a:xfrm>
            <a:off x="1792288" y="459581"/>
            <a:ext cx="5486400" cy="3086100"/>
          </a:xfrm>
          <a:prstGeom prst="rect">
            <a:avLst/>
          </a:prstGeom>
          <a:noFill/>
          <a:ln>
            <a:noFill/>
          </a:ln>
        </p:spPr>
      </p:sp>
      <p:sp>
        <p:nvSpPr>
          <p:cNvPr id="234" name="Google Shape;234;p54"/>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35" name="Google Shape;235;p5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5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5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38" name="Shape 238"/>
        <p:cNvGrpSpPr/>
        <p:nvPr/>
      </p:nvGrpSpPr>
      <p:grpSpPr>
        <a:xfrm>
          <a:off x="0" y="0"/>
          <a:ext cx="0" cy="0"/>
          <a:chOff x="0" y="0"/>
          <a:chExt cx="0" cy="0"/>
        </a:xfrm>
      </p:grpSpPr>
      <p:sp>
        <p:nvSpPr>
          <p:cNvPr id="239" name="Google Shape;239;p5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55"/>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1" name="Google Shape;241;p5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5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5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44" name="Shape 244"/>
        <p:cNvGrpSpPr/>
        <p:nvPr/>
      </p:nvGrpSpPr>
      <p:grpSpPr>
        <a:xfrm>
          <a:off x="0" y="0"/>
          <a:ext cx="0" cy="0"/>
          <a:chOff x="0" y="0"/>
          <a:chExt cx="0" cy="0"/>
        </a:xfrm>
      </p:grpSpPr>
      <p:sp>
        <p:nvSpPr>
          <p:cNvPr id="245" name="Google Shape;245;p56"/>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56"/>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7" name="Google Shape;247;p5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5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5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9" name="Shape 19"/>
        <p:cNvGrpSpPr/>
        <p:nvPr/>
      </p:nvGrpSpPr>
      <p:grpSpPr>
        <a:xfrm>
          <a:off x="0" y="0"/>
          <a:ext cx="0" cy="0"/>
          <a:chOff x="0" y="0"/>
          <a:chExt cx="0" cy="0"/>
        </a:xfrm>
      </p:grpSpPr>
      <p:sp>
        <p:nvSpPr>
          <p:cNvPr id="20" name="Google Shape;20;p33"/>
          <p:cNvSpPr txBox="1"/>
          <p:nvPr>
            <p:ph idx="1" type="subTitle"/>
          </p:nvPr>
        </p:nvSpPr>
        <p:spPr>
          <a:xfrm>
            <a:off x="733600" y="2789500"/>
            <a:ext cx="3639300" cy="47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100"/>
              <a:buFont typeface="Signika"/>
              <a:buNone/>
              <a:defRPr sz="2100">
                <a:latin typeface="Signika"/>
                <a:ea typeface="Signika"/>
                <a:cs typeface="Signika"/>
                <a:sym typeface="Signika"/>
              </a:defRPr>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21" name="Google Shape;21;p33"/>
          <p:cNvSpPr txBox="1"/>
          <p:nvPr>
            <p:ph idx="2" type="body"/>
          </p:nvPr>
        </p:nvSpPr>
        <p:spPr>
          <a:xfrm>
            <a:off x="733600" y="3345402"/>
            <a:ext cx="3837000" cy="1571700"/>
          </a:xfrm>
          <a:prstGeom prst="rect">
            <a:avLst/>
          </a:prstGeom>
          <a:noFill/>
          <a:ln>
            <a:noFill/>
          </a:ln>
        </p:spPr>
        <p:txBody>
          <a:bodyPr anchorCtr="0" anchor="t" bIns="91425" lIns="91425" spcFirstLastPara="1" rIns="91425" wrap="square" tIns="91425">
            <a:noAutofit/>
          </a:bodyPr>
          <a:lstStyle>
            <a:lvl1pPr indent="-317500" lvl="0" marL="457200" algn="l">
              <a:spcBef>
                <a:spcPts val="0"/>
              </a:spcBef>
              <a:spcAft>
                <a:spcPts val="0"/>
              </a:spcAft>
              <a:buClr>
                <a:schemeClr val="dk1"/>
              </a:buClr>
              <a:buSzPts val="1400"/>
              <a:buChar char="●"/>
              <a:defRPr sz="1400"/>
            </a:lvl1pPr>
            <a:lvl2pPr indent="-317500" lvl="1" marL="914400" algn="l">
              <a:spcBef>
                <a:spcPts val="1600"/>
              </a:spcBef>
              <a:spcAft>
                <a:spcPts val="0"/>
              </a:spcAft>
              <a:buClr>
                <a:schemeClr val="dk1"/>
              </a:buClr>
              <a:buSzPts val="1400"/>
              <a:buChar char="○"/>
              <a:defRPr/>
            </a:lvl2pPr>
            <a:lvl3pPr indent="-317500" lvl="2" marL="1371600" algn="l">
              <a:spcBef>
                <a:spcPts val="1600"/>
              </a:spcBef>
              <a:spcAft>
                <a:spcPts val="0"/>
              </a:spcAft>
              <a:buClr>
                <a:schemeClr val="dk1"/>
              </a:buClr>
              <a:buSzPts val="1400"/>
              <a:buChar char="■"/>
              <a:defRPr/>
            </a:lvl3pPr>
            <a:lvl4pPr indent="-317500" lvl="3" marL="1828800" algn="l">
              <a:spcBef>
                <a:spcPts val="1600"/>
              </a:spcBef>
              <a:spcAft>
                <a:spcPts val="0"/>
              </a:spcAft>
              <a:buClr>
                <a:schemeClr val="dk1"/>
              </a:buClr>
              <a:buSzPts val="1400"/>
              <a:buChar char="●"/>
              <a:defRPr/>
            </a:lvl4pPr>
            <a:lvl5pPr indent="-317500" lvl="4" marL="2286000" algn="l">
              <a:spcBef>
                <a:spcPts val="1600"/>
              </a:spcBef>
              <a:spcAft>
                <a:spcPts val="0"/>
              </a:spcAft>
              <a:buClr>
                <a:schemeClr val="dk1"/>
              </a:buClr>
              <a:buSzPts val="1400"/>
              <a:buChar char="○"/>
              <a:defRPr/>
            </a:lvl5pPr>
            <a:lvl6pPr indent="-317500" lvl="5" marL="2743200" algn="l">
              <a:spcBef>
                <a:spcPts val="1600"/>
              </a:spcBef>
              <a:spcAft>
                <a:spcPts val="0"/>
              </a:spcAft>
              <a:buClr>
                <a:schemeClr val="dk1"/>
              </a:buClr>
              <a:buSzPts val="1400"/>
              <a:buChar char="■"/>
              <a:defRPr/>
            </a:lvl6pPr>
            <a:lvl7pPr indent="-317500" lvl="6" marL="3200400" algn="l">
              <a:spcBef>
                <a:spcPts val="1600"/>
              </a:spcBef>
              <a:spcAft>
                <a:spcPts val="0"/>
              </a:spcAft>
              <a:buClr>
                <a:schemeClr val="dk1"/>
              </a:buClr>
              <a:buSzPts val="1400"/>
              <a:buChar char="●"/>
              <a:defRPr/>
            </a:lvl7pPr>
            <a:lvl8pPr indent="-317500" lvl="7" marL="3657600" algn="l">
              <a:spcBef>
                <a:spcPts val="1600"/>
              </a:spcBef>
              <a:spcAft>
                <a:spcPts val="0"/>
              </a:spcAft>
              <a:buClr>
                <a:schemeClr val="dk1"/>
              </a:buClr>
              <a:buSzPts val="1400"/>
              <a:buChar char="○"/>
              <a:defRPr/>
            </a:lvl8pPr>
            <a:lvl9pPr indent="-317500" lvl="8" marL="4114800" algn="l">
              <a:spcBef>
                <a:spcPts val="1600"/>
              </a:spcBef>
              <a:spcAft>
                <a:spcPts val="1600"/>
              </a:spcAft>
              <a:buClr>
                <a:schemeClr val="dk1"/>
              </a:buClr>
              <a:buSzPts val="1400"/>
              <a:buChar char="■"/>
              <a:defRPr/>
            </a:lvl9pPr>
          </a:lstStyle>
          <a:p/>
        </p:txBody>
      </p:sp>
      <p:sp>
        <p:nvSpPr>
          <p:cNvPr id="22" name="Google Shape;22;p33"/>
          <p:cNvSpPr txBox="1"/>
          <p:nvPr>
            <p:ph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33"/>
          <p:cNvSpPr/>
          <p:nvPr/>
        </p:nvSpPr>
        <p:spPr>
          <a:xfrm rot="10800000">
            <a:off x="-202061" y="4277744"/>
            <a:ext cx="840640" cy="980679"/>
          </a:xfrm>
          <a:custGeom>
            <a:rect b="b" l="l" r="r" t="t"/>
            <a:pathLst>
              <a:path extrusionOk="0" h="29083" w="24930">
                <a:moveTo>
                  <a:pt x="299" y="0"/>
                </a:moveTo>
                <a:lnTo>
                  <a:pt x="299" y="0"/>
                </a:lnTo>
                <a:cubicBezTo>
                  <a:pt x="133" y="2803"/>
                  <a:pt x="0" y="5769"/>
                  <a:pt x="1310" y="8253"/>
                </a:cubicBezTo>
                <a:cubicBezTo>
                  <a:pt x="2312" y="10154"/>
                  <a:pt x="4067" y="11573"/>
                  <a:pt x="5077" y="13471"/>
                </a:cubicBezTo>
                <a:cubicBezTo>
                  <a:pt x="6667" y="16457"/>
                  <a:pt x="6191" y="20154"/>
                  <a:pt x="7457" y="23292"/>
                </a:cubicBezTo>
                <a:cubicBezTo>
                  <a:pt x="8875" y="26814"/>
                  <a:pt x="12677" y="29082"/>
                  <a:pt x="16431" y="29082"/>
                </a:cubicBezTo>
                <a:cubicBezTo>
                  <a:pt x="17571" y="29082"/>
                  <a:pt x="18706" y="28873"/>
                  <a:pt x="19769" y="28427"/>
                </a:cubicBezTo>
                <a:lnTo>
                  <a:pt x="24930" y="1251"/>
                </a:lnTo>
                <a:lnTo>
                  <a:pt x="29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 name="Google Shape;24;p33"/>
          <p:cNvSpPr/>
          <p:nvPr/>
        </p:nvSpPr>
        <p:spPr>
          <a:xfrm>
            <a:off x="5989825" y="-199200"/>
            <a:ext cx="3383722" cy="1587461"/>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5" name="Google Shape;25;p33"/>
          <p:cNvSpPr/>
          <p:nvPr/>
        </p:nvSpPr>
        <p:spPr>
          <a:xfrm>
            <a:off x="6632578" y="-214624"/>
            <a:ext cx="2844510" cy="1757394"/>
          </a:xfrm>
          <a:custGeom>
            <a:rect b="b" l="l" r="r" t="t"/>
            <a:pathLst>
              <a:path extrusionOk="0" h="36806" w="59574">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solidFill>
            <a:schemeClr val="dk1"/>
          </a:solidFill>
          <a:ln cap="flat" cmpd="sng" w="11375">
            <a:solidFill>
              <a:schemeClr val="dk1"/>
            </a:solidFill>
            <a:prstDash val="solid"/>
            <a:miter lim="1441"/>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nvGrpSpPr>
          <p:cNvPr id="26" name="Google Shape;26;p33"/>
          <p:cNvGrpSpPr/>
          <p:nvPr/>
        </p:nvGrpSpPr>
        <p:grpSpPr>
          <a:xfrm rot="5178275">
            <a:off x="8177030" y="424006"/>
            <a:ext cx="895103" cy="480135"/>
            <a:chOff x="4920125" y="3141825"/>
            <a:chExt cx="348800" cy="187075"/>
          </a:xfrm>
        </p:grpSpPr>
        <p:sp>
          <p:nvSpPr>
            <p:cNvPr id="27" name="Google Shape;27;p33"/>
            <p:cNvSpPr/>
            <p:nvPr/>
          </p:nvSpPr>
          <p:spPr>
            <a:xfrm>
              <a:off x="4920125" y="3148975"/>
              <a:ext cx="78050" cy="76000"/>
            </a:xfrm>
            <a:custGeom>
              <a:rect b="b" l="l" r="r" t="t"/>
              <a:pathLst>
                <a:path extrusionOk="0" h="3040" w="3122">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8" name="Google Shape;28;p33"/>
            <p:cNvSpPr/>
            <p:nvPr/>
          </p:nvSpPr>
          <p:spPr>
            <a:xfrm>
              <a:off x="5038575" y="3264875"/>
              <a:ext cx="64275" cy="64025"/>
            </a:xfrm>
            <a:custGeom>
              <a:rect b="b" l="l" r="r" t="t"/>
              <a:pathLst>
                <a:path extrusionOk="0" h="2561" w="2571">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9" name="Google Shape;29;p33"/>
            <p:cNvSpPr/>
            <p:nvPr/>
          </p:nvSpPr>
          <p:spPr>
            <a:xfrm>
              <a:off x="5091325" y="3141825"/>
              <a:ext cx="43325" cy="43900"/>
            </a:xfrm>
            <a:custGeom>
              <a:rect b="b" l="l" r="r" t="t"/>
              <a:pathLst>
                <a:path extrusionOk="0" h="1756" w="1733">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 name="Google Shape;30;p33"/>
            <p:cNvSpPr/>
            <p:nvPr/>
          </p:nvSpPr>
          <p:spPr>
            <a:xfrm>
              <a:off x="5166200" y="3250900"/>
              <a:ext cx="36150" cy="36600"/>
            </a:xfrm>
            <a:custGeom>
              <a:rect b="b" l="l" r="r" t="t"/>
              <a:pathLst>
                <a:path extrusionOk="0" h="1464" w="1446">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1" name="Google Shape;31;p33"/>
            <p:cNvSpPr/>
            <p:nvPr/>
          </p:nvSpPr>
          <p:spPr>
            <a:xfrm>
              <a:off x="5221175" y="3164925"/>
              <a:ext cx="47750" cy="44150"/>
            </a:xfrm>
            <a:custGeom>
              <a:rect b="b" l="l" r="r" t="t"/>
              <a:pathLst>
                <a:path extrusionOk="0" h="1766" w="191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32" name="Shape 32"/>
        <p:cNvGrpSpPr/>
        <p:nvPr/>
      </p:nvGrpSpPr>
      <p:grpSpPr>
        <a:xfrm>
          <a:off x="0" y="0"/>
          <a:ext cx="0" cy="0"/>
          <a:chOff x="0" y="0"/>
          <a:chExt cx="0" cy="0"/>
        </a:xfrm>
      </p:grpSpPr>
      <p:pic>
        <p:nvPicPr>
          <p:cNvPr descr="interna.png" id="33" name="Google Shape;33;p3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 + Bullet Points">
    <p:spTree>
      <p:nvGrpSpPr>
        <p:cNvPr id="34" name="Shape 34"/>
        <p:cNvGrpSpPr/>
        <p:nvPr/>
      </p:nvGrpSpPr>
      <p:grpSpPr>
        <a:xfrm>
          <a:off x="0" y="0"/>
          <a:ext cx="0" cy="0"/>
          <a:chOff x="0" y="0"/>
          <a:chExt cx="0" cy="0"/>
        </a:xfrm>
      </p:grpSpPr>
      <p:sp>
        <p:nvSpPr>
          <p:cNvPr id="35" name="Google Shape;35;p35"/>
          <p:cNvSpPr/>
          <p:nvPr/>
        </p:nvSpPr>
        <p:spPr>
          <a:xfrm flipH="1" rot="10800000">
            <a:off x="5605411" y="-13419"/>
            <a:ext cx="3538538" cy="1809673"/>
          </a:xfrm>
          <a:custGeom>
            <a:rect b="b" l="l" r="r" t="t"/>
            <a:pathLst>
              <a:path extrusionOk="0" h="34018" w="66517">
                <a:moveTo>
                  <a:pt x="49069" y="0"/>
                </a:moveTo>
                <a:cubicBezTo>
                  <a:pt x="48942" y="0"/>
                  <a:pt x="48816" y="2"/>
                  <a:pt x="48689" y="4"/>
                </a:cubicBezTo>
                <a:cubicBezTo>
                  <a:pt x="42760" y="113"/>
                  <a:pt x="36563" y="3376"/>
                  <a:pt x="34445" y="9057"/>
                </a:cubicBezTo>
                <a:cubicBezTo>
                  <a:pt x="32579" y="14059"/>
                  <a:pt x="33743" y="20649"/>
                  <a:pt x="29674" y="24005"/>
                </a:cubicBezTo>
                <a:cubicBezTo>
                  <a:pt x="28250" y="25180"/>
                  <a:pt x="26646" y="25619"/>
                  <a:pt x="24932" y="25619"/>
                </a:cubicBezTo>
                <a:cubicBezTo>
                  <a:pt x="19848" y="25619"/>
                  <a:pt x="13797" y="21752"/>
                  <a:pt x="8610" y="21752"/>
                </a:cubicBezTo>
                <a:cubicBezTo>
                  <a:pt x="7003" y="21752"/>
                  <a:pt x="5479" y="22123"/>
                  <a:pt x="4093" y="23094"/>
                </a:cubicBezTo>
                <a:cubicBezTo>
                  <a:pt x="757" y="25432"/>
                  <a:pt x="376" y="29664"/>
                  <a:pt x="0" y="34018"/>
                </a:cubicBezTo>
                <a:lnTo>
                  <a:pt x="66515" y="34018"/>
                </a:lnTo>
                <a:lnTo>
                  <a:pt x="66516" y="5858"/>
                </a:lnTo>
                <a:cubicBezTo>
                  <a:pt x="66175" y="5666"/>
                  <a:pt x="65838" y="5476"/>
                  <a:pt x="65503" y="5288"/>
                </a:cubicBezTo>
                <a:cubicBezTo>
                  <a:pt x="60412" y="2430"/>
                  <a:pt x="54862" y="0"/>
                  <a:pt x="49069" y="0"/>
                </a:cubicBezTo>
                <a:close/>
              </a:path>
            </a:pathLst>
          </a:custGeom>
          <a:solidFill>
            <a:srgbClr val="20586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6" name="Google Shape;36;p35"/>
          <p:cNvSpPr/>
          <p:nvPr/>
        </p:nvSpPr>
        <p:spPr>
          <a:xfrm flipH="1" rot="10800000">
            <a:off x="4649549" y="12"/>
            <a:ext cx="2911180" cy="773066"/>
          </a:xfrm>
          <a:custGeom>
            <a:rect b="b" l="l" r="r" t="t"/>
            <a:pathLst>
              <a:path extrusionOk="0" h="14532" w="54724">
                <a:moveTo>
                  <a:pt x="25234" y="0"/>
                </a:moveTo>
                <a:cubicBezTo>
                  <a:pt x="24731" y="0"/>
                  <a:pt x="24228" y="18"/>
                  <a:pt x="23724" y="56"/>
                </a:cubicBezTo>
                <a:cubicBezTo>
                  <a:pt x="14831" y="722"/>
                  <a:pt x="8767" y="7638"/>
                  <a:pt x="2155" y="12919"/>
                </a:cubicBezTo>
                <a:cubicBezTo>
                  <a:pt x="1449" y="13483"/>
                  <a:pt x="731" y="14020"/>
                  <a:pt x="1" y="14532"/>
                </a:cubicBezTo>
                <a:lnTo>
                  <a:pt x="1338" y="14532"/>
                </a:lnTo>
                <a:cubicBezTo>
                  <a:pt x="7745" y="9783"/>
                  <a:pt x="13182" y="3007"/>
                  <a:pt x="21188" y="1262"/>
                </a:cubicBezTo>
                <a:cubicBezTo>
                  <a:pt x="22593" y="956"/>
                  <a:pt x="23985" y="815"/>
                  <a:pt x="25362" y="815"/>
                </a:cubicBezTo>
                <a:cubicBezTo>
                  <a:pt x="33751" y="815"/>
                  <a:pt x="41541" y="6061"/>
                  <a:pt x="48044" y="11105"/>
                </a:cubicBezTo>
                <a:cubicBezTo>
                  <a:pt x="49632" y="12335"/>
                  <a:pt x="51247" y="13520"/>
                  <a:pt x="52969" y="14532"/>
                </a:cubicBezTo>
                <a:lnTo>
                  <a:pt x="54723" y="14532"/>
                </a:lnTo>
                <a:cubicBezTo>
                  <a:pt x="52870" y="13570"/>
                  <a:pt x="51135" y="12415"/>
                  <a:pt x="49457" y="11145"/>
                </a:cubicBezTo>
                <a:cubicBezTo>
                  <a:pt x="47451" y="9625"/>
                  <a:pt x="45502" y="8035"/>
                  <a:pt x="43421" y="6623"/>
                </a:cubicBezTo>
                <a:cubicBezTo>
                  <a:pt x="41399" y="5251"/>
                  <a:pt x="39289" y="4007"/>
                  <a:pt x="37086" y="2967"/>
                </a:cubicBezTo>
                <a:cubicBezTo>
                  <a:pt x="33377" y="1216"/>
                  <a:pt x="29335" y="0"/>
                  <a:pt x="25234" y="0"/>
                </a:cubicBezTo>
                <a:close/>
              </a:path>
            </a:pathLst>
          </a:custGeom>
          <a:gradFill>
            <a:gsLst>
              <a:gs pos="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nvGrpSpPr>
          <p:cNvPr id="37" name="Google Shape;37;p35"/>
          <p:cNvGrpSpPr/>
          <p:nvPr/>
        </p:nvGrpSpPr>
        <p:grpSpPr>
          <a:xfrm>
            <a:off x="7374680" y="200104"/>
            <a:ext cx="1047684" cy="1029872"/>
            <a:chOff x="7374680" y="200104"/>
            <a:chExt cx="1047684" cy="1029872"/>
          </a:xfrm>
        </p:grpSpPr>
        <p:sp>
          <p:nvSpPr>
            <p:cNvPr id="38" name="Google Shape;38;p35"/>
            <p:cNvSpPr/>
            <p:nvPr/>
          </p:nvSpPr>
          <p:spPr>
            <a:xfrm flipH="1" rot="10800000">
              <a:off x="8060046" y="1124379"/>
              <a:ext cx="137569" cy="105597"/>
            </a:xfrm>
            <a:custGeom>
              <a:rect b="b" l="l" r="r" t="t"/>
              <a:pathLst>
                <a:path extrusionOk="0" h="1985" w="2586">
                  <a:moveTo>
                    <a:pt x="1617" y="0"/>
                  </a:moveTo>
                  <a:cubicBezTo>
                    <a:pt x="1561" y="0"/>
                    <a:pt x="1505" y="4"/>
                    <a:pt x="1449" y="7"/>
                  </a:cubicBezTo>
                  <a:cubicBezTo>
                    <a:pt x="1348" y="12"/>
                    <a:pt x="1244" y="14"/>
                    <a:pt x="1147" y="43"/>
                  </a:cubicBezTo>
                  <a:cubicBezTo>
                    <a:pt x="1052" y="72"/>
                    <a:pt x="960" y="120"/>
                    <a:pt x="871" y="160"/>
                  </a:cubicBezTo>
                  <a:cubicBezTo>
                    <a:pt x="816" y="184"/>
                    <a:pt x="763" y="209"/>
                    <a:pt x="708" y="233"/>
                  </a:cubicBezTo>
                  <a:cubicBezTo>
                    <a:pt x="595" y="285"/>
                    <a:pt x="499" y="370"/>
                    <a:pt x="408" y="455"/>
                  </a:cubicBezTo>
                  <a:lnTo>
                    <a:pt x="299" y="559"/>
                  </a:lnTo>
                  <a:cubicBezTo>
                    <a:pt x="139" y="709"/>
                    <a:pt x="0" y="951"/>
                    <a:pt x="25" y="1180"/>
                  </a:cubicBezTo>
                  <a:lnTo>
                    <a:pt x="28" y="1162"/>
                  </a:lnTo>
                  <a:lnTo>
                    <a:pt x="28" y="1162"/>
                  </a:lnTo>
                  <a:cubicBezTo>
                    <a:pt x="19" y="1268"/>
                    <a:pt x="33" y="1376"/>
                    <a:pt x="72" y="1477"/>
                  </a:cubicBezTo>
                  <a:cubicBezTo>
                    <a:pt x="89" y="1508"/>
                    <a:pt x="107" y="1538"/>
                    <a:pt x="128" y="1568"/>
                  </a:cubicBezTo>
                  <a:lnTo>
                    <a:pt x="128" y="1568"/>
                  </a:lnTo>
                  <a:cubicBezTo>
                    <a:pt x="129" y="1570"/>
                    <a:pt x="132" y="1573"/>
                    <a:pt x="133" y="1575"/>
                  </a:cubicBezTo>
                  <a:cubicBezTo>
                    <a:pt x="160" y="1620"/>
                    <a:pt x="192" y="1660"/>
                    <a:pt x="228" y="1698"/>
                  </a:cubicBezTo>
                  <a:cubicBezTo>
                    <a:pt x="280" y="1758"/>
                    <a:pt x="340" y="1813"/>
                    <a:pt x="408" y="1858"/>
                  </a:cubicBezTo>
                  <a:cubicBezTo>
                    <a:pt x="534" y="1940"/>
                    <a:pt x="683" y="1958"/>
                    <a:pt x="827" y="1971"/>
                  </a:cubicBezTo>
                  <a:cubicBezTo>
                    <a:pt x="884" y="1976"/>
                    <a:pt x="940" y="1979"/>
                    <a:pt x="996" y="1983"/>
                  </a:cubicBezTo>
                  <a:cubicBezTo>
                    <a:pt x="1016" y="1984"/>
                    <a:pt x="1035" y="1985"/>
                    <a:pt x="1054" y="1985"/>
                  </a:cubicBezTo>
                  <a:cubicBezTo>
                    <a:pt x="1224" y="1985"/>
                    <a:pt x="1388" y="1942"/>
                    <a:pt x="1551" y="1896"/>
                  </a:cubicBezTo>
                  <a:cubicBezTo>
                    <a:pt x="1673" y="1863"/>
                    <a:pt x="1803" y="1814"/>
                    <a:pt x="1905" y="1738"/>
                  </a:cubicBezTo>
                  <a:cubicBezTo>
                    <a:pt x="1953" y="1702"/>
                    <a:pt x="2001" y="1666"/>
                    <a:pt x="2048" y="1630"/>
                  </a:cubicBezTo>
                  <a:cubicBezTo>
                    <a:pt x="2142" y="1558"/>
                    <a:pt x="2228" y="1493"/>
                    <a:pt x="2300" y="1399"/>
                  </a:cubicBezTo>
                  <a:cubicBezTo>
                    <a:pt x="2403" y="1268"/>
                    <a:pt x="2515" y="1147"/>
                    <a:pt x="2552" y="976"/>
                  </a:cubicBezTo>
                  <a:cubicBezTo>
                    <a:pt x="2586" y="850"/>
                    <a:pt x="2586" y="718"/>
                    <a:pt x="2552" y="592"/>
                  </a:cubicBezTo>
                  <a:cubicBezTo>
                    <a:pt x="2521" y="471"/>
                    <a:pt x="2459" y="362"/>
                    <a:pt x="2371" y="272"/>
                  </a:cubicBezTo>
                  <a:cubicBezTo>
                    <a:pt x="2263" y="184"/>
                    <a:pt x="2171" y="111"/>
                    <a:pt x="2038" y="71"/>
                  </a:cubicBezTo>
                  <a:cubicBezTo>
                    <a:pt x="2015" y="63"/>
                    <a:pt x="1990" y="59"/>
                    <a:pt x="1966" y="53"/>
                  </a:cubicBezTo>
                  <a:cubicBezTo>
                    <a:pt x="1852" y="27"/>
                    <a:pt x="1734" y="0"/>
                    <a:pt x="16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9" name="Google Shape;39;p35"/>
            <p:cNvSpPr/>
            <p:nvPr/>
          </p:nvSpPr>
          <p:spPr>
            <a:xfrm flipH="1" rot="10800000">
              <a:off x="7936686" y="855368"/>
              <a:ext cx="157837" cy="133792"/>
            </a:xfrm>
            <a:custGeom>
              <a:rect b="b" l="l" r="r" t="t"/>
              <a:pathLst>
                <a:path extrusionOk="0" h="2515" w="2967">
                  <a:moveTo>
                    <a:pt x="1770" y="1"/>
                  </a:moveTo>
                  <a:cubicBezTo>
                    <a:pt x="1629" y="1"/>
                    <a:pt x="1582" y="17"/>
                    <a:pt x="1482" y="59"/>
                  </a:cubicBezTo>
                  <a:cubicBezTo>
                    <a:pt x="1390" y="96"/>
                    <a:pt x="1295" y="128"/>
                    <a:pt x="1201" y="162"/>
                  </a:cubicBezTo>
                  <a:cubicBezTo>
                    <a:pt x="1021" y="229"/>
                    <a:pt x="874" y="319"/>
                    <a:pt x="715" y="420"/>
                  </a:cubicBezTo>
                  <a:cubicBezTo>
                    <a:pt x="603" y="492"/>
                    <a:pt x="495" y="577"/>
                    <a:pt x="410" y="684"/>
                  </a:cubicBezTo>
                  <a:cubicBezTo>
                    <a:pt x="351" y="759"/>
                    <a:pt x="282" y="840"/>
                    <a:pt x="233" y="923"/>
                  </a:cubicBezTo>
                  <a:cubicBezTo>
                    <a:pt x="214" y="956"/>
                    <a:pt x="197" y="991"/>
                    <a:pt x="182" y="1027"/>
                  </a:cubicBezTo>
                  <a:cubicBezTo>
                    <a:pt x="175" y="1038"/>
                    <a:pt x="165" y="1049"/>
                    <a:pt x="159" y="1060"/>
                  </a:cubicBezTo>
                  <a:cubicBezTo>
                    <a:pt x="110" y="1147"/>
                    <a:pt x="76" y="1240"/>
                    <a:pt x="57" y="1338"/>
                  </a:cubicBezTo>
                  <a:cubicBezTo>
                    <a:pt x="27" y="1416"/>
                    <a:pt x="12" y="1500"/>
                    <a:pt x="11" y="1583"/>
                  </a:cubicBezTo>
                  <a:cubicBezTo>
                    <a:pt x="1" y="1709"/>
                    <a:pt x="27" y="1835"/>
                    <a:pt x="83" y="1948"/>
                  </a:cubicBezTo>
                  <a:cubicBezTo>
                    <a:pt x="112" y="2010"/>
                    <a:pt x="171" y="2072"/>
                    <a:pt x="217" y="2119"/>
                  </a:cubicBezTo>
                  <a:cubicBezTo>
                    <a:pt x="216" y="2119"/>
                    <a:pt x="216" y="2118"/>
                    <a:pt x="215" y="2117"/>
                  </a:cubicBezTo>
                  <a:lnTo>
                    <a:pt x="215" y="2117"/>
                  </a:lnTo>
                  <a:cubicBezTo>
                    <a:pt x="259" y="2165"/>
                    <a:pt x="307" y="2207"/>
                    <a:pt x="361" y="2239"/>
                  </a:cubicBezTo>
                  <a:cubicBezTo>
                    <a:pt x="472" y="2327"/>
                    <a:pt x="600" y="2389"/>
                    <a:pt x="737" y="2419"/>
                  </a:cubicBezTo>
                  <a:cubicBezTo>
                    <a:pt x="897" y="2490"/>
                    <a:pt x="917" y="2493"/>
                    <a:pt x="1146" y="2510"/>
                  </a:cubicBezTo>
                  <a:cubicBezTo>
                    <a:pt x="1178" y="2513"/>
                    <a:pt x="1210" y="2514"/>
                    <a:pt x="1242" y="2514"/>
                  </a:cubicBezTo>
                  <a:cubicBezTo>
                    <a:pt x="1343" y="2514"/>
                    <a:pt x="1443" y="2499"/>
                    <a:pt x="1540" y="2469"/>
                  </a:cubicBezTo>
                  <a:cubicBezTo>
                    <a:pt x="1672" y="2426"/>
                    <a:pt x="1802" y="2374"/>
                    <a:pt x="1929" y="2318"/>
                  </a:cubicBezTo>
                  <a:cubicBezTo>
                    <a:pt x="2067" y="2272"/>
                    <a:pt x="2191" y="2190"/>
                    <a:pt x="2289" y="2080"/>
                  </a:cubicBezTo>
                  <a:lnTo>
                    <a:pt x="2314" y="2060"/>
                  </a:lnTo>
                  <a:cubicBezTo>
                    <a:pt x="2334" y="2044"/>
                    <a:pt x="2354" y="2027"/>
                    <a:pt x="2374" y="2011"/>
                  </a:cubicBezTo>
                  <a:cubicBezTo>
                    <a:pt x="2410" y="1979"/>
                    <a:pt x="2446" y="1949"/>
                    <a:pt x="2482" y="1918"/>
                  </a:cubicBezTo>
                  <a:cubicBezTo>
                    <a:pt x="2837" y="1603"/>
                    <a:pt x="2966" y="1095"/>
                    <a:pt x="2785" y="651"/>
                  </a:cubicBezTo>
                  <a:cubicBezTo>
                    <a:pt x="2664" y="358"/>
                    <a:pt x="2413" y="126"/>
                    <a:pt x="2110" y="40"/>
                  </a:cubicBezTo>
                  <a:cubicBezTo>
                    <a:pt x="2011" y="17"/>
                    <a:pt x="1909" y="4"/>
                    <a:pt x="1806" y="1"/>
                  </a:cubicBezTo>
                  <a:cubicBezTo>
                    <a:pt x="1793" y="1"/>
                    <a:pt x="1781" y="1"/>
                    <a:pt x="17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0" name="Google Shape;40;p35"/>
            <p:cNvSpPr/>
            <p:nvPr/>
          </p:nvSpPr>
          <p:spPr>
            <a:xfrm flipH="1" rot="10800000">
              <a:off x="7937165" y="903940"/>
              <a:ext cx="213" cy="1117"/>
            </a:xfrm>
            <a:custGeom>
              <a:rect b="b" l="l" r="r" t="t"/>
              <a:pathLst>
                <a:path extrusionOk="0" h="21" w="4">
                  <a:moveTo>
                    <a:pt x="3" y="1"/>
                  </a:moveTo>
                  <a:lnTo>
                    <a:pt x="2" y="11"/>
                  </a:lnTo>
                  <a:lnTo>
                    <a:pt x="2" y="11"/>
                  </a:lnTo>
                  <a:cubicBezTo>
                    <a:pt x="2" y="8"/>
                    <a:pt x="3" y="5"/>
                    <a:pt x="3" y="2"/>
                  </a:cubicBezTo>
                  <a:lnTo>
                    <a:pt x="3" y="1"/>
                  </a:lnTo>
                  <a:close/>
                  <a:moveTo>
                    <a:pt x="2" y="11"/>
                  </a:moveTo>
                  <a:cubicBezTo>
                    <a:pt x="1" y="14"/>
                    <a:pt x="0" y="17"/>
                    <a:pt x="0" y="21"/>
                  </a:cubicBezTo>
                  <a:lnTo>
                    <a:pt x="2" y="1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35"/>
            <p:cNvSpPr/>
            <p:nvPr/>
          </p:nvSpPr>
          <p:spPr>
            <a:xfrm flipH="1" rot="10800000">
              <a:off x="7937325" y="905003"/>
              <a:ext cx="1170" cy="9416"/>
            </a:xfrm>
            <a:custGeom>
              <a:rect b="b" l="l" r="r" t="t"/>
              <a:pathLst>
                <a:path extrusionOk="0" h="177" w="22">
                  <a:moveTo>
                    <a:pt x="22" y="1"/>
                  </a:moveTo>
                  <a:cubicBezTo>
                    <a:pt x="10" y="59"/>
                    <a:pt x="3" y="118"/>
                    <a:pt x="0" y="177"/>
                  </a:cubicBezTo>
                  <a:cubicBezTo>
                    <a:pt x="7" y="118"/>
                    <a:pt x="15" y="60"/>
                    <a:pt x="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2" name="Google Shape;42;p35"/>
            <p:cNvSpPr/>
            <p:nvPr/>
          </p:nvSpPr>
          <p:spPr>
            <a:xfrm flipH="1" rot="10800000">
              <a:off x="8277294" y="710942"/>
              <a:ext cx="145070" cy="120226"/>
            </a:xfrm>
            <a:custGeom>
              <a:rect b="b" l="l" r="r" t="t"/>
              <a:pathLst>
                <a:path extrusionOk="0" h="2260" w="2727">
                  <a:moveTo>
                    <a:pt x="1519" y="1"/>
                  </a:moveTo>
                  <a:cubicBezTo>
                    <a:pt x="1471" y="1"/>
                    <a:pt x="1423" y="4"/>
                    <a:pt x="1375" y="11"/>
                  </a:cubicBezTo>
                  <a:cubicBezTo>
                    <a:pt x="1286" y="23"/>
                    <a:pt x="1189" y="31"/>
                    <a:pt x="1100" y="56"/>
                  </a:cubicBezTo>
                  <a:cubicBezTo>
                    <a:pt x="913" y="105"/>
                    <a:pt x="761" y="204"/>
                    <a:pt x="614" y="322"/>
                  </a:cubicBezTo>
                  <a:lnTo>
                    <a:pt x="656" y="288"/>
                  </a:lnTo>
                  <a:lnTo>
                    <a:pt x="656" y="288"/>
                  </a:lnTo>
                  <a:cubicBezTo>
                    <a:pt x="607" y="327"/>
                    <a:pt x="557" y="364"/>
                    <a:pt x="506" y="400"/>
                  </a:cubicBezTo>
                  <a:cubicBezTo>
                    <a:pt x="326" y="530"/>
                    <a:pt x="202" y="654"/>
                    <a:pt x="117" y="863"/>
                  </a:cubicBezTo>
                  <a:cubicBezTo>
                    <a:pt x="45" y="1039"/>
                    <a:pt x="0" y="1259"/>
                    <a:pt x="61" y="1449"/>
                  </a:cubicBezTo>
                  <a:lnTo>
                    <a:pt x="68" y="1461"/>
                  </a:lnTo>
                  <a:cubicBezTo>
                    <a:pt x="68" y="1468"/>
                    <a:pt x="70" y="1474"/>
                    <a:pt x="70" y="1480"/>
                  </a:cubicBezTo>
                  <a:cubicBezTo>
                    <a:pt x="113" y="1637"/>
                    <a:pt x="193" y="1781"/>
                    <a:pt x="307" y="1897"/>
                  </a:cubicBezTo>
                  <a:cubicBezTo>
                    <a:pt x="420" y="2013"/>
                    <a:pt x="561" y="2098"/>
                    <a:pt x="715" y="2141"/>
                  </a:cubicBezTo>
                  <a:cubicBezTo>
                    <a:pt x="895" y="2195"/>
                    <a:pt x="1113" y="2259"/>
                    <a:pt x="1298" y="2259"/>
                  </a:cubicBezTo>
                  <a:cubicBezTo>
                    <a:pt x="1304" y="2259"/>
                    <a:pt x="1310" y="2259"/>
                    <a:pt x="1316" y="2259"/>
                  </a:cubicBezTo>
                  <a:cubicBezTo>
                    <a:pt x="1776" y="2248"/>
                    <a:pt x="2323" y="1988"/>
                    <a:pt x="2505" y="1528"/>
                  </a:cubicBezTo>
                  <a:cubicBezTo>
                    <a:pt x="2577" y="1431"/>
                    <a:pt x="2643" y="1328"/>
                    <a:pt x="2676" y="1206"/>
                  </a:cubicBezTo>
                  <a:cubicBezTo>
                    <a:pt x="2727" y="1011"/>
                    <a:pt x="2711" y="804"/>
                    <a:pt x="2633" y="618"/>
                  </a:cubicBezTo>
                  <a:cubicBezTo>
                    <a:pt x="2505" y="306"/>
                    <a:pt x="2234" y="125"/>
                    <a:pt x="1916" y="79"/>
                  </a:cubicBezTo>
                  <a:cubicBezTo>
                    <a:pt x="1790" y="28"/>
                    <a:pt x="1655" y="1"/>
                    <a:pt x="15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35"/>
            <p:cNvSpPr/>
            <p:nvPr/>
          </p:nvSpPr>
          <p:spPr>
            <a:xfrm flipH="1" rot="10800000">
              <a:off x="7887534" y="511299"/>
              <a:ext cx="154858" cy="108417"/>
            </a:xfrm>
            <a:custGeom>
              <a:rect b="b" l="l" r="r" t="t"/>
              <a:pathLst>
                <a:path extrusionOk="0" h="2038" w="2911">
                  <a:moveTo>
                    <a:pt x="1984" y="13"/>
                  </a:moveTo>
                  <a:cubicBezTo>
                    <a:pt x="1978" y="13"/>
                    <a:pt x="1972" y="14"/>
                    <a:pt x="1967" y="15"/>
                  </a:cubicBezTo>
                  <a:lnTo>
                    <a:pt x="1967" y="15"/>
                  </a:lnTo>
                  <a:cubicBezTo>
                    <a:pt x="1972" y="14"/>
                    <a:pt x="1978" y="13"/>
                    <a:pt x="1984" y="13"/>
                  </a:cubicBezTo>
                  <a:close/>
                  <a:moveTo>
                    <a:pt x="2151" y="1"/>
                  </a:moveTo>
                  <a:cubicBezTo>
                    <a:pt x="2095" y="1"/>
                    <a:pt x="2039" y="6"/>
                    <a:pt x="1984" y="13"/>
                  </a:cubicBezTo>
                  <a:lnTo>
                    <a:pt x="1984" y="13"/>
                  </a:lnTo>
                  <a:cubicBezTo>
                    <a:pt x="1988" y="12"/>
                    <a:pt x="1992" y="11"/>
                    <a:pt x="1997" y="11"/>
                  </a:cubicBezTo>
                  <a:lnTo>
                    <a:pt x="1997" y="11"/>
                  </a:lnTo>
                  <a:lnTo>
                    <a:pt x="1966" y="15"/>
                  </a:lnTo>
                  <a:lnTo>
                    <a:pt x="1966" y="15"/>
                  </a:lnTo>
                  <a:cubicBezTo>
                    <a:pt x="1966" y="15"/>
                    <a:pt x="1967" y="15"/>
                    <a:pt x="1967" y="15"/>
                  </a:cubicBezTo>
                  <a:lnTo>
                    <a:pt x="1967" y="15"/>
                  </a:lnTo>
                  <a:cubicBezTo>
                    <a:pt x="1966" y="15"/>
                    <a:pt x="1966" y="15"/>
                    <a:pt x="1965" y="15"/>
                  </a:cubicBezTo>
                  <a:lnTo>
                    <a:pt x="1966" y="15"/>
                  </a:lnTo>
                  <a:lnTo>
                    <a:pt x="1966" y="15"/>
                  </a:lnTo>
                  <a:cubicBezTo>
                    <a:pt x="1951" y="16"/>
                    <a:pt x="1936" y="18"/>
                    <a:pt x="1920" y="21"/>
                  </a:cubicBezTo>
                  <a:cubicBezTo>
                    <a:pt x="1873" y="11"/>
                    <a:pt x="1825" y="3"/>
                    <a:pt x="1776" y="2"/>
                  </a:cubicBezTo>
                  <a:cubicBezTo>
                    <a:pt x="1770" y="2"/>
                    <a:pt x="1763" y="2"/>
                    <a:pt x="1757" y="2"/>
                  </a:cubicBezTo>
                  <a:cubicBezTo>
                    <a:pt x="1657" y="2"/>
                    <a:pt x="1559" y="22"/>
                    <a:pt x="1461" y="38"/>
                  </a:cubicBezTo>
                  <a:cubicBezTo>
                    <a:pt x="1374" y="54"/>
                    <a:pt x="1291" y="75"/>
                    <a:pt x="1208" y="106"/>
                  </a:cubicBezTo>
                  <a:cubicBezTo>
                    <a:pt x="1164" y="121"/>
                    <a:pt x="1118" y="136"/>
                    <a:pt x="1074" y="152"/>
                  </a:cubicBezTo>
                  <a:cubicBezTo>
                    <a:pt x="890" y="217"/>
                    <a:pt x="772" y="279"/>
                    <a:pt x="623" y="411"/>
                  </a:cubicBezTo>
                  <a:cubicBezTo>
                    <a:pt x="564" y="464"/>
                    <a:pt x="511" y="524"/>
                    <a:pt x="462" y="588"/>
                  </a:cubicBezTo>
                  <a:cubicBezTo>
                    <a:pt x="436" y="616"/>
                    <a:pt x="407" y="642"/>
                    <a:pt x="383" y="671"/>
                  </a:cubicBezTo>
                  <a:lnTo>
                    <a:pt x="282" y="805"/>
                  </a:lnTo>
                  <a:cubicBezTo>
                    <a:pt x="156" y="877"/>
                    <a:pt x="92" y="1031"/>
                    <a:pt x="57" y="1172"/>
                  </a:cubicBezTo>
                  <a:cubicBezTo>
                    <a:pt x="21" y="1210"/>
                    <a:pt x="1" y="1261"/>
                    <a:pt x="1" y="1313"/>
                  </a:cubicBezTo>
                  <a:cubicBezTo>
                    <a:pt x="4" y="1391"/>
                    <a:pt x="43" y="1462"/>
                    <a:pt x="106" y="1505"/>
                  </a:cubicBezTo>
                  <a:cubicBezTo>
                    <a:pt x="188" y="1645"/>
                    <a:pt x="286" y="1737"/>
                    <a:pt x="453" y="1799"/>
                  </a:cubicBezTo>
                  <a:cubicBezTo>
                    <a:pt x="472" y="1805"/>
                    <a:pt x="489" y="1810"/>
                    <a:pt x="508" y="1816"/>
                  </a:cubicBezTo>
                  <a:cubicBezTo>
                    <a:pt x="606" y="1874"/>
                    <a:pt x="711" y="1919"/>
                    <a:pt x="819" y="1952"/>
                  </a:cubicBezTo>
                  <a:cubicBezTo>
                    <a:pt x="889" y="1980"/>
                    <a:pt x="962" y="2001"/>
                    <a:pt x="1036" y="2012"/>
                  </a:cubicBezTo>
                  <a:cubicBezTo>
                    <a:pt x="1136" y="2026"/>
                    <a:pt x="1224" y="2038"/>
                    <a:pt x="1313" y="2038"/>
                  </a:cubicBezTo>
                  <a:cubicBezTo>
                    <a:pt x="1402" y="2038"/>
                    <a:pt x="1491" y="2026"/>
                    <a:pt x="1590" y="1993"/>
                  </a:cubicBezTo>
                  <a:cubicBezTo>
                    <a:pt x="1635" y="1979"/>
                    <a:pt x="1680" y="1963"/>
                    <a:pt x="1724" y="1947"/>
                  </a:cubicBezTo>
                  <a:cubicBezTo>
                    <a:pt x="1876" y="1893"/>
                    <a:pt x="2026" y="1832"/>
                    <a:pt x="2160" y="1740"/>
                  </a:cubicBezTo>
                  <a:cubicBezTo>
                    <a:pt x="2246" y="1682"/>
                    <a:pt x="2327" y="1616"/>
                    <a:pt x="2399" y="1542"/>
                  </a:cubicBezTo>
                  <a:cubicBezTo>
                    <a:pt x="2442" y="1495"/>
                    <a:pt x="2480" y="1444"/>
                    <a:pt x="2513" y="1390"/>
                  </a:cubicBezTo>
                  <a:cubicBezTo>
                    <a:pt x="2541" y="1364"/>
                    <a:pt x="2572" y="1338"/>
                    <a:pt x="2599" y="1309"/>
                  </a:cubicBezTo>
                  <a:cubicBezTo>
                    <a:pt x="2797" y="1104"/>
                    <a:pt x="2910" y="825"/>
                    <a:pt x="2833" y="534"/>
                  </a:cubicBezTo>
                  <a:cubicBezTo>
                    <a:pt x="2769" y="297"/>
                    <a:pt x="2570" y="77"/>
                    <a:pt x="2333" y="21"/>
                  </a:cubicBezTo>
                  <a:cubicBezTo>
                    <a:pt x="2271" y="6"/>
                    <a:pt x="2211" y="1"/>
                    <a:pt x="21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35"/>
            <p:cNvSpPr/>
            <p:nvPr/>
          </p:nvSpPr>
          <p:spPr>
            <a:xfrm flipH="1" rot="10800000">
              <a:off x="7583045" y="612956"/>
              <a:ext cx="139803" cy="112619"/>
            </a:xfrm>
            <a:custGeom>
              <a:rect b="b" l="l" r="r" t="t"/>
              <a:pathLst>
                <a:path extrusionOk="0" h="2117" w="2628">
                  <a:moveTo>
                    <a:pt x="1309" y="0"/>
                  </a:moveTo>
                  <a:cubicBezTo>
                    <a:pt x="1234" y="0"/>
                    <a:pt x="1158" y="9"/>
                    <a:pt x="1066" y="33"/>
                  </a:cubicBezTo>
                  <a:cubicBezTo>
                    <a:pt x="903" y="78"/>
                    <a:pt x="788" y="152"/>
                    <a:pt x="661" y="248"/>
                  </a:cubicBezTo>
                  <a:cubicBezTo>
                    <a:pt x="576" y="313"/>
                    <a:pt x="471" y="381"/>
                    <a:pt x="401" y="453"/>
                  </a:cubicBezTo>
                  <a:cubicBezTo>
                    <a:pt x="357" y="497"/>
                    <a:pt x="319" y="546"/>
                    <a:pt x="286" y="600"/>
                  </a:cubicBezTo>
                  <a:lnTo>
                    <a:pt x="259" y="627"/>
                  </a:lnTo>
                  <a:cubicBezTo>
                    <a:pt x="69" y="810"/>
                    <a:pt x="1" y="1109"/>
                    <a:pt x="69" y="1364"/>
                  </a:cubicBezTo>
                  <a:cubicBezTo>
                    <a:pt x="103" y="1489"/>
                    <a:pt x="168" y="1604"/>
                    <a:pt x="259" y="1696"/>
                  </a:cubicBezTo>
                  <a:cubicBezTo>
                    <a:pt x="328" y="1764"/>
                    <a:pt x="409" y="1818"/>
                    <a:pt x="498" y="1854"/>
                  </a:cubicBezTo>
                  <a:cubicBezTo>
                    <a:pt x="725" y="2021"/>
                    <a:pt x="1049" y="2117"/>
                    <a:pt x="1337" y="2117"/>
                  </a:cubicBezTo>
                  <a:cubicBezTo>
                    <a:pt x="1436" y="2117"/>
                    <a:pt x="1531" y="2105"/>
                    <a:pt x="1616" y="2081"/>
                  </a:cubicBezTo>
                  <a:cubicBezTo>
                    <a:pt x="1747" y="2045"/>
                    <a:pt x="1906" y="1956"/>
                    <a:pt x="2033" y="1887"/>
                  </a:cubicBezTo>
                  <a:cubicBezTo>
                    <a:pt x="2419" y="1675"/>
                    <a:pt x="2628" y="1188"/>
                    <a:pt x="2510" y="753"/>
                  </a:cubicBezTo>
                  <a:cubicBezTo>
                    <a:pt x="2452" y="535"/>
                    <a:pt x="2327" y="368"/>
                    <a:pt x="2158" y="234"/>
                  </a:cubicBezTo>
                  <a:cubicBezTo>
                    <a:pt x="2066" y="147"/>
                    <a:pt x="1952" y="85"/>
                    <a:pt x="1830" y="57"/>
                  </a:cubicBezTo>
                  <a:cubicBezTo>
                    <a:pt x="1733" y="41"/>
                    <a:pt x="1636" y="28"/>
                    <a:pt x="1539" y="18"/>
                  </a:cubicBezTo>
                  <a:cubicBezTo>
                    <a:pt x="1455" y="8"/>
                    <a:pt x="1383" y="0"/>
                    <a:pt x="13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5" name="Google Shape;45;p35"/>
            <p:cNvSpPr/>
            <p:nvPr/>
          </p:nvSpPr>
          <p:spPr>
            <a:xfrm flipH="1" rot="10800000">
              <a:off x="7374680" y="278726"/>
              <a:ext cx="148208" cy="132355"/>
            </a:xfrm>
            <a:custGeom>
              <a:rect b="b" l="l" r="r" t="t"/>
              <a:pathLst>
                <a:path extrusionOk="0" h="2488" w="2786">
                  <a:moveTo>
                    <a:pt x="1609" y="1"/>
                  </a:moveTo>
                  <a:cubicBezTo>
                    <a:pt x="1550" y="1"/>
                    <a:pt x="1491" y="7"/>
                    <a:pt x="1432" y="20"/>
                  </a:cubicBezTo>
                  <a:cubicBezTo>
                    <a:pt x="1418" y="21"/>
                    <a:pt x="1403" y="23"/>
                    <a:pt x="1387" y="24"/>
                  </a:cubicBezTo>
                  <a:cubicBezTo>
                    <a:pt x="1347" y="21"/>
                    <a:pt x="1308" y="19"/>
                    <a:pt x="1268" y="19"/>
                  </a:cubicBezTo>
                  <a:cubicBezTo>
                    <a:pt x="1031" y="19"/>
                    <a:pt x="802" y="84"/>
                    <a:pt x="593" y="235"/>
                  </a:cubicBezTo>
                  <a:cubicBezTo>
                    <a:pt x="432" y="353"/>
                    <a:pt x="276" y="485"/>
                    <a:pt x="174" y="664"/>
                  </a:cubicBezTo>
                  <a:cubicBezTo>
                    <a:pt x="135" y="761"/>
                    <a:pt x="96" y="856"/>
                    <a:pt x="57" y="951"/>
                  </a:cubicBezTo>
                  <a:cubicBezTo>
                    <a:pt x="8" y="1105"/>
                    <a:pt x="1" y="1269"/>
                    <a:pt x="36" y="1428"/>
                  </a:cubicBezTo>
                  <a:cubicBezTo>
                    <a:pt x="36" y="1534"/>
                    <a:pt x="63" y="1638"/>
                    <a:pt x="116" y="1730"/>
                  </a:cubicBezTo>
                  <a:cubicBezTo>
                    <a:pt x="142" y="1830"/>
                    <a:pt x="194" y="1921"/>
                    <a:pt x="266" y="1994"/>
                  </a:cubicBezTo>
                  <a:cubicBezTo>
                    <a:pt x="415" y="2193"/>
                    <a:pt x="628" y="2366"/>
                    <a:pt x="873" y="2424"/>
                  </a:cubicBezTo>
                  <a:cubicBezTo>
                    <a:pt x="892" y="2428"/>
                    <a:pt x="910" y="2432"/>
                    <a:pt x="929" y="2436"/>
                  </a:cubicBezTo>
                  <a:lnTo>
                    <a:pt x="958" y="2444"/>
                  </a:lnTo>
                  <a:cubicBezTo>
                    <a:pt x="1049" y="2473"/>
                    <a:pt x="1143" y="2488"/>
                    <a:pt x="1238" y="2488"/>
                  </a:cubicBezTo>
                  <a:cubicBezTo>
                    <a:pt x="1306" y="2488"/>
                    <a:pt x="1373" y="2480"/>
                    <a:pt x="1439" y="2465"/>
                  </a:cubicBezTo>
                  <a:cubicBezTo>
                    <a:pt x="1547" y="2465"/>
                    <a:pt x="1652" y="2436"/>
                    <a:pt x="1745" y="2380"/>
                  </a:cubicBezTo>
                  <a:cubicBezTo>
                    <a:pt x="1825" y="2356"/>
                    <a:pt x="1899" y="2314"/>
                    <a:pt x="1962" y="2259"/>
                  </a:cubicBezTo>
                  <a:cubicBezTo>
                    <a:pt x="2127" y="2183"/>
                    <a:pt x="2298" y="2098"/>
                    <a:pt x="2421" y="1961"/>
                  </a:cubicBezTo>
                  <a:cubicBezTo>
                    <a:pt x="2591" y="1772"/>
                    <a:pt x="2707" y="1552"/>
                    <a:pt x="2748" y="1298"/>
                  </a:cubicBezTo>
                  <a:lnTo>
                    <a:pt x="2779" y="1050"/>
                  </a:lnTo>
                  <a:cubicBezTo>
                    <a:pt x="2785" y="926"/>
                    <a:pt x="2758" y="802"/>
                    <a:pt x="2702" y="693"/>
                  </a:cubicBezTo>
                  <a:cubicBezTo>
                    <a:pt x="2621" y="497"/>
                    <a:pt x="2501" y="369"/>
                    <a:pt x="2330" y="247"/>
                  </a:cubicBezTo>
                  <a:cubicBezTo>
                    <a:pt x="2294" y="222"/>
                    <a:pt x="2259" y="193"/>
                    <a:pt x="2223" y="167"/>
                  </a:cubicBezTo>
                  <a:cubicBezTo>
                    <a:pt x="2068" y="56"/>
                    <a:pt x="1945" y="41"/>
                    <a:pt x="1776" y="18"/>
                  </a:cubicBezTo>
                  <a:cubicBezTo>
                    <a:pt x="1721" y="6"/>
                    <a:pt x="1665" y="1"/>
                    <a:pt x="16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6" name="Google Shape;46;p35"/>
            <p:cNvSpPr/>
            <p:nvPr/>
          </p:nvSpPr>
          <p:spPr>
            <a:xfrm flipH="1" rot="10800000">
              <a:off x="7731460" y="200104"/>
              <a:ext cx="142144" cy="104480"/>
            </a:xfrm>
            <a:custGeom>
              <a:rect b="b" l="l" r="r" t="t"/>
              <a:pathLst>
                <a:path extrusionOk="0" h="1964" w="2672">
                  <a:moveTo>
                    <a:pt x="1632" y="0"/>
                  </a:moveTo>
                  <a:cubicBezTo>
                    <a:pt x="1547" y="0"/>
                    <a:pt x="1463" y="11"/>
                    <a:pt x="1381" y="34"/>
                  </a:cubicBezTo>
                  <a:cubicBezTo>
                    <a:pt x="1322" y="50"/>
                    <a:pt x="1262" y="67"/>
                    <a:pt x="1201" y="80"/>
                  </a:cubicBezTo>
                  <a:cubicBezTo>
                    <a:pt x="1072" y="107"/>
                    <a:pt x="948" y="151"/>
                    <a:pt x="829" y="211"/>
                  </a:cubicBezTo>
                  <a:cubicBezTo>
                    <a:pt x="812" y="220"/>
                    <a:pt x="793" y="228"/>
                    <a:pt x="775" y="237"/>
                  </a:cubicBezTo>
                  <a:cubicBezTo>
                    <a:pt x="615" y="298"/>
                    <a:pt x="453" y="354"/>
                    <a:pt x="331" y="486"/>
                  </a:cubicBezTo>
                  <a:cubicBezTo>
                    <a:pt x="256" y="563"/>
                    <a:pt x="191" y="646"/>
                    <a:pt x="136" y="737"/>
                  </a:cubicBezTo>
                  <a:cubicBezTo>
                    <a:pt x="48" y="844"/>
                    <a:pt x="1" y="978"/>
                    <a:pt x="1" y="1116"/>
                  </a:cubicBezTo>
                  <a:cubicBezTo>
                    <a:pt x="1" y="1303"/>
                    <a:pt x="83" y="1461"/>
                    <a:pt x="211" y="1579"/>
                  </a:cubicBezTo>
                  <a:cubicBezTo>
                    <a:pt x="360" y="1770"/>
                    <a:pt x="577" y="1907"/>
                    <a:pt x="812" y="1939"/>
                  </a:cubicBezTo>
                  <a:cubicBezTo>
                    <a:pt x="925" y="1955"/>
                    <a:pt x="1038" y="1963"/>
                    <a:pt x="1152" y="1963"/>
                  </a:cubicBezTo>
                  <a:cubicBezTo>
                    <a:pt x="1178" y="1963"/>
                    <a:pt x="1204" y="1963"/>
                    <a:pt x="1230" y="1962"/>
                  </a:cubicBezTo>
                  <a:cubicBezTo>
                    <a:pt x="1351" y="1956"/>
                    <a:pt x="1479" y="1945"/>
                    <a:pt x="1595" y="1906"/>
                  </a:cubicBezTo>
                  <a:cubicBezTo>
                    <a:pt x="1707" y="1865"/>
                    <a:pt x="1818" y="1816"/>
                    <a:pt x="1925" y="1760"/>
                  </a:cubicBezTo>
                  <a:cubicBezTo>
                    <a:pt x="1975" y="1734"/>
                    <a:pt x="2027" y="1710"/>
                    <a:pt x="2075" y="1680"/>
                  </a:cubicBezTo>
                  <a:cubicBezTo>
                    <a:pt x="2201" y="1602"/>
                    <a:pt x="2335" y="1481"/>
                    <a:pt x="2403" y="1348"/>
                  </a:cubicBezTo>
                  <a:cubicBezTo>
                    <a:pt x="2422" y="1315"/>
                    <a:pt x="2439" y="1276"/>
                    <a:pt x="2456" y="1236"/>
                  </a:cubicBezTo>
                  <a:cubicBezTo>
                    <a:pt x="2477" y="1205"/>
                    <a:pt x="2495" y="1172"/>
                    <a:pt x="2511" y="1139"/>
                  </a:cubicBezTo>
                  <a:cubicBezTo>
                    <a:pt x="2559" y="1018"/>
                    <a:pt x="2579" y="887"/>
                    <a:pt x="2567" y="757"/>
                  </a:cubicBezTo>
                  <a:cubicBezTo>
                    <a:pt x="2570" y="750"/>
                    <a:pt x="2575" y="743"/>
                    <a:pt x="2577" y="736"/>
                  </a:cubicBezTo>
                  <a:cubicBezTo>
                    <a:pt x="2671" y="476"/>
                    <a:pt x="2464" y="197"/>
                    <a:pt x="2219" y="148"/>
                  </a:cubicBezTo>
                  <a:cubicBezTo>
                    <a:pt x="2151" y="100"/>
                    <a:pt x="2076" y="64"/>
                    <a:pt x="1998" y="41"/>
                  </a:cubicBezTo>
                  <a:cubicBezTo>
                    <a:pt x="1933" y="24"/>
                    <a:pt x="1867" y="15"/>
                    <a:pt x="1801" y="15"/>
                  </a:cubicBezTo>
                  <a:cubicBezTo>
                    <a:pt x="1745" y="5"/>
                    <a:pt x="1688" y="0"/>
                    <a:pt x="16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7" name="Google Shape;47;p35"/>
            <p:cNvSpPr/>
            <p:nvPr/>
          </p:nvSpPr>
          <p:spPr>
            <a:xfrm flipH="1" rot="10800000">
              <a:off x="8244633" y="354956"/>
              <a:ext cx="138048" cy="128366"/>
            </a:xfrm>
            <a:custGeom>
              <a:rect b="b" l="l" r="r" t="t"/>
              <a:pathLst>
                <a:path extrusionOk="0" h="2413" w="2595">
                  <a:moveTo>
                    <a:pt x="1468" y="0"/>
                  </a:moveTo>
                  <a:cubicBezTo>
                    <a:pt x="1349" y="0"/>
                    <a:pt x="1235" y="20"/>
                    <a:pt x="1100" y="43"/>
                  </a:cubicBezTo>
                  <a:cubicBezTo>
                    <a:pt x="927" y="75"/>
                    <a:pt x="799" y="98"/>
                    <a:pt x="632" y="198"/>
                  </a:cubicBezTo>
                  <a:cubicBezTo>
                    <a:pt x="413" y="329"/>
                    <a:pt x="264" y="526"/>
                    <a:pt x="149" y="749"/>
                  </a:cubicBezTo>
                  <a:cubicBezTo>
                    <a:pt x="55" y="914"/>
                    <a:pt x="6" y="1101"/>
                    <a:pt x="6" y="1290"/>
                  </a:cubicBezTo>
                  <a:cubicBezTo>
                    <a:pt x="0" y="1433"/>
                    <a:pt x="31" y="1575"/>
                    <a:pt x="97" y="1702"/>
                  </a:cubicBezTo>
                  <a:cubicBezTo>
                    <a:pt x="137" y="1833"/>
                    <a:pt x="212" y="1951"/>
                    <a:pt x="313" y="2046"/>
                  </a:cubicBezTo>
                  <a:cubicBezTo>
                    <a:pt x="439" y="2176"/>
                    <a:pt x="597" y="2271"/>
                    <a:pt x="773" y="2320"/>
                  </a:cubicBezTo>
                  <a:cubicBezTo>
                    <a:pt x="922" y="2379"/>
                    <a:pt x="1076" y="2412"/>
                    <a:pt x="1232" y="2412"/>
                  </a:cubicBezTo>
                  <a:cubicBezTo>
                    <a:pt x="1329" y="2412"/>
                    <a:pt x="1427" y="2400"/>
                    <a:pt x="1525" y="2372"/>
                  </a:cubicBezTo>
                  <a:cubicBezTo>
                    <a:pt x="1694" y="2325"/>
                    <a:pt x="1823" y="2238"/>
                    <a:pt x="1966" y="2149"/>
                  </a:cubicBezTo>
                  <a:cubicBezTo>
                    <a:pt x="2237" y="1980"/>
                    <a:pt x="2473" y="1724"/>
                    <a:pt x="2537" y="1392"/>
                  </a:cubicBezTo>
                  <a:cubicBezTo>
                    <a:pt x="2541" y="1369"/>
                    <a:pt x="2545" y="1346"/>
                    <a:pt x="2550" y="1322"/>
                  </a:cubicBezTo>
                  <a:cubicBezTo>
                    <a:pt x="2587" y="1111"/>
                    <a:pt x="2594" y="984"/>
                    <a:pt x="2545" y="774"/>
                  </a:cubicBezTo>
                  <a:lnTo>
                    <a:pt x="2545" y="806"/>
                  </a:lnTo>
                  <a:cubicBezTo>
                    <a:pt x="2540" y="768"/>
                    <a:pt x="2531" y="732"/>
                    <a:pt x="2519" y="696"/>
                  </a:cubicBezTo>
                  <a:cubicBezTo>
                    <a:pt x="2502" y="660"/>
                    <a:pt x="2482" y="627"/>
                    <a:pt x="2459" y="595"/>
                  </a:cubicBezTo>
                  <a:lnTo>
                    <a:pt x="2459" y="595"/>
                  </a:lnTo>
                  <a:lnTo>
                    <a:pt x="2483" y="621"/>
                  </a:lnTo>
                  <a:cubicBezTo>
                    <a:pt x="2388" y="438"/>
                    <a:pt x="2270" y="347"/>
                    <a:pt x="2115" y="225"/>
                  </a:cubicBezTo>
                  <a:lnTo>
                    <a:pt x="2054" y="177"/>
                  </a:lnTo>
                  <a:cubicBezTo>
                    <a:pt x="1960" y="105"/>
                    <a:pt x="1848" y="66"/>
                    <a:pt x="1737" y="36"/>
                  </a:cubicBezTo>
                  <a:cubicBezTo>
                    <a:pt x="1639" y="10"/>
                    <a:pt x="1552" y="0"/>
                    <a:pt x="14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8" name="Google Shape;48;p35"/>
          <p:cNvSpPr/>
          <p:nvPr/>
        </p:nvSpPr>
        <p:spPr>
          <a:xfrm rot="9082542">
            <a:off x="7237874" y="4156882"/>
            <a:ext cx="2990210" cy="1199251"/>
          </a:xfrm>
          <a:custGeom>
            <a:rect b="b" l="l" r="r" t="t"/>
            <a:pathLst>
              <a:path extrusionOk="0" h="23791" w="59323">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 name="Google Shape;49;p35"/>
          <p:cNvSpPr/>
          <p:nvPr/>
        </p:nvSpPr>
        <p:spPr>
          <a:xfrm rot="8100000">
            <a:off x="6877467" y="4363731"/>
            <a:ext cx="2780472" cy="1717831"/>
          </a:xfrm>
          <a:custGeom>
            <a:rect b="b" l="l" r="r" t="t"/>
            <a:pathLst>
              <a:path extrusionOk="0" h="36806" w="59574">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solidFill>
            <a:schemeClr val="dk1"/>
          </a:solidFill>
          <a:ln cap="flat" cmpd="sng" w="11375">
            <a:solidFill>
              <a:schemeClr val="dk1"/>
            </a:solidFill>
            <a:prstDash val="solid"/>
            <a:miter lim="1441"/>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0" name="Google Shape;50;p35"/>
          <p:cNvSpPr txBox="1"/>
          <p:nvPr>
            <p:ph idx="1" type="subTitle"/>
          </p:nvPr>
        </p:nvSpPr>
        <p:spPr>
          <a:xfrm>
            <a:off x="5050352" y="2408500"/>
            <a:ext cx="3639300" cy="47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100"/>
              <a:buFont typeface="Signika"/>
              <a:buNone/>
              <a:defRPr sz="2100">
                <a:latin typeface="Signika"/>
                <a:ea typeface="Signika"/>
                <a:cs typeface="Signika"/>
                <a:sym typeface="Signika"/>
              </a:defRPr>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51" name="Google Shape;51;p35"/>
          <p:cNvSpPr txBox="1"/>
          <p:nvPr>
            <p:ph idx="2" type="body"/>
          </p:nvPr>
        </p:nvSpPr>
        <p:spPr>
          <a:xfrm>
            <a:off x="5050352" y="2964402"/>
            <a:ext cx="3837000" cy="1571700"/>
          </a:xfrm>
          <a:prstGeom prst="rect">
            <a:avLst/>
          </a:prstGeom>
          <a:noFill/>
          <a:ln>
            <a:noFill/>
          </a:ln>
        </p:spPr>
        <p:txBody>
          <a:bodyPr anchorCtr="0" anchor="t" bIns="91425" lIns="91425" spcFirstLastPara="1" rIns="91425" wrap="square" tIns="91425">
            <a:noAutofit/>
          </a:bodyPr>
          <a:lstStyle>
            <a:lvl1pPr indent="-317500" lvl="0" marL="457200" algn="l">
              <a:spcBef>
                <a:spcPts val="0"/>
              </a:spcBef>
              <a:spcAft>
                <a:spcPts val="0"/>
              </a:spcAft>
              <a:buClr>
                <a:schemeClr val="dk1"/>
              </a:buClr>
              <a:buSzPts val="1400"/>
              <a:buChar char="●"/>
              <a:defRPr sz="1400"/>
            </a:lvl1pPr>
            <a:lvl2pPr indent="-317500" lvl="1" marL="914400" algn="l">
              <a:spcBef>
                <a:spcPts val="1600"/>
              </a:spcBef>
              <a:spcAft>
                <a:spcPts val="0"/>
              </a:spcAft>
              <a:buClr>
                <a:schemeClr val="dk1"/>
              </a:buClr>
              <a:buSzPts val="1400"/>
              <a:buChar char="○"/>
              <a:defRPr/>
            </a:lvl2pPr>
            <a:lvl3pPr indent="-317500" lvl="2" marL="1371600" algn="l">
              <a:spcBef>
                <a:spcPts val="1600"/>
              </a:spcBef>
              <a:spcAft>
                <a:spcPts val="0"/>
              </a:spcAft>
              <a:buClr>
                <a:schemeClr val="dk1"/>
              </a:buClr>
              <a:buSzPts val="1400"/>
              <a:buChar char="■"/>
              <a:defRPr/>
            </a:lvl3pPr>
            <a:lvl4pPr indent="-317500" lvl="3" marL="1828800" algn="l">
              <a:spcBef>
                <a:spcPts val="1600"/>
              </a:spcBef>
              <a:spcAft>
                <a:spcPts val="0"/>
              </a:spcAft>
              <a:buClr>
                <a:schemeClr val="dk1"/>
              </a:buClr>
              <a:buSzPts val="1400"/>
              <a:buChar char="●"/>
              <a:defRPr/>
            </a:lvl4pPr>
            <a:lvl5pPr indent="-317500" lvl="4" marL="2286000" algn="l">
              <a:spcBef>
                <a:spcPts val="1600"/>
              </a:spcBef>
              <a:spcAft>
                <a:spcPts val="0"/>
              </a:spcAft>
              <a:buClr>
                <a:schemeClr val="dk1"/>
              </a:buClr>
              <a:buSzPts val="1400"/>
              <a:buChar char="○"/>
              <a:defRPr/>
            </a:lvl5pPr>
            <a:lvl6pPr indent="-317500" lvl="5" marL="2743200" algn="l">
              <a:spcBef>
                <a:spcPts val="1600"/>
              </a:spcBef>
              <a:spcAft>
                <a:spcPts val="0"/>
              </a:spcAft>
              <a:buClr>
                <a:schemeClr val="dk1"/>
              </a:buClr>
              <a:buSzPts val="1400"/>
              <a:buChar char="■"/>
              <a:defRPr/>
            </a:lvl6pPr>
            <a:lvl7pPr indent="-317500" lvl="6" marL="3200400" algn="l">
              <a:spcBef>
                <a:spcPts val="1600"/>
              </a:spcBef>
              <a:spcAft>
                <a:spcPts val="0"/>
              </a:spcAft>
              <a:buClr>
                <a:schemeClr val="dk1"/>
              </a:buClr>
              <a:buSzPts val="1400"/>
              <a:buChar char="●"/>
              <a:defRPr/>
            </a:lvl7pPr>
            <a:lvl8pPr indent="-317500" lvl="7" marL="3657600" algn="l">
              <a:spcBef>
                <a:spcPts val="1600"/>
              </a:spcBef>
              <a:spcAft>
                <a:spcPts val="0"/>
              </a:spcAft>
              <a:buClr>
                <a:schemeClr val="dk1"/>
              </a:buClr>
              <a:buSzPts val="1400"/>
              <a:buChar char="○"/>
              <a:defRPr/>
            </a:lvl8pPr>
            <a:lvl9pPr indent="-317500" lvl="8" marL="4114800" algn="l">
              <a:spcBef>
                <a:spcPts val="1600"/>
              </a:spcBef>
              <a:spcAft>
                <a:spcPts val="1600"/>
              </a:spcAft>
              <a:buClr>
                <a:schemeClr val="dk1"/>
              </a:buClr>
              <a:buSzPts val="1400"/>
              <a:buChar char="■"/>
              <a:defRPr/>
            </a:lvl9pPr>
          </a:lstStyle>
          <a:p/>
        </p:txBody>
      </p:sp>
      <p:sp>
        <p:nvSpPr>
          <p:cNvPr id="52" name="Google Shape;52;p35"/>
          <p:cNvSpPr txBox="1"/>
          <p:nvPr>
            <p:ph type="title"/>
          </p:nvPr>
        </p:nvSpPr>
        <p:spPr>
          <a:xfrm>
            <a:off x="154257" y="446197"/>
            <a:ext cx="81594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Title + Two Columns  ">
    <p:spTree>
      <p:nvGrpSpPr>
        <p:cNvPr id="53" name="Shape 53"/>
        <p:cNvGrpSpPr/>
        <p:nvPr/>
      </p:nvGrpSpPr>
      <p:grpSpPr>
        <a:xfrm>
          <a:off x="0" y="0"/>
          <a:ext cx="0" cy="0"/>
          <a:chOff x="0" y="0"/>
          <a:chExt cx="0" cy="0"/>
        </a:xfrm>
      </p:grpSpPr>
      <p:sp>
        <p:nvSpPr>
          <p:cNvPr id="54" name="Google Shape;54;p36"/>
          <p:cNvSpPr txBox="1"/>
          <p:nvPr>
            <p:ph type="title"/>
          </p:nvPr>
        </p:nvSpPr>
        <p:spPr>
          <a:xfrm>
            <a:off x="1664300" y="2580875"/>
            <a:ext cx="2263500" cy="407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1800"/>
              <a:buFont typeface="Calibri"/>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55" name="Google Shape;55;p36"/>
          <p:cNvSpPr txBox="1"/>
          <p:nvPr>
            <p:ph idx="1" type="subTitle"/>
          </p:nvPr>
        </p:nvSpPr>
        <p:spPr>
          <a:xfrm>
            <a:off x="1664300" y="2936692"/>
            <a:ext cx="2263500" cy="6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56" name="Google Shape;56;p36"/>
          <p:cNvSpPr txBox="1"/>
          <p:nvPr>
            <p:ph idx="2"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7" name="Google Shape;57;p36"/>
          <p:cNvSpPr txBox="1"/>
          <p:nvPr>
            <p:ph idx="3" type="title"/>
          </p:nvPr>
        </p:nvSpPr>
        <p:spPr>
          <a:xfrm>
            <a:off x="5216200" y="2580875"/>
            <a:ext cx="2263500" cy="407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1800"/>
              <a:buFont typeface="Calibri"/>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58" name="Google Shape;58;p36"/>
          <p:cNvSpPr txBox="1"/>
          <p:nvPr>
            <p:ph idx="4" type="subTitle"/>
          </p:nvPr>
        </p:nvSpPr>
        <p:spPr>
          <a:xfrm>
            <a:off x="5216200" y="2936692"/>
            <a:ext cx="2263500" cy="62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59" name="Google Shape;59;p36"/>
          <p:cNvSpPr/>
          <p:nvPr/>
        </p:nvSpPr>
        <p:spPr>
          <a:xfrm rot="10800000">
            <a:off x="6100227" y="4348306"/>
            <a:ext cx="3043773" cy="795244"/>
          </a:xfrm>
          <a:custGeom>
            <a:rect b="b" l="l" r="r" t="t"/>
            <a:pathLst>
              <a:path extrusionOk="0" h="13366" w="51158">
                <a:moveTo>
                  <a:pt x="1" y="0"/>
                </a:moveTo>
                <a:lnTo>
                  <a:pt x="1" y="7976"/>
                </a:lnTo>
                <a:cubicBezTo>
                  <a:pt x="1798" y="7380"/>
                  <a:pt x="3686" y="7067"/>
                  <a:pt x="5569" y="7067"/>
                </a:cubicBezTo>
                <a:cubicBezTo>
                  <a:pt x="7497" y="7067"/>
                  <a:pt x="9419" y="7395"/>
                  <a:pt x="11235" y="8083"/>
                </a:cubicBezTo>
                <a:cubicBezTo>
                  <a:pt x="14534" y="9331"/>
                  <a:pt x="17416" y="11599"/>
                  <a:pt x="20774" y="12664"/>
                </a:cubicBezTo>
                <a:cubicBezTo>
                  <a:pt x="22298" y="13148"/>
                  <a:pt x="23846" y="13365"/>
                  <a:pt x="25396" y="13365"/>
                </a:cubicBezTo>
                <a:cubicBezTo>
                  <a:pt x="31110" y="13365"/>
                  <a:pt x="36868" y="10413"/>
                  <a:pt x="41698" y="6972"/>
                </a:cubicBezTo>
                <a:cubicBezTo>
                  <a:pt x="44867" y="4714"/>
                  <a:pt x="47937" y="2191"/>
                  <a:pt x="51158" y="0"/>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36"/>
          <p:cNvSpPr/>
          <p:nvPr/>
        </p:nvSpPr>
        <p:spPr>
          <a:xfrm flipH="1">
            <a:off x="-36576" y="3263070"/>
            <a:ext cx="5635165" cy="1880430"/>
          </a:xfrm>
          <a:custGeom>
            <a:rect b="b" l="l" r="r" t="t"/>
            <a:pathLst>
              <a:path extrusionOk="0" h="29163" w="87394">
                <a:moveTo>
                  <a:pt x="87393" y="0"/>
                </a:moveTo>
                <a:cubicBezTo>
                  <a:pt x="86559" y="97"/>
                  <a:pt x="85730" y="241"/>
                  <a:pt x="84912" y="431"/>
                </a:cubicBezTo>
                <a:cubicBezTo>
                  <a:pt x="79019" y="1810"/>
                  <a:pt x="73913" y="5665"/>
                  <a:pt x="69884" y="10272"/>
                </a:cubicBezTo>
                <a:cubicBezTo>
                  <a:pt x="67172" y="13374"/>
                  <a:pt x="64793" y="16913"/>
                  <a:pt x="61330" y="19095"/>
                </a:cubicBezTo>
                <a:cubicBezTo>
                  <a:pt x="58736" y="20731"/>
                  <a:pt x="55787" y="21430"/>
                  <a:pt x="52766" y="21430"/>
                </a:cubicBezTo>
                <a:cubicBezTo>
                  <a:pt x="48580" y="21430"/>
                  <a:pt x="44255" y="20089"/>
                  <a:pt x="40536" y="18041"/>
                </a:cubicBezTo>
                <a:cubicBezTo>
                  <a:pt x="37572" y="16409"/>
                  <a:pt x="34805" y="14358"/>
                  <a:pt x="31654" y="13147"/>
                </a:cubicBezTo>
                <a:cubicBezTo>
                  <a:pt x="29467" y="12307"/>
                  <a:pt x="27178" y="11921"/>
                  <a:pt x="24876" y="11921"/>
                </a:cubicBezTo>
                <a:cubicBezTo>
                  <a:pt x="18833" y="11921"/>
                  <a:pt x="12700" y="14587"/>
                  <a:pt x="8083" y="18717"/>
                </a:cubicBezTo>
                <a:cubicBezTo>
                  <a:pt x="4785" y="21667"/>
                  <a:pt x="2156" y="25255"/>
                  <a:pt x="0" y="29162"/>
                </a:cubicBezTo>
                <a:lnTo>
                  <a:pt x="87393" y="29162"/>
                </a:lnTo>
                <a:lnTo>
                  <a:pt x="87393" y="0"/>
                </a:lnTo>
                <a:close/>
              </a:path>
            </a:pathLst>
          </a:custGeom>
          <a:solidFill>
            <a:srgbClr val="C2D59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1" name="Google Shape;61;p36"/>
          <p:cNvSpPr/>
          <p:nvPr/>
        </p:nvSpPr>
        <p:spPr>
          <a:xfrm rot="6299903">
            <a:off x="5980998" y="2808417"/>
            <a:ext cx="2221577" cy="3653969"/>
          </a:xfrm>
          <a:custGeom>
            <a:rect b="b" l="l" r="r" t="t"/>
            <a:pathLst>
              <a:path extrusionOk="0" h="63603" w="38670">
                <a:moveTo>
                  <a:pt x="1113" y="1"/>
                </a:moveTo>
                <a:lnTo>
                  <a:pt x="754" y="2"/>
                </a:lnTo>
                <a:cubicBezTo>
                  <a:pt x="1" y="4214"/>
                  <a:pt x="1407" y="8829"/>
                  <a:pt x="4706" y="11609"/>
                </a:cubicBezTo>
                <a:cubicBezTo>
                  <a:pt x="7023" y="13561"/>
                  <a:pt x="9861" y="14671"/>
                  <a:pt x="12519" y="16027"/>
                </a:cubicBezTo>
                <a:cubicBezTo>
                  <a:pt x="15216" y="17405"/>
                  <a:pt x="17815" y="19144"/>
                  <a:pt x="19081" y="22068"/>
                </a:cubicBezTo>
                <a:cubicBezTo>
                  <a:pt x="20532" y="25421"/>
                  <a:pt x="20130" y="29306"/>
                  <a:pt x="19896" y="32860"/>
                </a:cubicBezTo>
                <a:cubicBezTo>
                  <a:pt x="19646" y="36678"/>
                  <a:pt x="19784" y="40530"/>
                  <a:pt x="20591" y="44275"/>
                </a:cubicBezTo>
                <a:cubicBezTo>
                  <a:pt x="21358" y="47831"/>
                  <a:pt x="22771" y="51234"/>
                  <a:pt x="24943" y="54129"/>
                </a:cubicBezTo>
                <a:cubicBezTo>
                  <a:pt x="26808" y="56615"/>
                  <a:pt x="29152" y="58681"/>
                  <a:pt x="31755" y="60318"/>
                </a:cubicBezTo>
                <a:cubicBezTo>
                  <a:pt x="33921" y="61680"/>
                  <a:pt x="36251" y="62761"/>
                  <a:pt x="38669" y="63603"/>
                </a:cubicBezTo>
                <a:lnTo>
                  <a:pt x="38669" y="62693"/>
                </a:lnTo>
                <a:cubicBezTo>
                  <a:pt x="37091" y="62136"/>
                  <a:pt x="35549" y="61476"/>
                  <a:pt x="34068" y="60689"/>
                </a:cubicBezTo>
                <a:cubicBezTo>
                  <a:pt x="31380" y="59262"/>
                  <a:pt x="28894" y="57429"/>
                  <a:pt x="26841" y="55141"/>
                </a:cubicBezTo>
                <a:cubicBezTo>
                  <a:pt x="24560" y="52600"/>
                  <a:pt x="22928" y="49548"/>
                  <a:pt x="21943" y="46252"/>
                </a:cubicBezTo>
                <a:cubicBezTo>
                  <a:pt x="20866" y="42649"/>
                  <a:pt x="20526" y="38864"/>
                  <a:pt x="20572" y="35110"/>
                </a:cubicBezTo>
                <a:cubicBezTo>
                  <a:pt x="20617" y="31527"/>
                  <a:pt x="21120" y="27848"/>
                  <a:pt x="20419" y="24303"/>
                </a:cubicBezTo>
                <a:cubicBezTo>
                  <a:pt x="20094" y="22659"/>
                  <a:pt x="19457" y="21088"/>
                  <a:pt x="18448" y="19759"/>
                </a:cubicBezTo>
                <a:cubicBezTo>
                  <a:pt x="17583" y="18619"/>
                  <a:pt x="16485" y="17696"/>
                  <a:pt x="15302" y="16922"/>
                </a:cubicBezTo>
                <a:cubicBezTo>
                  <a:pt x="12818" y="15301"/>
                  <a:pt x="10006" y="14311"/>
                  <a:pt x="7445" y="12833"/>
                </a:cubicBezTo>
                <a:cubicBezTo>
                  <a:pt x="6169" y="12097"/>
                  <a:pt x="4939" y="11237"/>
                  <a:pt x="3931" y="10139"/>
                </a:cubicBezTo>
                <a:cubicBezTo>
                  <a:pt x="2904" y="9020"/>
                  <a:pt x="2126" y="7661"/>
                  <a:pt x="1631" y="6213"/>
                </a:cubicBezTo>
                <a:cubicBezTo>
                  <a:pt x="955" y="4240"/>
                  <a:pt x="766" y="2070"/>
                  <a:pt x="11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nvGrpSpPr>
          <p:cNvPr id="62" name="Google Shape;62;p36"/>
          <p:cNvGrpSpPr/>
          <p:nvPr/>
        </p:nvGrpSpPr>
        <p:grpSpPr>
          <a:xfrm>
            <a:off x="275208" y="3872319"/>
            <a:ext cx="595507" cy="894587"/>
            <a:chOff x="4522000" y="2088250"/>
            <a:chExt cx="348250" cy="523150"/>
          </a:xfrm>
        </p:grpSpPr>
        <p:sp>
          <p:nvSpPr>
            <p:cNvPr id="63" name="Google Shape;63;p36"/>
            <p:cNvSpPr/>
            <p:nvPr/>
          </p:nvSpPr>
          <p:spPr>
            <a:xfrm>
              <a:off x="4566125" y="2088250"/>
              <a:ext cx="60050" cy="60725"/>
            </a:xfrm>
            <a:custGeom>
              <a:rect b="b" l="l" r="r" t="t"/>
              <a:pathLst>
                <a:path extrusionOk="0" h="2429" w="2402">
                  <a:moveTo>
                    <a:pt x="626" y="0"/>
                  </a:moveTo>
                  <a:cubicBezTo>
                    <a:pt x="509" y="3"/>
                    <a:pt x="395" y="36"/>
                    <a:pt x="296" y="98"/>
                  </a:cubicBezTo>
                  <a:cubicBezTo>
                    <a:pt x="179" y="166"/>
                    <a:pt x="91" y="275"/>
                    <a:pt x="52" y="404"/>
                  </a:cubicBezTo>
                  <a:cubicBezTo>
                    <a:pt x="26" y="493"/>
                    <a:pt x="1" y="503"/>
                    <a:pt x="6" y="634"/>
                  </a:cubicBezTo>
                  <a:cubicBezTo>
                    <a:pt x="9" y="702"/>
                    <a:pt x="19" y="768"/>
                    <a:pt x="37" y="833"/>
                  </a:cubicBezTo>
                  <a:cubicBezTo>
                    <a:pt x="38" y="837"/>
                    <a:pt x="39" y="840"/>
                    <a:pt x="39" y="845"/>
                  </a:cubicBezTo>
                  <a:cubicBezTo>
                    <a:pt x="39" y="911"/>
                    <a:pt x="48" y="976"/>
                    <a:pt x="65" y="1039"/>
                  </a:cubicBezTo>
                  <a:cubicBezTo>
                    <a:pt x="90" y="1128"/>
                    <a:pt x="133" y="1208"/>
                    <a:pt x="173" y="1290"/>
                  </a:cubicBezTo>
                  <a:cubicBezTo>
                    <a:pt x="191" y="1327"/>
                    <a:pt x="209" y="1366"/>
                    <a:pt x="227" y="1404"/>
                  </a:cubicBezTo>
                  <a:cubicBezTo>
                    <a:pt x="245" y="1443"/>
                    <a:pt x="258" y="1486"/>
                    <a:pt x="276" y="1526"/>
                  </a:cubicBezTo>
                  <a:cubicBezTo>
                    <a:pt x="302" y="1598"/>
                    <a:pt x="333" y="1666"/>
                    <a:pt x="371" y="1732"/>
                  </a:cubicBezTo>
                  <a:lnTo>
                    <a:pt x="527" y="1938"/>
                  </a:lnTo>
                  <a:lnTo>
                    <a:pt x="542" y="1959"/>
                  </a:lnTo>
                  <a:cubicBezTo>
                    <a:pt x="558" y="1973"/>
                    <a:pt x="576" y="1986"/>
                    <a:pt x="591" y="1999"/>
                  </a:cubicBezTo>
                  <a:cubicBezTo>
                    <a:pt x="648" y="2045"/>
                    <a:pt x="702" y="2093"/>
                    <a:pt x="759" y="2139"/>
                  </a:cubicBezTo>
                  <a:cubicBezTo>
                    <a:pt x="887" y="2247"/>
                    <a:pt x="1019" y="2343"/>
                    <a:pt x="1182" y="2391"/>
                  </a:cubicBezTo>
                  <a:lnTo>
                    <a:pt x="1202" y="2394"/>
                  </a:lnTo>
                  <a:lnTo>
                    <a:pt x="1453" y="2428"/>
                  </a:lnTo>
                  <a:cubicBezTo>
                    <a:pt x="1553" y="2423"/>
                    <a:pt x="1652" y="2404"/>
                    <a:pt x="1750" y="2389"/>
                  </a:cubicBezTo>
                  <a:cubicBezTo>
                    <a:pt x="1894" y="2349"/>
                    <a:pt x="2024" y="2270"/>
                    <a:pt x="2129" y="2163"/>
                  </a:cubicBezTo>
                  <a:cubicBezTo>
                    <a:pt x="2234" y="2055"/>
                    <a:pt x="2311" y="1921"/>
                    <a:pt x="2351" y="1776"/>
                  </a:cubicBezTo>
                  <a:cubicBezTo>
                    <a:pt x="2364" y="1715"/>
                    <a:pt x="2374" y="1654"/>
                    <a:pt x="2380" y="1592"/>
                  </a:cubicBezTo>
                  <a:cubicBezTo>
                    <a:pt x="2401" y="1433"/>
                    <a:pt x="2400" y="1476"/>
                    <a:pt x="2378" y="1314"/>
                  </a:cubicBezTo>
                  <a:cubicBezTo>
                    <a:pt x="2361" y="1173"/>
                    <a:pt x="2332" y="1055"/>
                    <a:pt x="2251" y="930"/>
                  </a:cubicBezTo>
                  <a:cubicBezTo>
                    <a:pt x="2210" y="866"/>
                    <a:pt x="2166" y="804"/>
                    <a:pt x="2123" y="744"/>
                  </a:cubicBezTo>
                  <a:cubicBezTo>
                    <a:pt x="2070" y="670"/>
                    <a:pt x="2015" y="581"/>
                    <a:pt x="1952" y="516"/>
                  </a:cubicBezTo>
                  <a:cubicBezTo>
                    <a:pt x="1885" y="451"/>
                    <a:pt x="1811" y="392"/>
                    <a:pt x="1731" y="340"/>
                  </a:cubicBezTo>
                  <a:cubicBezTo>
                    <a:pt x="1668" y="301"/>
                    <a:pt x="1602" y="268"/>
                    <a:pt x="1532" y="241"/>
                  </a:cubicBezTo>
                  <a:cubicBezTo>
                    <a:pt x="1450" y="205"/>
                    <a:pt x="1368" y="174"/>
                    <a:pt x="1286" y="141"/>
                  </a:cubicBezTo>
                  <a:lnTo>
                    <a:pt x="1280" y="140"/>
                  </a:lnTo>
                  <a:cubicBezTo>
                    <a:pt x="1231" y="118"/>
                    <a:pt x="1120" y="64"/>
                    <a:pt x="1045" y="38"/>
                  </a:cubicBezTo>
                  <a:cubicBezTo>
                    <a:pt x="975" y="16"/>
                    <a:pt x="903" y="4"/>
                    <a:pt x="830" y="4"/>
                  </a:cubicBezTo>
                  <a:cubicBezTo>
                    <a:pt x="797" y="4"/>
                    <a:pt x="764" y="7"/>
                    <a:pt x="731" y="12"/>
                  </a:cubicBezTo>
                  <a:cubicBezTo>
                    <a:pt x="697" y="4"/>
                    <a:pt x="662" y="0"/>
                    <a:pt x="626" y="0"/>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4" name="Google Shape;64;p36"/>
            <p:cNvSpPr/>
            <p:nvPr/>
          </p:nvSpPr>
          <p:spPr>
            <a:xfrm>
              <a:off x="4522000" y="2208050"/>
              <a:ext cx="52375" cy="55575"/>
            </a:xfrm>
            <a:custGeom>
              <a:rect b="b" l="l" r="r" t="t"/>
              <a:pathLst>
                <a:path extrusionOk="0" h="2223" w="2095">
                  <a:moveTo>
                    <a:pt x="2048" y="1795"/>
                  </a:moveTo>
                  <a:lnTo>
                    <a:pt x="2037" y="1824"/>
                  </a:lnTo>
                  <a:lnTo>
                    <a:pt x="2037" y="1824"/>
                  </a:lnTo>
                  <a:cubicBezTo>
                    <a:pt x="2041" y="1814"/>
                    <a:pt x="2046" y="1805"/>
                    <a:pt x="2048" y="1795"/>
                  </a:cubicBezTo>
                  <a:close/>
                  <a:moveTo>
                    <a:pt x="2037" y="1824"/>
                  </a:moveTo>
                  <a:cubicBezTo>
                    <a:pt x="2036" y="1827"/>
                    <a:pt x="2035" y="1830"/>
                    <a:pt x="2034" y="1833"/>
                  </a:cubicBezTo>
                  <a:lnTo>
                    <a:pt x="2037" y="1824"/>
                  </a:lnTo>
                  <a:close/>
                  <a:moveTo>
                    <a:pt x="447" y="0"/>
                  </a:moveTo>
                  <a:cubicBezTo>
                    <a:pt x="426" y="0"/>
                    <a:pt x="406" y="1"/>
                    <a:pt x="385" y="3"/>
                  </a:cubicBezTo>
                  <a:cubicBezTo>
                    <a:pt x="241" y="11"/>
                    <a:pt x="52" y="114"/>
                    <a:pt x="30" y="279"/>
                  </a:cubicBezTo>
                  <a:cubicBezTo>
                    <a:pt x="19" y="369"/>
                    <a:pt x="0" y="454"/>
                    <a:pt x="12" y="543"/>
                  </a:cubicBezTo>
                  <a:cubicBezTo>
                    <a:pt x="19" y="582"/>
                    <a:pt x="28" y="619"/>
                    <a:pt x="41" y="655"/>
                  </a:cubicBezTo>
                  <a:cubicBezTo>
                    <a:pt x="20" y="763"/>
                    <a:pt x="16" y="877"/>
                    <a:pt x="45" y="972"/>
                  </a:cubicBezTo>
                  <a:cubicBezTo>
                    <a:pt x="72" y="1047"/>
                    <a:pt x="103" y="1121"/>
                    <a:pt x="139" y="1193"/>
                  </a:cubicBezTo>
                  <a:lnTo>
                    <a:pt x="213" y="1357"/>
                  </a:lnTo>
                  <a:cubicBezTo>
                    <a:pt x="248" y="1441"/>
                    <a:pt x="293" y="1520"/>
                    <a:pt x="346" y="1594"/>
                  </a:cubicBezTo>
                  <a:cubicBezTo>
                    <a:pt x="402" y="1666"/>
                    <a:pt x="464" y="1732"/>
                    <a:pt x="531" y="1795"/>
                  </a:cubicBezTo>
                  <a:cubicBezTo>
                    <a:pt x="571" y="1833"/>
                    <a:pt x="608" y="1873"/>
                    <a:pt x="650" y="1911"/>
                  </a:cubicBezTo>
                  <a:cubicBezTo>
                    <a:pt x="790" y="2039"/>
                    <a:pt x="938" y="2104"/>
                    <a:pt x="1113" y="2163"/>
                  </a:cubicBezTo>
                  <a:cubicBezTo>
                    <a:pt x="1223" y="2200"/>
                    <a:pt x="1330" y="2222"/>
                    <a:pt x="1438" y="2222"/>
                  </a:cubicBezTo>
                  <a:cubicBezTo>
                    <a:pt x="1507" y="2222"/>
                    <a:pt x="1576" y="2213"/>
                    <a:pt x="1646" y="2193"/>
                  </a:cubicBezTo>
                  <a:cubicBezTo>
                    <a:pt x="1751" y="2193"/>
                    <a:pt x="1862" y="2167"/>
                    <a:pt x="1931" y="2096"/>
                  </a:cubicBezTo>
                  <a:cubicBezTo>
                    <a:pt x="2000" y="2027"/>
                    <a:pt x="2025" y="1932"/>
                    <a:pt x="2034" y="1833"/>
                  </a:cubicBezTo>
                  <a:cubicBezTo>
                    <a:pt x="2034" y="1831"/>
                    <a:pt x="2034" y="1830"/>
                    <a:pt x="2034" y="1828"/>
                  </a:cubicBezTo>
                  <a:cubicBezTo>
                    <a:pt x="2070" y="1746"/>
                    <a:pt x="2090" y="1658"/>
                    <a:pt x="2093" y="1569"/>
                  </a:cubicBezTo>
                  <a:cubicBezTo>
                    <a:pt x="2094" y="1494"/>
                    <a:pt x="2085" y="1419"/>
                    <a:pt x="2068" y="1347"/>
                  </a:cubicBezTo>
                  <a:cubicBezTo>
                    <a:pt x="2057" y="1294"/>
                    <a:pt x="2044" y="1240"/>
                    <a:pt x="2032" y="1187"/>
                  </a:cubicBezTo>
                  <a:cubicBezTo>
                    <a:pt x="2028" y="1163"/>
                    <a:pt x="2022" y="1138"/>
                    <a:pt x="2015" y="1115"/>
                  </a:cubicBezTo>
                  <a:cubicBezTo>
                    <a:pt x="1969" y="952"/>
                    <a:pt x="1897" y="859"/>
                    <a:pt x="1800" y="733"/>
                  </a:cubicBezTo>
                  <a:cubicBezTo>
                    <a:pt x="1763" y="684"/>
                    <a:pt x="1725" y="637"/>
                    <a:pt x="1688" y="588"/>
                  </a:cubicBezTo>
                  <a:cubicBezTo>
                    <a:pt x="1637" y="518"/>
                    <a:pt x="1578" y="455"/>
                    <a:pt x="1512" y="402"/>
                  </a:cubicBezTo>
                  <a:cubicBezTo>
                    <a:pt x="1441" y="347"/>
                    <a:pt x="1368" y="298"/>
                    <a:pt x="1291" y="255"/>
                  </a:cubicBezTo>
                  <a:lnTo>
                    <a:pt x="1156" y="174"/>
                  </a:lnTo>
                  <a:cubicBezTo>
                    <a:pt x="1018" y="91"/>
                    <a:pt x="877" y="46"/>
                    <a:pt x="729" y="46"/>
                  </a:cubicBezTo>
                  <a:cubicBezTo>
                    <a:pt x="714" y="46"/>
                    <a:pt x="700" y="46"/>
                    <a:pt x="685" y="47"/>
                  </a:cubicBezTo>
                  <a:cubicBezTo>
                    <a:pt x="656" y="34"/>
                    <a:pt x="628" y="24"/>
                    <a:pt x="598" y="16"/>
                  </a:cubicBezTo>
                  <a:cubicBezTo>
                    <a:pt x="549" y="5"/>
                    <a:pt x="498" y="0"/>
                    <a:pt x="447" y="0"/>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5" name="Google Shape;65;p36"/>
            <p:cNvSpPr/>
            <p:nvPr/>
          </p:nvSpPr>
          <p:spPr>
            <a:xfrm>
              <a:off x="4654575" y="2318750"/>
              <a:ext cx="62350" cy="66250"/>
            </a:xfrm>
            <a:custGeom>
              <a:rect b="b" l="l" r="r" t="t"/>
              <a:pathLst>
                <a:path extrusionOk="0" h="2650" w="2494">
                  <a:moveTo>
                    <a:pt x="1100" y="0"/>
                  </a:moveTo>
                  <a:cubicBezTo>
                    <a:pt x="1003" y="6"/>
                    <a:pt x="907" y="19"/>
                    <a:pt x="812" y="39"/>
                  </a:cubicBezTo>
                  <a:cubicBezTo>
                    <a:pt x="764" y="52"/>
                    <a:pt x="743" y="66"/>
                    <a:pt x="681" y="94"/>
                  </a:cubicBezTo>
                  <a:cubicBezTo>
                    <a:pt x="598" y="117"/>
                    <a:pt x="525" y="160"/>
                    <a:pt x="466" y="222"/>
                  </a:cubicBezTo>
                  <a:cubicBezTo>
                    <a:pt x="359" y="291"/>
                    <a:pt x="274" y="388"/>
                    <a:pt x="215" y="502"/>
                  </a:cubicBezTo>
                  <a:cubicBezTo>
                    <a:pt x="45" y="757"/>
                    <a:pt x="0" y="1139"/>
                    <a:pt x="111" y="1422"/>
                  </a:cubicBezTo>
                  <a:cubicBezTo>
                    <a:pt x="169" y="1567"/>
                    <a:pt x="214" y="1727"/>
                    <a:pt x="290" y="1858"/>
                  </a:cubicBezTo>
                  <a:cubicBezTo>
                    <a:pt x="369" y="1995"/>
                    <a:pt x="482" y="2107"/>
                    <a:pt x="587" y="2222"/>
                  </a:cubicBezTo>
                  <a:cubicBezTo>
                    <a:pt x="673" y="2316"/>
                    <a:pt x="743" y="2387"/>
                    <a:pt x="865" y="2460"/>
                  </a:cubicBezTo>
                  <a:cubicBezTo>
                    <a:pt x="939" y="2505"/>
                    <a:pt x="1016" y="2538"/>
                    <a:pt x="1098" y="2561"/>
                  </a:cubicBezTo>
                  <a:cubicBezTo>
                    <a:pt x="1233" y="2620"/>
                    <a:pt x="1378" y="2650"/>
                    <a:pt x="1523" y="2650"/>
                  </a:cubicBezTo>
                  <a:cubicBezTo>
                    <a:pt x="1618" y="2650"/>
                    <a:pt x="1713" y="2637"/>
                    <a:pt x="1806" y="2611"/>
                  </a:cubicBezTo>
                  <a:cubicBezTo>
                    <a:pt x="1823" y="2608"/>
                    <a:pt x="1839" y="2604"/>
                    <a:pt x="1855" y="2600"/>
                  </a:cubicBezTo>
                  <a:cubicBezTo>
                    <a:pt x="1859" y="2598"/>
                    <a:pt x="1865" y="2598"/>
                    <a:pt x="1869" y="2597"/>
                  </a:cubicBezTo>
                  <a:lnTo>
                    <a:pt x="1867" y="2597"/>
                  </a:lnTo>
                  <a:cubicBezTo>
                    <a:pt x="1954" y="2577"/>
                    <a:pt x="2037" y="2538"/>
                    <a:pt x="2107" y="2483"/>
                  </a:cubicBezTo>
                  <a:cubicBezTo>
                    <a:pt x="2178" y="2425"/>
                    <a:pt x="2237" y="2356"/>
                    <a:pt x="2282" y="2277"/>
                  </a:cubicBezTo>
                  <a:cubicBezTo>
                    <a:pt x="2341" y="2186"/>
                    <a:pt x="2384" y="2081"/>
                    <a:pt x="2423" y="1984"/>
                  </a:cubicBezTo>
                  <a:cubicBezTo>
                    <a:pt x="2431" y="1967"/>
                    <a:pt x="2439" y="1948"/>
                    <a:pt x="2446" y="1930"/>
                  </a:cubicBezTo>
                  <a:cubicBezTo>
                    <a:pt x="2493" y="1803"/>
                    <a:pt x="2493" y="1673"/>
                    <a:pt x="2479" y="1544"/>
                  </a:cubicBezTo>
                  <a:cubicBezTo>
                    <a:pt x="2479" y="1542"/>
                    <a:pt x="2479" y="1541"/>
                    <a:pt x="2479" y="1539"/>
                  </a:cubicBezTo>
                  <a:lnTo>
                    <a:pt x="2479" y="1513"/>
                  </a:lnTo>
                  <a:cubicBezTo>
                    <a:pt x="2466" y="1417"/>
                    <a:pt x="2453" y="1320"/>
                    <a:pt x="2440" y="1222"/>
                  </a:cubicBezTo>
                  <a:cubicBezTo>
                    <a:pt x="2408" y="1104"/>
                    <a:pt x="2346" y="989"/>
                    <a:pt x="2292" y="878"/>
                  </a:cubicBezTo>
                  <a:cubicBezTo>
                    <a:pt x="2214" y="721"/>
                    <a:pt x="2132" y="571"/>
                    <a:pt x="2002" y="450"/>
                  </a:cubicBezTo>
                  <a:cubicBezTo>
                    <a:pt x="1972" y="422"/>
                    <a:pt x="1942" y="395"/>
                    <a:pt x="1911" y="368"/>
                  </a:cubicBezTo>
                  <a:cubicBezTo>
                    <a:pt x="1897" y="355"/>
                    <a:pt x="1882" y="340"/>
                    <a:pt x="1867" y="327"/>
                  </a:cubicBezTo>
                  <a:cubicBezTo>
                    <a:pt x="1829" y="293"/>
                    <a:pt x="1790" y="261"/>
                    <a:pt x="1748" y="232"/>
                  </a:cubicBezTo>
                  <a:cubicBezTo>
                    <a:pt x="1685" y="166"/>
                    <a:pt x="1604" y="118"/>
                    <a:pt x="1516" y="94"/>
                  </a:cubicBezTo>
                  <a:cubicBezTo>
                    <a:pt x="1382" y="42"/>
                    <a:pt x="1243" y="12"/>
                    <a:pt x="1100" y="0"/>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6" name="Google Shape;66;p36"/>
            <p:cNvSpPr/>
            <p:nvPr/>
          </p:nvSpPr>
          <p:spPr>
            <a:xfrm>
              <a:off x="4524300" y="2340150"/>
              <a:ext cx="49850" cy="53825"/>
            </a:xfrm>
            <a:custGeom>
              <a:rect b="b" l="l" r="r" t="t"/>
              <a:pathLst>
                <a:path extrusionOk="0" h="2153" w="1994">
                  <a:moveTo>
                    <a:pt x="853" y="1"/>
                  </a:moveTo>
                  <a:cubicBezTo>
                    <a:pt x="815" y="1"/>
                    <a:pt x="776" y="6"/>
                    <a:pt x="740" y="16"/>
                  </a:cubicBezTo>
                  <a:cubicBezTo>
                    <a:pt x="683" y="17"/>
                    <a:pt x="627" y="30"/>
                    <a:pt x="575" y="53"/>
                  </a:cubicBezTo>
                  <a:cubicBezTo>
                    <a:pt x="453" y="87"/>
                    <a:pt x="335" y="144"/>
                    <a:pt x="250" y="238"/>
                  </a:cubicBezTo>
                  <a:lnTo>
                    <a:pt x="139" y="386"/>
                  </a:lnTo>
                  <a:cubicBezTo>
                    <a:pt x="127" y="409"/>
                    <a:pt x="117" y="434"/>
                    <a:pt x="108" y="458"/>
                  </a:cubicBezTo>
                  <a:cubicBezTo>
                    <a:pt x="28" y="610"/>
                    <a:pt x="0" y="787"/>
                    <a:pt x="5" y="957"/>
                  </a:cubicBezTo>
                  <a:cubicBezTo>
                    <a:pt x="9" y="1172"/>
                    <a:pt x="75" y="1379"/>
                    <a:pt x="196" y="1556"/>
                  </a:cubicBezTo>
                  <a:cubicBezTo>
                    <a:pt x="253" y="1639"/>
                    <a:pt x="312" y="1729"/>
                    <a:pt x="387" y="1796"/>
                  </a:cubicBezTo>
                  <a:cubicBezTo>
                    <a:pt x="408" y="1814"/>
                    <a:pt x="430" y="1833"/>
                    <a:pt x="451" y="1852"/>
                  </a:cubicBezTo>
                  <a:cubicBezTo>
                    <a:pt x="522" y="1917"/>
                    <a:pt x="596" y="1986"/>
                    <a:pt x="678" y="2033"/>
                  </a:cubicBezTo>
                  <a:cubicBezTo>
                    <a:pt x="815" y="2112"/>
                    <a:pt x="969" y="2152"/>
                    <a:pt x="1125" y="2152"/>
                  </a:cubicBezTo>
                  <a:cubicBezTo>
                    <a:pt x="1168" y="2152"/>
                    <a:pt x="1211" y="2149"/>
                    <a:pt x="1254" y="2143"/>
                  </a:cubicBezTo>
                  <a:cubicBezTo>
                    <a:pt x="1333" y="2140"/>
                    <a:pt x="1411" y="2123"/>
                    <a:pt x="1485" y="2093"/>
                  </a:cubicBezTo>
                  <a:cubicBezTo>
                    <a:pt x="1593" y="2046"/>
                    <a:pt x="1718" y="1960"/>
                    <a:pt x="1779" y="1849"/>
                  </a:cubicBezTo>
                  <a:cubicBezTo>
                    <a:pt x="1813" y="1807"/>
                    <a:pt x="1845" y="1764"/>
                    <a:pt x="1874" y="1719"/>
                  </a:cubicBezTo>
                  <a:cubicBezTo>
                    <a:pt x="1937" y="1620"/>
                    <a:pt x="1972" y="1506"/>
                    <a:pt x="1978" y="1388"/>
                  </a:cubicBezTo>
                  <a:cubicBezTo>
                    <a:pt x="1985" y="1346"/>
                    <a:pt x="1991" y="1303"/>
                    <a:pt x="1993" y="1261"/>
                  </a:cubicBezTo>
                  <a:cubicBezTo>
                    <a:pt x="1992" y="1159"/>
                    <a:pt x="1978" y="1058"/>
                    <a:pt x="1950" y="960"/>
                  </a:cubicBezTo>
                  <a:cubicBezTo>
                    <a:pt x="1943" y="928"/>
                    <a:pt x="1934" y="898"/>
                    <a:pt x="1926" y="868"/>
                  </a:cubicBezTo>
                  <a:cubicBezTo>
                    <a:pt x="1900" y="783"/>
                    <a:pt x="1865" y="699"/>
                    <a:pt x="1825" y="620"/>
                  </a:cubicBezTo>
                  <a:cubicBezTo>
                    <a:pt x="1816" y="604"/>
                    <a:pt x="1808" y="588"/>
                    <a:pt x="1797" y="574"/>
                  </a:cubicBezTo>
                  <a:cubicBezTo>
                    <a:pt x="1760" y="519"/>
                    <a:pt x="1720" y="467"/>
                    <a:pt x="1679" y="414"/>
                  </a:cubicBezTo>
                  <a:cubicBezTo>
                    <a:pt x="1594" y="301"/>
                    <a:pt x="1539" y="229"/>
                    <a:pt x="1401" y="154"/>
                  </a:cubicBezTo>
                  <a:cubicBezTo>
                    <a:pt x="1325" y="114"/>
                    <a:pt x="1246" y="81"/>
                    <a:pt x="1163" y="53"/>
                  </a:cubicBezTo>
                  <a:cubicBezTo>
                    <a:pt x="1142" y="48"/>
                    <a:pt x="1119" y="40"/>
                    <a:pt x="1096" y="36"/>
                  </a:cubicBezTo>
                  <a:cubicBezTo>
                    <a:pt x="1054" y="25"/>
                    <a:pt x="1011" y="17"/>
                    <a:pt x="966" y="16"/>
                  </a:cubicBezTo>
                  <a:cubicBezTo>
                    <a:pt x="929" y="6"/>
                    <a:pt x="891" y="1"/>
                    <a:pt x="853"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7" name="Google Shape;67;p36"/>
            <p:cNvSpPr/>
            <p:nvPr/>
          </p:nvSpPr>
          <p:spPr>
            <a:xfrm>
              <a:off x="4632300" y="2490475"/>
              <a:ext cx="54575" cy="66350"/>
            </a:xfrm>
            <a:custGeom>
              <a:rect b="b" l="l" r="r" t="t"/>
              <a:pathLst>
                <a:path extrusionOk="0" h="2654" w="2183">
                  <a:moveTo>
                    <a:pt x="536" y="1"/>
                  </a:moveTo>
                  <a:cubicBezTo>
                    <a:pt x="532" y="1"/>
                    <a:pt x="549" y="4"/>
                    <a:pt x="599" y="11"/>
                  </a:cubicBezTo>
                  <a:lnTo>
                    <a:pt x="599" y="11"/>
                  </a:lnTo>
                  <a:cubicBezTo>
                    <a:pt x="559" y="6"/>
                    <a:pt x="521" y="2"/>
                    <a:pt x="484" y="2"/>
                  </a:cubicBezTo>
                  <a:cubicBezTo>
                    <a:pt x="383" y="2"/>
                    <a:pt x="292" y="28"/>
                    <a:pt x="200" y="100"/>
                  </a:cubicBezTo>
                  <a:cubicBezTo>
                    <a:pt x="76" y="198"/>
                    <a:pt x="25" y="324"/>
                    <a:pt x="12" y="482"/>
                  </a:cubicBezTo>
                  <a:cubicBezTo>
                    <a:pt x="1" y="659"/>
                    <a:pt x="14" y="838"/>
                    <a:pt x="51" y="1012"/>
                  </a:cubicBezTo>
                  <a:cubicBezTo>
                    <a:pt x="94" y="1216"/>
                    <a:pt x="123" y="1433"/>
                    <a:pt x="224" y="1618"/>
                  </a:cubicBezTo>
                  <a:cubicBezTo>
                    <a:pt x="439" y="2012"/>
                    <a:pt x="737" y="2425"/>
                    <a:pt x="1185" y="2546"/>
                  </a:cubicBezTo>
                  <a:cubicBezTo>
                    <a:pt x="1227" y="2564"/>
                    <a:pt x="1270" y="2580"/>
                    <a:pt x="1315" y="2593"/>
                  </a:cubicBezTo>
                  <a:lnTo>
                    <a:pt x="1269" y="2570"/>
                  </a:lnTo>
                  <a:lnTo>
                    <a:pt x="1269" y="2570"/>
                  </a:lnTo>
                  <a:cubicBezTo>
                    <a:pt x="1286" y="2579"/>
                    <a:pt x="1305" y="2586"/>
                    <a:pt x="1322" y="2593"/>
                  </a:cubicBezTo>
                  <a:cubicBezTo>
                    <a:pt x="1337" y="2598"/>
                    <a:pt x="1353" y="2602"/>
                    <a:pt x="1368" y="2605"/>
                  </a:cubicBezTo>
                  <a:lnTo>
                    <a:pt x="1368" y="2605"/>
                  </a:lnTo>
                  <a:lnTo>
                    <a:pt x="1342" y="2602"/>
                  </a:lnTo>
                  <a:lnTo>
                    <a:pt x="1342" y="2602"/>
                  </a:lnTo>
                  <a:cubicBezTo>
                    <a:pt x="1364" y="2612"/>
                    <a:pt x="1386" y="2623"/>
                    <a:pt x="1409" y="2632"/>
                  </a:cubicBezTo>
                  <a:cubicBezTo>
                    <a:pt x="1468" y="2645"/>
                    <a:pt x="1528" y="2654"/>
                    <a:pt x="1589" y="2654"/>
                  </a:cubicBezTo>
                  <a:cubicBezTo>
                    <a:pt x="1677" y="2652"/>
                    <a:pt x="1782" y="2645"/>
                    <a:pt x="1860" y="2599"/>
                  </a:cubicBezTo>
                  <a:cubicBezTo>
                    <a:pt x="2008" y="2510"/>
                    <a:pt x="2083" y="2332"/>
                    <a:pt x="2115" y="2159"/>
                  </a:cubicBezTo>
                  <a:lnTo>
                    <a:pt x="2119" y="2144"/>
                  </a:lnTo>
                  <a:lnTo>
                    <a:pt x="2119" y="2144"/>
                  </a:lnTo>
                  <a:cubicBezTo>
                    <a:pt x="2118" y="2147"/>
                    <a:pt x="2118" y="2149"/>
                    <a:pt x="2115" y="2152"/>
                  </a:cubicBezTo>
                  <a:cubicBezTo>
                    <a:pt x="2118" y="2141"/>
                    <a:pt x="2118" y="2131"/>
                    <a:pt x="2119" y="2119"/>
                  </a:cubicBezTo>
                  <a:cubicBezTo>
                    <a:pt x="2135" y="2056"/>
                    <a:pt x="2145" y="1992"/>
                    <a:pt x="2147" y="1927"/>
                  </a:cubicBezTo>
                  <a:cubicBezTo>
                    <a:pt x="2183" y="1706"/>
                    <a:pt x="2161" y="1479"/>
                    <a:pt x="2083" y="1269"/>
                  </a:cubicBezTo>
                  <a:cubicBezTo>
                    <a:pt x="2024" y="1106"/>
                    <a:pt x="1981" y="1017"/>
                    <a:pt x="1889" y="890"/>
                  </a:cubicBezTo>
                  <a:cubicBezTo>
                    <a:pt x="1805" y="773"/>
                    <a:pt x="1721" y="638"/>
                    <a:pt x="1623" y="537"/>
                  </a:cubicBezTo>
                  <a:cubicBezTo>
                    <a:pt x="1484" y="393"/>
                    <a:pt x="1292" y="293"/>
                    <a:pt x="1119" y="194"/>
                  </a:cubicBezTo>
                  <a:cubicBezTo>
                    <a:pt x="1020" y="139"/>
                    <a:pt x="914" y="94"/>
                    <a:pt x="806" y="60"/>
                  </a:cubicBezTo>
                  <a:cubicBezTo>
                    <a:pt x="778" y="51"/>
                    <a:pt x="749" y="40"/>
                    <a:pt x="720" y="31"/>
                  </a:cubicBezTo>
                  <a:cubicBezTo>
                    <a:pt x="676" y="19"/>
                    <a:pt x="545" y="1"/>
                    <a:pt x="536"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8" name="Google Shape;68;p36"/>
            <p:cNvSpPr/>
            <p:nvPr/>
          </p:nvSpPr>
          <p:spPr>
            <a:xfrm>
              <a:off x="4812950" y="2412650"/>
              <a:ext cx="57300" cy="57750"/>
            </a:xfrm>
            <a:custGeom>
              <a:rect b="b" l="l" r="r" t="t"/>
              <a:pathLst>
                <a:path extrusionOk="0" h="2310" w="2292">
                  <a:moveTo>
                    <a:pt x="744" y="1"/>
                  </a:moveTo>
                  <a:cubicBezTo>
                    <a:pt x="712" y="1"/>
                    <a:pt x="679" y="4"/>
                    <a:pt x="647" y="8"/>
                  </a:cubicBezTo>
                  <a:cubicBezTo>
                    <a:pt x="617" y="4"/>
                    <a:pt x="587" y="2"/>
                    <a:pt x="557" y="2"/>
                  </a:cubicBezTo>
                  <a:cubicBezTo>
                    <a:pt x="421" y="2"/>
                    <a:pt x="293" y="45"/>
                    <a:pt x="189" y="151"/>
                  </a:cubicBezTo>
                  <a:cubicBezTo>
                    <a:pt x="62" y="281"/>
                    <a:pt x="0" y="491"/>
                    <a:pt x="55" y="673"/>
                  </a:cubicBezTo>
                  <a:cubicBezTo>
                    <a:pt x="55" y="673"/>
                    <a:pt x="55" y="674"/>
                    <a:pt x="55" y="674"/>
                  </a:cubicBezTo>
                  <a:cubicBezTo>
                    <a:pt x="55" y="817"/>
                    <a:pt x="100" y="956"/>
                    <a:pt x="143" y="1096"/>
                  </a:cubicBezTo>
                  <a:cubicBezTo>
                    <a:pt x="195" y="1266"/>
                    <a:pt x="281" y="1416"/>
                    <a:pt x="365" y="1572"/>
                  </a:cubicBezTo>
                  <a:cubicBezTo>
                    <a:pt x="444" y="1720"/>
                    <a:pt x="583" y="1860"/>
                    <a:pt x="707" y="1978"/>
                  </a:cubicBezTo>
                  <a:cubicBezTo>
                    <a:pt x="842" y="2109"/>
                    <a:pt x="993" y="2219"/>
                    <a:pt x="1176" y="2271"/>
                  </a:cubicBezTo>
                  <a:cubicBezTo>
                    <a:pt x="1269" y="2297"/>
                    <a:pt x="1368" y="2310"/>
                    <a:pt x="1465" y="2310"/>
                  </a:cubicBezTo>
                  <a:cubicBezTo>
                    <a:pt x="1470" y="2310"/>
                    <a:pt x="1475" y="2310"/>
                    <a:pt x="1480" y="2310"/>
                  </a:cubicBezTo>
                  <a:cubicBezTo>
                    <a:pt x="1488" y="2310"/>
                    <a:pt x="1496" y="2310"/>
                    <a:pt x="1504" y="2310"/>
                  </a:cubicBezTo>
                  <a:cubicBezTo>
                    <a:pt x="1546" y="2310"/>
                    <a:pt x="1588" y="2307"/>
                    <a:pt x="1629" y="2300"/>
                  </a:cubicBezTo>
                  <a:cubicBezTo>
                    <a:pt x="1682" y="2297"/>
                    <a:pt x="1735" y="2287"/>
                    <a:pt x="1786" y="2271"/>
                  </a:cubicBezTo>
                  <a:cubicBezTo>
                    <a:pt x="1788" y="2271"/>
                    <a:pt x="1791" y="2271"/>
                    <a:pt x="1793" y="2271"/>
                  </a:cubicBezTo>
                  <a:cubicBezTo>
                    <a:pt x="1905" y="2271"/>
                    <a:pt x="2021" y="2206"/>
                    <a:pt x="2045" y="2089"/>
                  </a:cubicBezTo>
                  <a:cubicBezTo>
                    <a:pt x="2083" y="2040"/>
                    <a:pt x="2112" y="1984"/>
                    <a:pt x="2133" y="1925"/>
                  </a:cubicBezTo>
                  <a:cubicBezTo>
                    <a:pt x="2161" y="1876"/>
                    <a:pt x="2182" y="1821"/>
                    <a:pt x="2195" y="1765"/>
                  </a:cubicBezTo>
                  <a:cubicBezTo>
                    <a:pt x="2292" y="1482"/>
                    <a:pt x="2223" y="1132"/>
                    <a:pt x="2078" y="896"/>
                  </a:cubicBezTo>
                  <a:cubicBezTo>
                    <a:pt x="2047" y="844"/>
                    <a:pt x="2011" y="796"/>
                    <a:pt x="1976" y="747"/>
                  </a:cubicBezTo>
                  <a:cubicBezTo>
                    <a:pt x="1921" y="673"/>
                    <a:pt x="1854" y="569"/>
                    <a:pt x="1800" y="514"/>
                  </a:cubicBezTo>
                  <a:cubicBezTo>
                    <a:pt x="1731" y="448"/>
                    <a:pt x="1656" y="386"/>
                    <a:pt x="1577" y="331"/>
                  </a:cubicBezTo>
                  <a:cubicBezTo>
                    <a:pt x="1436" y="227"/>
                    <a:pt x="1282" y="144"/>
                    <a:pt x="1117" y="85"/>
                  </a:cubicBezTo>
                  <a:cubicBezTo>
                    <a:pt x="1071" y="69"/>
                    <a:pt x="1026" y="53"/>
                    <a:pt x="980" y="38"/>
                  </a:cubicBezTo>
                  <a:cubicBezTo>
                    <a:pt x="930" y="23"/>
                    <a:pt x="879" y="13"/>
                    <a:pt x="826" y="7"/>
                  </a:cubicBezTo>
                  <a:cubicBezTo>
                    <a:pt x="799" y="3"/>
                    <a:pt x="772" y="1"/>
                    <a:pt x="744"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9" name="Google Shape;69;p36"/>
            <p:cNvSpPr/>
            <p:nvPr/>
          </p:nvSpPr>
          <p:spPr>
            <a:xfrm>
              <a:off x="4770950" y="2539750"/>
              <a:ext cx="59675" cy="71650"/>
            </a:xfrm>
            <a:custGeom>
              <a:rect b="b" l="l" r="r" t="t"/>
              <a:pathLst>
                <a:path extrusionOk="0" h="2866" w="2387">
                  <a:moveTo>
                    <a:pt x="242" y="1"/>
                  </a:moveTo>
                  <a:cubicBezTo>
                    <a:pt x="173" y="1"/>
                    <a:pt x="103" y="45"/>
                    <a:pt x="111" y="128"/>
                  </a:cubicBezTo>
                  <a:cubicBezTo>
                    <a:pt x="111" y="154"/>
                    <a:pt x="108" y="178"/>
                    <a:pt x="101" y="203"/>
                  </a:cubicBezTo>
                  <a:cubicBezTo>
                    <a:pt x="0" y="380"/>
                    <a:pt x="17" y="544"/>
                    <a:pt x="56" y="726"/>
                  </a:cubicBezTo>
                  <a:cubicBezTo>
                    <a:pt x="45" y="827"/>
                    <a:pt x="40" y="928"/>
                    <a:pt x="65" y="1032"/>
                  </a:cubicBezTo>
                  <a:cubicBezTo>
                    <a:pt x="84" y="1109"/>
                    <a:pt x="111" y="1184"/>
                    <a:pt x="136" y="1261"/>
                  </a:cubicBezTo>
                  <a:cubicBezTo>
                    <a:pt x="149" y="1301"/>
                    <a:pt x="159" y="1344"/>
                    <a:pt x="164" y="1386"/>
                  </a:cubicBezTo>
                  <a:cubicBezTo>
                    <a:pt x="183" y="1481"/>
                    <a:pt x="231" y="1566"/>
                    <a:pt x="272" y="1653"/>
                  </a:cubicBezTo>
                  <a:cubicBezTo>
                    <a:pt x="311" y="1735"/>
                    <a:pt x="352" y="1818"/>
                    <a:pt x="391" y="1900"/>
                  </a:cubicBezTo>
                  <a:cubicBezTo>
                    <a:pt x="444" y="2009"/>
                    <a:pt x="489" y="2105"/>
                    <a:pt x="562" y="2202"/>
                  </a:cubicBezTo>
                  <a:cubicBezTo>
                    <a:pt x="630" y="2295"/>
                    <a:pt x="705" y="2382"/>
                    <a:pt x="787" y="2462"/>
                  </a:cubicBezTo>
                  <a:cubicBezTo>
                    <a:pt x="1002" y="2672"/>
                    <a:pt x="1286" y="2865"/>
                    <a:pt x="1586" y="2865"/>
                  </a:cubicBezTo>
                  <a:cubicBezTo>
                    <a:pt x="1633" y="2865"/>
                    <a:pt x="1680" y="2860"/>
                    <a:pt x="1728" y="2850"/>
                  </a:cubicBezTo>
                  <a:cubicBezTo>
                    <a:pt x="1773" y="2850"/>
                    <a:pt x="1817" y="2844"/>
                    <a:pt x="1861" y="2831"/>
                  </a:cubicBezTo>
                  <a:cubicBezTo>
                    <a:pt x="2008" y="2829"/>
                    <a:pt x="2127" y="2742"/>
                    <a:pt x="2185" y="2608"/>
                  </a:cubicBezTo>
                  <a:cubicBezTo>
                    <a:pt x="2209" y="2565"/>
                    <a:pt x="2229" y="2519"/>
                    <a:pt x="2245" y="2471"/>
                  </a:cubicBezTo>
                  <a:cubicBezTo>
                    <a:pt x="2368" y="2248"/>
                    <a:pt x="2387" y="1988"/>
                    <a:pt x="2312" y="1729"/>
                  </a:cubicBezTo>
                  <a:cubicBezTo>
                    <a:pt x="2258" y="1537"/>
                    <a:pt x="2182" y="1354"/>
                    <a:pt x="2084" y="1183"/>
                  </a:cubicBezTo>
                  <a:cubicBezTo>
                    <a:pt x="1987" y="1017"/>
                    <a:pt x="1842" y="883"/>
                    <a:pt x="1711" y="746"/>
                  </a:cubicBezTo>
                  <a:cubicBezTo>
                    <a:pt x="1669" y="703"/>
                    <a:pt x="1629" y="658"/>
                    <a:pt x="1587" y="615"/>
                  </a:cubicBezTo>
                  <a:cubicBezTo>
                    <a:pt x="1516" y="544"/>
                    <a:pt x="1435" y="493"/>
                    <a:pt x="1356" y="438"/>
                  </a:cubicBezTo>
                  <a:cubicBezTo>
                    <a:pt x="1208" y="307"/>
                    <a:pt x="1036" y="150"/>
                    <a:pt x="847" y="147"/>
                  </a:cubicBezTo>
                  <a:cubicBezTo>
                    <a:pt x="820" y="125"/>
                    <a:pt x="793" y="105"/>
                    <a:pt x="762" y="88"/>
                  </a:cubicBezTo>
                  <a:cubicBezTo>
                    <a:pt x="670" y="30"/>
                    <a:pt x="578" y="4"/>
                    <a:pt x="481" y="4"/>
                  </a:cubicBezTo>
                  <a:cubicBezTo>
                    <a:pt x="437" y="4"/>
                    <a:pt x="391" y="10"/>
                    <a:pt x="343" y="20"/>
                  </a:cubicBezTo>
                  <a:cubicBezTo>
                    <a:pt x="330" y="20"/>
                    <a:pt x="317" y="18"/>
                    <a:pt x="304" y="14"/>
                  </a:cubicBezTo>
                  <a:cubicBezTo>
                    <a:pt x="285" y="5"/>
                    <a:pt x="263" y="1"/>
                    <a:pt x="242"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37"/>
          <p:cNvSpPr txBox="1"/>
          <p:nvPr>
            <p:ph idx="1" type="body"/>
          </p:nvPr>
        </p:nvSpPr>
        <p:spPr>
          <a:xfrm>
            <a:off x="733600" y="1387800"/>
            <a:ext cx="3566400" cy="3015000"/>
          </a:xfrm>
          <a:prstGeom prst="rect">
            <a:avLst/>
          </a:prstGeom>
          <a:noFill/>
          <a:ln>
            <a:noFill/>
          </a:ln>
        </p:spPr>
        <p:txBody>
          <a:bodyPr anchorCtr="0" anchor="t" bIns="91425" lIns="91425" spcFirstLastPara="1" rIns="91425" wrap="square" tIns="91425">
            <a:noAutofit/>
          </a:bodyPr>
          <a:lstStyle>
            <a:lvl1pPr indent="-330200" lvl="0" marL="457200" algn="l">
              <a:spcBef>
                <a:spcPts val="0"/>
              </a:spcBef>
              <a:spcAft>
                <a:spcPts val="0"/>
              </a:spcAft>
              <a:buClr>
                <a:schemeClr val="dk1"/>
              </a:buClr>
              <a:buSzPts val="1600"/>
              <a:buChar char="●"/>
              <a:defRPr sz="1600"/>
            </a:lvl1pPr>
            <a:lvl2pPr indent="-330200" lvl="1" marL="914400" algn="l">
              <a:spcBef>
                <a:spcPts val="1600"/>
              </a:spcBef>
              <a:spcAft>
                <a:spcPts val="0"/>
              </a:spcAft>
              <a:buClr>
                <a:schemeClr val="dk1"/>
              </a:buClr>
              <a:buSzPts val="1600"/>
              <a:buChar char="○"/>
              <a:defRPr sz="1600"/>
            </a:lvl2pPr>
            <a:lvl3pPr indent="-330200" lvl="2" marL="1371600" algn="l">
              <a:spcBef>
                <a:spcPts val="1600"/>
              </a:spcBef>
              <a:spcAft>
                <a:spcPts val="0"/>
              </a:spcAft>
              <a:buClr>
                <a:schemeClr val="dk1"/>
              </a:buClr>
              <a:buSzPts val="1600"/>
              <a:buChar char="■"/>
              <a:defRPr sz="1600"/>
            </a:lvl3pPr>
            <a:lvl4pPr indent="-330200" lvl="3" marL="1828800" algn="l">
              <a:spcBef>
                <a:spcPts val="1600"/>
              </a:spcBef>
              <a:spcAft>
                <a:spcPts val="0"/>
              </a:spcAft>
              <a:buClr>
                <a:schemeClr val="dk1"/>
              </a:buClr>
              <a:buSzPts val="1600"/>
              <a:buChar char="●"/>
              <a:defRPr sz="1600"/>
            </a:lvl4pPr>
            <a:lvl5pPr indent="-330200" lvl="4" marL="2286000" algn="l">
              <a:spcBef>
                <a:spcPts val="1600"/>
              </a:spcBef>
              <a:spcAft>
                <a:spcPts val="0"/>
              </a:spcAft>
              <a:buClr>
                <a:schemeClr val="dk1"/>
              </a:buClr>
              <a:buSzPts val="1600"/>
              <a:buChar char="○"/>
              <a:defRPr sz="1600"/>
            </a:lvl5pPr>
            <a:lvl6pPr indent="-330200" lvl="5" marL="2743200" algn="l">
              <a:spcBef>
                <a:spcPts val="1600"/>
              </a:spcBef>
              <a:spcAft>
                <a:spcPts val="0"/>
              </a:spcAft>
              <a:buClr>
                <a:schemeClr val="dk1"/>
              </a:buClr>
              <a:buSzPts val="1600"/>
              <a:buChar char="■"/>
              <a:defRPr sz="1600"/>
            </a:lvl6pPr>
            <a:lvl7pPr indent="-330200" lvl="6" marL="3200400" algn="l">
              <a:spcBef>
                <a:spcPts val="1600"/>
              </a:spcBef>
              <a:spcAft>
                <a:spcPts val="0"/>
              </a:spcAft>
              <a:buClr>
                <a:schemeClr val="dk1"/>
              </a:buClr>
              <a:buSzPts val="1600"/>
              <a:buChar char="●"/>
              <a:defRPr sz="1600"/>
            </a:lvl7pPr>
            <a:lvl8pPr indent="-330200" lvl="7" marL="3657600" algn="l">
              <a:spcBef>
                <a:spcPts val="1600"/>
              </a:spcBef>
              <a:spcAft>
                <a:spcPts val="0"/>
              </a:spcAft>
              <a:buClr>
                <a:schemeClr val="dk1"/>
              </a:buClr>
              <a:buSzPts val="1600"/>
              <a:buChar char="○"/>
              <a:defRPr sz="1600"/>
            </a:lvl8pPr>
            <a:lvl9pPr indent="-330200" lvl="8" marL="4114800" algn="l">
              <a:spcBef>
                <a:spcPts val="1600"/>
              </a:spcBef>
              <a:spcAft>
                <a:spcPts val="1600"/>
              </a:spcAft>
              <a:buClr>
                <a:schemeClr val="dk1"/>
              </a:buClr>
              <a:buSzPts val="1600"/>
              <a:buChar char="■"/>
              <a:defRPr sz="1600"/>
            </a:lvl9pPr>
          </a:lstStyle>
          <a:p/>
        </p:txBody>
      </p:sp>
      <p:sp>
        <p:nvSpPr>
          <p:cNvPr id="72" name="Google Shape;72;p37"/>
          <p:cNvSpPr txBox="1"/>
          <p:nvPr>
            <p:ph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3" name="Google Shape;73;p37"/>
          <p:cNvSpPr txBox="1"/>
          <p:nvPr>
            <p:ph idx="2" type="body"/>
          </p:nvPr>
        </p:nvSpPr>
        <p:spPr>
          <a:xfrm>
            <a:off x="4802115" y="1387800"/>
            <a:ext cx="3566400" cy="3015000"/>
          </a:xfrm>
          <a:prstGeom prst="rect">
            <a:avLst/>
          </a:prstGeom>
          <a:noFill/>
          <a:ln>
            <a:noFill/>
          </a:ln>
        </p:spPr>
        <p:txBody>
          <a:bodyPr anchorCtr="0" anchor="t" bIns="91425" lIns="91425" spcFirstLastPara="1" rIns="91425" wrap="square" tIns="91425">
            <a:noAutofit/>
          </a:bodyPr>
          <a:lstStyle>
            <a:lvl1pPr indent="-330200" lvl="0" marL="457200" algn="l">
              <a:spcBef>
                <a:spcPts val="0"/>
              </a:spcBef>
              <a:spcAft>
                <a:spcPts val="0"/>
              </a:spcAft>
              <a:buClr>
                <a:schemeClr val="dk1"/>
              </a:buClr>
              <a:buSzPts val="1600"/>
              <a:buChar char="●"/>
              <a:defRPr sz="1600"/>
            </a:lvl1pPr>
            <a:lvl2pPr indent="-330200" lvl="1" marL="914400" algn="l">
              <a:spcBef>
                <a:spcPts val="1600"/>
              </a:spcBef>
              <a:spcAft>
                <a:spcPts val="0"/>
              </a:spcAft>
              <a:buClr>
                <a:schemeClr val="dk1"/>
              </a:buClr>
              <a:buSzPts val="1600"/>
              <a:buChar char="○"/>
              <a:defRPr sz="1600"/>
            </a:lvl2pPr>
            <a:lvl3pPr indent="-330200" lvl="2" marL="1371600" algn="l">
              <a:spcBef>
                <a:spcPts val="1600"/>
              </a:spcBef>
              <a:spcAft>
                <a:spcPts val="0"/>
              </a:spcAft>
              <a:buClr>
                <a:schemeClr val="dk1"/>
              </a:buClr>
              <a:buSzPts val="1600"/>
              <a:buChar char="■"/>
              <a:defRPr sz="1600"/>
            </a:lvl3pPr>
            <a:lvl4pPr indent="-330200" lvl="3" marL="1828800" algn="l">
              <a:spcBef>
                <a:spcPts val="1600"/>
              </a:spcBef>
              <a:spcAft>
                <a:spcPts val="0"/>
              </a:spcAft>
              <a:buClr>
                <a:schemeClr val="dk1"/>
              </a:buClr>
              <a:buSzPts val="1600"/>
              <a:buChar char="●"/>
              <a:defRPr sz="1600"/>
            </a:lvl4pPr>
            <a:lvl5pPr indent="-330200" lvl="4" marL="2286000" algn="l">
              <a:spcBef>
                <a:spcPts val="1600"/>
              </a:spcBef>
              <a:spcAft>
                <a:spcPts val="0"/>
              </a:spcAft>
              <a:buClr>
                <a:schemeClr val="dk1"/>
              </a:buClr>
              <a:buSzPts val="1600"/>
              <a:buChar char="○"/>
              <a:defRPr sz="1600"/>
            </a:lvl5pPr>
            <a:lvl6pPr indent="-330200" lvl="5" marL="2743200" algn="l">
              <a:spcBef>
                <a:spcPts val="1600"/>
              </a:spcBef>
              <a:spcAft>
                <a:spcPts val="0"/>
              </a:spcAft>
              <a:buClr>
                <a:schemeClr val="dk1"/>
              </a:buClr>
              <a:buSzPts val="1600"/>
              <a:buChar char="■"/>
              <a:defRPr sz="1600"/>
            </a:lvl6pPr>
            <a:lvl7pPr indent="-330200" lvl="6" marL="3200400" algn="l">
              <a:spcBef>
                <a:spcPts val="1600"/>
              </a:spcBef>
              <a:spcAft>
                <a:spcPts val="0"/>
              </a:spcAft>
              <a:buClr>
                <a:schemeClr val="dk1"/>
              </a:buClr>
              <a:buSzPts val="1600"/>
              <a:buChar char="●"/>
              <a:defRPr sz="1600"/>
            </a:lvl7pPr>
            <a:lvl8pPr indent="-330200" lvl="7" marL="3657600" algn="l">
              <a:spcBef>
                <a:spcPts val="1600"/>
              </a:spcBef>
              <a:spcAft>
                <a:spcPts val="0"/>
              </a:spcAft>
              <a:buClr>
                <a:schemeClr val="dk1"/>
              </a:buClr>
              <a:buSzPts val="1600"/>
              <a:buChar char="○"/>
              <a:defRPr sz="1600"/>
            </a:lvl8pPr>
            <a:lvl9pPr indent="-330200" lvl="8" marL="4114800" algn="l">
              <a:spcBef>
                <a:spcPts val="1600"/>
              </a:spcBef>
              <a:spcAft>
                <a:spcPts val="1600"/>
              </a:spcAft>
              <a:buClr>
                <a:schemeClr val="dk1"/>
              </a:buClr>
              <a:buSzPts val="1600"/>
              <a:buChar char="■"/>
              <a:defRPr sz="1600"/>
            </a:lvl9pPr>
          </a:lstStyle>
          <a:p/>
        </p:txBody>
      </p:sp>
      <p:sp>
        <p:nvSpPr>
          <p:cNvPr id="74" name="Google Shape;74;p37"/>
          <p:cNvSpPr/>
          <p:nvPr/>
        </p:nvSpPr>
        <p:spPr>
          <a:xfrm>
            <a:off x="3492850" y="3257726"/>
            <a:ext cx="5651115" cy="1885752"/>
          </a:xfrm>
          <a:custGeom>
            <a:rect b="b" l="l" r="r" t="t"/>
            <a:pathLst>
              <a:path extrusionOk="0" h="29163" w="87394">
                <a:moveTo>
                  <a:pt x="87393" y="0"/>
                </a:moveTo>
                <a:cubicBezTo>
                  <a:pt x="86559" y="97"/>
                  <a:pt x="85730" y="241"/>
                  <a:pt x="84912" y="431"/>
                </a:cubicBezTo>
                <a:cubicBezTo>
                  <a:pt x="79019" y="1810"/>
                  <a:pt x="73913" y="5665"/>
                  <a:pt x="69884" y="10272"/>
                </a:cubicBezTo>
                <a:cubicBezTo>
                  <a:pt x="67172" y="13374"/>
                  <a:pt x="64793" y="16913"/>
                  <a:pt x="61330" y="19095"/>
                </a:cubicBezTo>
                <a:cubicBezTo>
                  <a:pt x="58736" y="20731"/>
                  <a:pt x="55787" y="21430"/>
                  <a:pt x="52766" y="21430"/>
                </a:cubicBezTo>
                <a:cubicBezTo>
                  <a:pt x="48580" y="21430"/>
                  <a:pt x="44255" y="20089"/>
                  <a:pt x="40536" y="18041"/>
                </a:cubicBezTo>
                <a:cubicBezTo>
                  <a:pt x="37572" y="16409"/>
                  <a:pt x="34805" y="14358"/>
                  <a:pt x="31654" y="13147"/>
                </a:cubicBezTo>
                <a:cubicBezTo>
                  <a:pt x="29467" y="12307"/>
                  <a:pt x="27178" y="11921"/>
                  <a:pt x="24876" y="11921"/>
                </a:cubicBezTo>
                <a:cubicBezTo>
                  <a:pt x="18833" y="11921"/>
                  <a:pt x="12700" y="14587"/>
                  <a:pt x="8083" y="18717"/>
                </a:cubicBezTo>
                <a:cubicBezTo>
                  <a:pt x="4785" y="21667"/>
                  <a:pt x="2156" y="25255"/>
                  <a:pt x="0" y="29162"/>
                </a:cubicBezTo>
                <a:lnTo>
                  <a:pt x="87393" y="29162"/>
                </a:lnTo>
                <a:lnTo>
                  <a:pt x="87393" y="0"/>
                </a:ln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1" sz="1800">
              <a:solidFill>
                <a:schemeClr val="dk1"/>
              </a:solidFill>
              <a:latin typeface="Calibri"/>
              <a:ea typeface="Calibri"/>
              <a:cs typeface="Calibri"/>
              <a:sym typeface="Calibri"/>
            </a:endParaRPr>
          </a:p>
        </p:txBody>
      </p:sp>
      <p:sp>
        <p:nvSpPr>
          <p:cNvPr id="75" name="Google Shape;75;p37"/>
          <p:cNvSpPr/>
          <p:nvPr/>
        </p:nvSpPr>
        <p:spPr>
          <a:xfrm rot="-3382099">
            <a:off x="6414742" y="-919524"/>
            <a:ext cx="2803657" cy="5143371"/>
          </a:xfrm>
          <a:custGeom>
            <a:rect b="b" l="l" r="r" t="t"/>
            <a:pathLst>
              <a:path extrusionOk="0" h="74832" w="40791">
                <a:moveTo>
                  <a:pt x="32570" y="0"/>
                </a:moveTo>
                <a:cubicBezTo>
                  <a:pt x="34774" y="2601"/>
                  <a:pt x="36442" y="5743"/>
                  <a:pt x="37625" y="8879"/>
                </a:cubicBezTo>
                <a:cubicBezTo>
                  <a:pt x="39038" y="12621"/>
                  <a:pt x="39868" y="16650"/>
                  <a:pt x="39568" y="20674"/>
                </a:cubicBezTo>
                <a:cubicBezTo>
                  <a:pt x="39294" y="24330"/>
                  <a:pt x="38061" y="27989"/>
                  <a:pt x="35759" y="30834"/>
                </a:cubicBezTo>
                <a:cubicBezTo>
                  <a:pt x="33490" y="33641"/>
                  <a:pt x="30437" y="35603"/>
                  <a:pt x="27832" y="38049"/>
                </a:cubicBezTo>
                <a:cubicBezTo>
                  <a:pt x="25228" y="40495"/>
                  <a:pt x="23235" y="43524"/>
                  <a:pt x="22056" y="46936"/>
                </a:cubicBezTo>
                <a:cubicBezTo>
                  <a:pt x="21439" y="48723"/>
                  <a:pt x="21103" y="50569"/>
                  <a:pt x="20915" y="52451"/>
                </a:cubicBezTo>
                <a:cubicBezTo>
                  <a:pt x="20716" y="54447"/>
                  <a:pt x="20602" y="56450"/>
                  <a:pt x="20050" y="58387"/>
                </a:cubicBezTo>
                <a:cubicBezTo>
                  <a:pt x="19144" y="61573"/>
                  <a:pt x="17285" y="64395"/>
                  <a:pt x="14986" y="66708"/>
                </a:cubicBezTo>
                <a:cubicBezTo>
                  <a:pt x="12525" y="69186"/>
                  <a:pt x="9570" y="71057"/>
                  <a:pt x="6423" y="72489"/>
                </a:cubicBezTo>
                <a:cubicBezTo>
                  <a:pt x="4639" y="73299"/>
                  <a:pt x="2794" y="73968"/>
                  <a:pt x="928" y="74554"/>
                </a:cubicBezTo>
                <a:cubicBezTo>
                  <a:pt x="620" y="74652"/>
                  <a:pt x="310" y="74742"/>
                  <a:pt x="0" y="74831"/>
                </a:cubicBezTo>
                <a:lnTo>
                  <a:pt x="2761" y="74831"/>
                </a:lnTo>
                <a:cubicBezTo>
                  <a:pt x="3237" y="74667"/>
                  <a:pt x="3711" y="74495"/>
                  <a:pt x="4182" y="74318"/>
                </a:cubicBezTo>
                <a:cubicBezTo>
                  <a:pt x="7616" y="73015"/>
                  <a:pt x="10909" y="71315"/>
                  <a:pt x="13764" y="68947"/>
                </a:cubicBezTo>
                <a:cubicBezTo>
                  <a:pt x="16325" y="66824"/>
                  <a:pt x="18540" y="64173"/>
                  <a:pt x="19926" y="61096"/>
                </a:cubicBezTo>
                <a:cubicBezTo>
                  <a:pt x="20661" y="59466"/>
                  <a:pt x="21135" y="57759"/>
                  <a:pt x="21376" y="55980"/>
                </a:cubicBezTo>
                <a:cubicBezTo>
                  <a:pt x="21660" y="53878"/>
                  <a:pt x="21706" y="51744"/>
                  <a:pt x="22150" y="49664"/>
                </a:cubicBezTo>
                <a:cubicBezTo>
                  <a:pt x="22926" y="46025"/>
                  <a:pt x="24670" y="42610"/>
                  <a:pt x="27166" y="39896"/>
                </a:cubicBezTo>
                <a:cubicBezTo>
                  <a:pt x="29662" y="37181"/>
                  <a:pt x="32819" y="35219"/>
                  <a:pt x="35354" y="32547"/>
                </a:cubicBezTo>
                <a:cubicBezTo>
                  <a:pt x="37912" y="29852"/>
                  <a:pt x="39529" y="26415"/>
                  <a:pt x="40139" y="22720"/>
                </a:cubicBezTo>
                <a:cubicBezTo>
                  <a:pt x="40790" y="18772"/>
                  <a:pt x="40333" y="14702"/>
                  <a:pt x="39153" y="10903"/>
                </a:cubicBezTo>
                <a:cubicBezTo>
                  <a:pt x="38087" y="7466"/>
                  <a:pt x="36503" y="4179"/>
                  <a:pt x="34344" y="1320"/>
                </a:cubicBezTo>
                <a:cubicBezTo>
                  <a:pt x="34003" y="869"/>
                  <a:pt x="33639" y="431"/>
                  <a:pt x="33268" y="0"/>
                </a:cubicBezTo>
                <a:close/>
              </a:path>
            </a:pathLst>
          </a:custGeom>
          <a:gradFill>
            <a:gsLst>
              <a:gs pos="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1" sz="1800">
              <a:solidFill>
                <a:schemeClr val="dk1"/>
              </a:solidFill>
              <a:latin typeface="Calibri"/>
              <a:ea typeface="Calibri"/>
              <a:cs typeface="Calibri"/>
              <a:sym typeface="Calibri"/>
            </a:endParaRPr>
          </a:p>
        </p:txBody>
      </p:sp>
      <p:sp>
        <p:nvSpPr>
          <p:cNvPr id="76" name="Google Shape;76;p37"/>
          <p:cNvSpPr/>
          <p:nvPr/>
        </p:nvSpPr>
        <p:spPr>
          <a:xfrm>
            <a:off x="7354709" y="4156476"/>
            <a:ext cx="1611907" cy="872879"/>
          </a:xfrm>
          <a:custGeom>
            <a:rect b="b" l="l" r="r" t="t"/>
            <a:pathLst>
              <a:path extrusionOk="0" h="13499" w="24928">
                <a:moveTo>
                  <a:pt x="16714" y="7001"/>
                </a:moveTo>
                <a:cubicBezTo>
                  <a:pt x="15309" y="8938"/>
                  <a:pt x="13613" y="10646"/>
                  <a:pt x="11687" y="12067"/>
                </a:cubicBezTo>
                <a:cubicBezTo>
                  <a:pt x="11862" y="11457"/>
                  <a:pt x="12974" y="10325"/>
                  <a:pt x="13185" y="10090"/>
                </a:cubicBezTo>
                <a:cubicBezTo>
                  <a:pt x="13777" y="9428"/>
                  <a:pt x="14412" y="8807"/>
                  <a:pt x="15088" y="8231"/>
                </a:cubicBezTo>
                <a:cubicBezTo>
                  <a:pt x="15606" y="7790"/>
                  <a:pt x="16153" y="7385"/>
                  <a:pt x="16714" y="7001"/>
                </a:cubicBezTo>
                <a:close/>
                <a:moveTo>
                  <a:pt x="18370" y="1"/>
                </a:moveTo>
                <a:cubicBezTo>
                  <a:pt x="18067" y="1"/>
                  <a:pt x="17755" y="41"/>
                  <a:pt x="17467" y="86"/>
                </a:cubicBezTo>
                <a:cubicBezTo>
                  <a:pt x="16171" y="290"/>
                  <a:pt x="14918" y="701"/>
                  <a:pt x="13729" y="1266"/>
                </a:cubicBezTo>
                <a:cubicBezTo>
                  <a:pt x="11295" y="2426"/>
                  <a:pt x="9155" y="4144"/>
                  <a:pt x="7198" y="6003"/>
                </a:cubicBezTo>
                <a:cubicBezTo>
                  <a:pt x="5994" y="7145"/>
                  <a:pt x="4842" y="8344"/>
                  <a:pt x="3686" y="9536"/>
                </a:cubicBezTo>
                <a:cubicBezTo>
                  <a:pt x="3109" y="10133"/>
                  <a:pt x="2539" y="10738"/>
                  <a:pt x="1953" y="11326"/>
                </a:cubicBezTo>
                <a:cubicBezTo>
                  <a:pt x="1320" y="11962"/>
                  <a:pt x="662" y="12554"/>
                  <a:pt x="85" y="13243"/>
                </a:cubicBezTo>
                <a:cubicBezTo>
                  <a:pt x="1" y="13344"/>
                  <a:pt x="73" y="13499"/>
                  <a:pt x="186" y="13499"/>
                </a:cubicBezTo>
                <a:cubicBezTo>
                  <a:pt x="209" y="13499"/>
                  <a:pt x="235" y="13492"/>
                  <a:pt x="261" y="13476"/>
                </a:cubicBezTo>
                <a:cubicBezTo>
                  <a:pt x="1355" y="12802"/>
                  <a:pt x="2267" y="11843"/>
                  <a:pt x="3188" y="10946"/>
                </a:cubicBezTo>
                <a:cubicBezTo>
                  <a:pt x="4149" y="10010"/>
                  <a:pt x="5074" y="9036"/>
                  <a:pt x="6018" y="8084"/>
                </a:cubicBezTo>
                <a:cubicBezTo>
                  <a:pt x="7831" y="6251"/>
                  <a:pt x="9716" y="4474"/>
                  <a:pt x="11878" y="3076"/>
                </a:cubicBezTo>
                <a:cubicBezTo>
                  <a:pt x="12914" y="2401"/>
                  <a:pt x="14015" y="1831"/>
                  <a:pt x="15165" y="1374"/>
                </a:cubicBezTo>
                <a:cubicBezTo>
                  <a:pt x="15694" y="1164"/>
                  <a:pt x="16235" y="983"/>
                  <a:pt x="16786" y="838"/>
                </a:cubicBezTo>
                <a:cubicBezTo>
                  <a:pt x="17277" y="709"/>
                  <a:pt x="17886" y="511"/>
                  <a:pt x="18433" y="511"/>
                </a:cubicBezTo>
                <a:cubicBezTo>
                  <a:pt x="18563" y="511"/>
                  <a:pt x="18690" y="522"/>
                  <a:pt x="18811" y="548"/>
                </a:cubicBezTo>
                <a:cubicBezTo>
                  <a:pt x="20456" y="904"/>
                  <a:pt x="18662" y="4060"/>
                  <a:pt x="17594" y="5719"/>
                </a:cubicBezTo>
                <a:cubicBezTo>
                  <a:pt x="16166" y="6537"/>
                  <a:pt x="14845" y="7529"/>
                  <a:pt x="13659" y="8670"/>
                </a:cubicBezTo>
                <a:cubicBezTo>
                  <a:pt x="12938" y="9363"/>
                  <a:pt x="12271" y="10110"/>
                  <a:pt x="11661" y="10904"/>
                </a:cubicBezTo>
                <a:cubicBezTo>
                  <a:pt x="11268" y="11417"/>
                  <a:pt x="10617" y="12269"/>
                  <a:pt x="11268" y="12851"/>
                </a:cubicBezTo>
                <a:cubicBezTo>
                  <a:pt x="11332" y="12908"/>
                  <a:pt x="11424" y="12949"/>
                  <a:pt x="11514" y="12949"/>
                </a:cubicBezTo>
                <a:cubicBezTo>
                  <a:pt x="11566" y="12949"/>
                  <a:pt x="11618" y="12935"/>
                  <a:pt x="11663" y="12903"/>
                </a:cubicBezTo>
                <a:cubicBezTo>
                  <a:pt x="13752" y="11391"/>
                  <a:pt x="15587" y="9554"/>
                  <a:pt x="17096" y="7461"/>
                </a:cubicBezTo>
                <a:cubicBezTo>
                  <a:pt x="17382" y="7063"/>
                  <a:pt x="17653" y="6656"/>
                  <a:pt x="17914" y="6240"/>
                </a:cubicBezTo>
                <a:cubicBezTo>
                  <a:pt x="18423" y="5945"/>
                  <a:pt x="18939" y="5664"/>
                  <a:pt x="19469" y="5415"/>
                </a:cubicBezTo>
                <a:cubicBezTo>
                  <a:pt x="20183" y="5082"/>
                  <a:pt x="21072" y="4588"/>
                  <a:pt x="21886" y="4588"/>
                </a:cubicBezTo>
                <a:cubicBezTo>
                  <a:pt x="21908" y="4588"/>
                  <a:pt x="21931" y="4588"/>
                  <a:pt x="21954" y="4589"/>
                </a:cubicBezTo>
                <a:cubicBezTo>
                  <a:pt x="23315" y="4638"/>
                  <a:pt x="22602" y="6262"/>
                  <a:pt x="22275" y="7000"/>
                </a:cubicBezTo>
                <a:cubicBezTo>
                  <a:pt x="21717" y="8261"/>
                  <a:pt x="20975" y="9404"/>
                  <a:pt x="20096" y="10438"/>
                </a:cubicBezTo>
                <a:cubicBezTo>
                  <a:pt x="19690" y="10778"/>
                  <a:pt x="19325" y="11166"/>
                  <a:pt x="19011" y="11594"/>
                </a:cubicBezTo>
                <a:lnTo>
                  <a:pt x="19001" y="11604"/>
                </a:lnTo>
                <a:lnTo>
                  <a:pt x="19002" y="11604"/>
                </a:lnTo>
                <a:cubicBezTo>
                  <a:pt x="18986" y="11626"/>
                  <a:pt x="18968" y="11646"/>
                  <a:pt x="18950" y="11669"/>
                </a:cubicBezTo>
                <a:cubicBezTo>
                  <a:pt x="18782" y="11905"/>
                  <a:pt x="19011" y="12149"/>
                  <a:pt x="19243" y="12149"/>
                </a:cubicBezTo>
                <a:cubicBezTo>
                  <a:pt x="19317" y="12149"/>
                  <a:pt x="19391" y="12124"/>
                  <a:pt x="19453" y="12065"/>
                </a:cubicBezTo>
                <a:cubicBezTo>
                  <a:pt x="19868" y="11672"/>
                  <a:pt x="20259" y="11251"/>
                  <a:pt x="20621" y="10809"/>
                </a:cubicBezTo>
                <a:cubicBezTo>
                  <a:pt x="21229" y="10314"/>
                  <a:pt x="21933" y="9953"/>
                  <a:pt x="22689" y="9745"/>
                </a:cubicBezTo>
                <a:cubicBezTo>
                  <a:pt x="22922" y="9682"/>
                  <a:pt x="23252" y="9584"/>
                  <a:pt x="23533" y="9584"/>
                </a:cubicBezTo>
                <a:cubicBezTo>
                  <a:pt x="23616" y="9584"/>
                  <a:pt x="23694" y="9592"/>
                  <a:pt x="23765" y="9613"/>
                </a:cubicBezTo>
                <a:cubicBezTo>
                  <a:pt x="24157" y="9725"/>
                  <a:pt x="24135" y="10219"/>
                  <a:pt x="24059" y="10541"/>
                </a:cubicBezTo>
                <a:cubicBezTo>
                  <a:pt x="23906" y="11196"/>
                  <a:pt x="23588" y="11645"/>
                  <a:pt x="23692" y="12348"/>
                </a:cubicBezTo>
                <a:cubicBezTo>
                  <a:pt x="23713" y="12488"/>
                  <a:pt x="23816" y="12550"/>
                  <a:pt x="23926" y="12550"/>
                </a:cubicBezTo>
                <a:cubicBezTo>
                  <a:pt x="24069" y="12550"/>
                  <a:pt x="24225" y="12445"/>
                  <a:pt x="24230" y="12274"/>
                </a:cubicBezTo>
                <a:cubicBezTo>
                  <a:pt x="24256" y="11414"/>
                  <a:pt x="24928" y="10702"/>
                  <a:pt x="24696" y="9804"/>
                </a:cubicBezTo>
                <a:cubicBezTo>
                  <a:pt x="24534" y="9183"/>
                  <a:pt x="24075" y="8995"/>
                  <a:pt x="23555" y="8995"/>
                </a:cubicBezTo>
                <a:cubicBezTo>
                  <a:pt x="23393" y="8995"/>
                  <a:pt x="23225" y="9013"/>
                  <a:pt x="23059" y="9042"/>
                </a:cubicBezTo>
                <a:cubicBezTo>
                  <a:pt x="22547" y="9134"/>
                  <a:pt x="22050" y="9290"/>
                  <a:pt x="21577" y="9506"/>
                </a:cubicBezTo>
                <a:cubicBezTo>
                  <a:pt x="21954" y="8925"/>
                  <a:pt x="22289" y="8319"/>
                  <a:pt x="22579" y="7690"/>
                </a:cubicBezTo>
                <a:cubicBezTo>
                  <a:pt x="23075" y="6615"/>
                  <a:pt x="24036" y="4333"/>
                  <a:pt x="22160" y="4060"/>
                </a:cubicBezTo>
                <a:cubicBezTo>
                  <a:pt x="22059" y="4046"/>
                  <a:pt x="21958" y="4039"/>
                  <a:pt x="21856" y="4039"/>
                </a:cubicBezTo>
                <a:cubicBezTo>
                  <a:pt x="21217" y="4039"/>
                  <a:pt x="20581" y="4306"/>
                  <a:pt x="20001" y="4540"/>
                </a:cubicBezTo>
                <a:cubicBezTo>
                  <a:pt x="19499" y="4742"/>
                  <a:pt x="19009" y="4974"/>
                  <a:pt x="18525" y="5219"/>
                </a:cubicBezTo>
                <a:cubicBezTo>
                  <a:pt x="18740" y="4838"/>
                  <a:pt x="18947" y="4455"/>
                  <a:pt x="19141" y="4063"/>
                </a:cubicBezTo>
                <a:cubicBezTo>
                  <a:pt x="19580" y="3168"/>
                  <a:pt x="20187" y="2051"/>
                  <a:pt x="19912" y="1009"/>
                </a:cubicBezTo>
                <a:cubicBezTo>
                  <a:pt x="19698" y="204"/>
                  <a:pt x="19056" y="1"/>
                  <a:pt x="183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1" sz="1800">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77" name="Shape 77"/>
        <p:cNvGrpSpPr/>
        <p:nvPr/>
      </p:nvGrpSpPr>
      <p:grpSpPr>
        <a:xfrm>
          <a:off x="0" y="0"/>
          <a:ext cx="0" cy="0"/>
          <a:chOff x="0" y="0"/>
          <a:chExt cx="0" cy="0"/>
        </a:xfrm>
      </p:grpSpPr>
      <p:sp>
        <p:nvSpPr>
          <p:cNvPr id="78" name="Google Shape;78;p38"/>
          <p:cNvSpPr txBox="1"/>
          <p:nvPr>
            <p:ph type="title"/>
          </p:nvPr>
        </p:nvSpPr>
        <p:spPr>
          <a:xfrm>
            <a:off x="5176050" y="1498938"/>
            <a:ext cx="2808000" cy="7557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9" name="Google Shape;79;p38"/>
          <p:cNvSpPr txBox="1"/>
          <p:nvPr>
            <p:ph idx="1" type="body"/>
          </p:nvPr>
        </p:nvSpPr>
        <p:spPr>
          <a:xfrm>
            <a:off x="5176050" y="2332938"/>
            <a:ext cx="2808000" cy="1961100"/>
          </a:xfrm>
          <a:prstGeom prst="rect">
            <a:avLst/>
          </a:prstGeom>
          <a:noFill/>
          <a:ln>
            <a:noFill/>
          </a:ln>
        </p:spPr>
        <p:txBody>
          <a:bodyPr anchorCtr="0" anchor="t" bIns="91425" lIns="91425" spcFirstLastPara="1" rIns="91425" wrap="square" tIns="91425">
            <a:noAutofit/>
          </a:bodyPr>
          <a:lstStyle>
            <a:lvl1pPr indent="-317500" lvl="0" marL="457200" algn="l">
              <a:spcBef>
                <a:spcPts val="0"/>
              </a:spcBef>
              <a:spcAft>
                <a:spcPts val="0"/>
              </a:spcAft>
              <a:buClr>
                <a:schemeClr val="dk1"/>
              </a:buClr>
              <a:buSzPts val="1400"/>
              <a:buChar char="●"/>
              <a:defRPr sz="1400"/>
            </a:lvl1pPr>
            <a:lvl2pPr indent="-317500" lvl="1" marL="914400" algn="l">
              <a:spcBef>
                <a:spcPts val="1600"/>
              </a:spcBef>
              <a:spcAft>
                <a:spcPts val="0"/>
              </a:spcAft>
              <a:buClr>
                <a:schemeClr val="dk1"/>
              </a:buClr>
              <a:buSzPts val="1400"/>
              <a:buChar char="○"/>
              <a:defRPr/>
            </a:lvl2pPr>
            <a:lvl3pPr indent="-317500" lvl="2" marL="1371600" algn="l">
              <a:spcBef>
                <a:spcPts val="1600"/>
              </a:spcBef>
              <a:spcAft>
                <a:spcPts val="0"/>
              </a:spcAft>
              <a:buClr>
                <a:schemeClr val="dk1"/>
              </a:buClr>
              <a:buSzPts val="1400"/>
              <a:buChar char="■"/>
              <a:defRPr/>
            </a:lvl3pPr>
            <a:lvl4pPr indent="-317500" lvl="3" marL="1828800" algn="l">
              <a:spcBef>
                <a:spcPts val="1600"/>
              </a:spcBef>
              <a:spcAft>
                <a:spcPts val="0"/>
              </a:spcAft>
              <a:buClr>
                <a:schemeClr val="dk1"/>
              </a:buClr>
              <a:buSzPts val="1400"/>
              <a:buChar char="●"/>
              <a:defRPr/>
            </a:lvl4pPr>
            <a:lvl5pPr indent="-317500" lvl="4" marL="2286000" algn="l">
              <a:spcBef>
                <a:spcPts val="1600"/>
              </a:spcBef>
              <a:spcAft>
                <a:spcPts val="0"/>
              </a:spcAft>
              <a:buClr>
                <a:schemeClr val="dk1"/>
              </a:buClr>
              <a:buSzPts val="1400"/>
              <a:buChar char="○"/>
              <a:defRPr/>
            </a:lvl5pPr>
            <a:lvl6pPr indent="-317500" lvl="5" marL="2743200" algn="l">
              <a:spcBef>
                <a:spcPts val="1600"/>
              </a:spcBef>
              <a:spcAft>
                <a:spcPts val="0"/>
              </a:spcAft>
              <a:buClr>
                <a:schemeClr val="dk1"/>
              </a:buClr>
              <a:buSzPts val="1400"/>
              <a:buChar char="■"/>
              <a:defRPr/>
            </a:lvl6pPr>
            <a:lvl7pPr indent="-317500" lvl="6" marL="3200400" algn="l">
              <a:spcBef>
                <a:spcPts val="1600"/>
              </a:spcBef>
              <a:spcAft>
                <a:spcPts val="0"/>
              </a:spcAft>
              <a:buClr>
                <a:schemeClr val="dk1"/>
              </a:buClr>
              <a:buSzPts val="1400"/>
              <a:buChar char="●"/>
              <a:defRPr/>
            </a:lvl7pPr>
            <a:lvl8pPr indent="-317500" lvl="7" marL="3657600" algn="l">
              <a:spcBef>
                <a:spcPts val="1600"/>
              </a:spcBef>
              <a:spcAft>
                <a:spcPts val="0"/>
              </a:spcAft>
              <a:buClr>
                <a:schemeClr val="dk1"/>
              </a:buClr>
              <a:buSzPts val="1400"/>
              <a:buChar char="○"/>
              <a:defRPr/>
            </a:lvl8pPr>
            <a:lvl9pPr indent="-317500" lvl="8" marL="4114800" algn="l">
              <a:spcBef>
                <a:spcPts val="1600"/>
              </a:spcBef>
              <a:spcAft>
                <a:spcPts val="1600"/>
              </a:spcAft>
              <a:buClr>
                <a:schemeClr val="dk1"/>
              </a:buClr>
              <a:buSzPts val="1400"/>
              <a:buChar char="■"/>
              <a:defRPr/>
            </a:lvl9pPr>
          </a:lstStyle>
          <a:p/>
        </p:txBody>
      </p:sp>
      <p:sp>
        <p:nvSpPr>
          <p:cNvPr id="80" name="Google Shape;80;p38"/>
          <p:cNvSpPr/>
          <p:nvPr/>
        </p:nvSpPr>
        <p:spPr>
          <a:xfrm rot="9082513">
            <a:off x="6980102" y="3952157"/>
            <a:ext cx="3598474" cy="1443190"/>
          </a:xfrm>
          <a:custGeom>
            <a:rect b="b" l="l" r="r" t="t"/>
            <a:pathLst>
              <a:path extrusionOk="0" h="23791" w="59323">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1" name="Google Shape;81;p38"/>
          <p:cNvSpPr/>
          <p:nvPr/>
        </p:nvSpPr>
        <p:spPr>
          <a:xfrm>
            <a:off x="5" y="-8662"/>
            <a:ext cx="4218105" cy="1102063"/>
          </a:xfrm>
          <a:custGeom>
            <a:rect b="b" l="l" r="r" t="t"/>
            <a:pathLst>
              <a:path extrusionOk="0" h="13366" w="51158">
                <a:moveTo>
                  <a:pt x="1" y="0"/>
                </a:moveTo>
                <a:lnTo>
                  <a:pt x="1" y="7976"/>
                </a:lnTo>
                <a:cubicBezTo>
                  <a:pt x="1798" y="7380"/>
                  <a:pt x="3686" y="7067"/>
                  <a:pt x="5569" y="7067"/>
                </a:cubicBezTo>
                <a:cubicBezTo>
                  <a:pt x="7497" y="7067"/>
                  <a:pt x="9419" y="7395"/>
                  <a:pt x="11235" y="8083"/>
                </a:cubicBezTo>
                <a:cubicBezTo>
                  <a:pt x="14534" y="9331"/>
                  <a:pt x="17416" y="11599"/>
                  <a:pt x="20774" y="12664"/>
                </a:cubicBezTo>
                <a:cubicBezTo>
                  <a:pt x="22298" y="13148"/>
                  <a:pt x="23846" y="13365"/>
                  <a:pt x="25396" y="13365"/>
                </a:cubicBezTo>
                <a:cubicBezTo>
                  <a:pt x="31110" y="13365"/>
                  <a:pt x="36868" y="10413"/>
                  <a:pt x="41698" y="6972"/>
                </a:cubicBezTo>
                <a:cubicBezTo>
                  <a:pt x="44867" y="4714"/>
                  <a:pt x="47937" y="2191"/>
                  <a:pt x="51158" y="0"/>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2" name="Google Shape;82;p38"/>
          <p:cNvSpPr/>
          <p:nvPr/>
        </p:nvSpPr>
        <p:spPr>
          <a:xfrm>
            <a:off x="5" y="-8662"/>
            <a:ext cx="4851835" cy="1109236"/>
          </a:xfrm>
          <a:custGeom>
            <a:rect b="b" l="l" r="r" t="t"/>
            <a:pathLst>
              <a:path extrusionOk="0" h="13453" w="58844">
                <a:moveTo>
                  <a:pt x="57679" y="0"/>
                </a:moveTo>
                <a:cubicBezTo>
                  <a:pt x="56174" y="1515"/>
                  <a:pt x="54621" y="2979"/>
                  <a:pt x="52988" y="4346"/>
                </a:cubicBezTo>
                <a:cubicBezTo>
                  <a:pt x="49009" y="7678"/>
                  <a:pt x="44524" y="10433"/>
                  <a:pt x="39517" y="11752"/>
                </a:cubicBezTo>
                <a:cubicBezTo>
                  <a:pt x="37403" y="12309"/>
                  <a:pt x="35205" y="12621"/>
                  <a:pt x="33013" y="12621"/>
                </a:cubicBezTo>
                <a:cubicBezTo>
                  <a:pt x="30363" y="12621"/>
                  <a:pt x="27724" y="12165"/>
                  <a:pt x="25254" y="11134"/>
                </a:cubicBezTo>
                <a:cubicBezTo>
                  <a:pt x="24124" y="10663"/>
                  <a:pt x="23045" y="10078"/>
                  <a:pt x="22033" y="9390"/>
                </a:cubicBezTo>
                <a:cubicBezTo>
                  <a:pt x="20859" y="8589"/>
                  <a:pt x="19759" y="7680"/>
                  <a:pt x="18625" y="6821"/>
                </a:cubicBezTo>
                <a:cubicBezTo>
                  <a:pt x="16626" y="5306"/>
                  <a:pt x="14429" y="4103"/>
                  <a:pt x="12064" y="3304"/>
                </a:cubicBezTo>
                <a:cubicBezTo>
                  <a:pt x="9770" y="2531"/>
                  <a:pt x="7335" y="2132"/>
                  <a:pt x="4901" y="2132"/>
                </a:cubicBezTo>
                <a:cubicBezTo>
                  <a:pt x="3251" y="2132"/>
                  <a:pt x="1603" y="2315"/>
                  <a:pt x="1" y="2691"/>
                </a:cubicBezTo>
                <a:lnTo>
                  <a:pt x="1" y="2999"/>
                </a:lnTo>
                <a:cubicBezTo>
                  <a:pt x="1145" y="2741"/>
                  <a:pt x="2308" y="2578"/>
                  <a:pt x="3479" y="2512"/>
                </a:cubicBezTo>
                <a:cubicBezTo>
                  <a:pt x="3887" y="2489"/>
                  <a:pt x="4295" y="2478"/>
                  <a:pt x="4703" y="2478"/>
                </a:cubicBezTo>
                <a:cubicBezTo>
                  <a:pt x="6770" y="2478"/>
                  <a:pt x="8831" y="2768"/>
                  <a:pt x="10822" y="3340"/>
                </a:cubicBezTo>
                <a:cubicBezTo>
                  <a:pt x="13214" y="4028"/>
                  <a:pt x="15507" y="5125"/>
                  <a:pt x="17504" y="6648"/>
                </a:cubicBezTo>
                <a:cubicBezTo>
                  <a:pt x="18653" y="7523"/>
                  <a:pt x="19705" y="8521"/>
                  <a:pt x="20832" y="9422"/>
                </a:cubicBezTo>
                <a:cubicBezTo>
                  <a:pt x="21827" y="10219"/>
                  <a:pt x="22885" y="10915"/>
                  <a:pt x="24024" y="11475"/>
                </a:cubicBezTo>
                <a:cubicBezTo>
                  <a:pt x="26825" y="12856"/>
                  <a:pt x="29910" y="13452"/>
                  <a:pt x="33003" y="13452"/>
                </a:cubicBezTo>
                <a:cubicBezTo>
                  <a:pt x="34783" y="13452"/>
                  <a:pt x="36566" y="13255"/>
                  <a:pt x="38299" y="12896"/>
                </a:cubicBezTo>
                <a:cubicBezTo>
                  <a:pt x="43346" y="11852"/>
                  <a:pt x="47940" y="9366"/>
                  <a:pt x="52018" y="6192"/>
                </a:cubicBezTo>
                <a:cubicBezTo>
                  <a:pt x="54132" y="4548"/>
                  <a:pt x="56118" y="2740"/>
                  <a:pt x="58017" y="843"/>
                </a:cubicBezTo>
                <a:cubicBezTo>
                  <a:pt x="58295" y="565"/>
                  <a:pt x="58569" y="281"/>
                  <a:pt x="58843" y="0"/>
                </a:cubicBezTo>
                <a:close/>
              </a:path>
            </a:pathLst>
          </a:custGeom>
          <a:gradFill>
            <a:gsLst>
              <a:gs pos="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3" name="Google Shape;83;p38"/>
          <p:cNvSpPr/>
          <p:nvPr/>
        </p:nvSpPr>
        <p:spPr>
          <a:xfrm>
            <a:off x="1753687" y="178423"/>
            <a:ext cx="257417" cy="250656"/>
          </a:xfrm>
          <a:custGeom>
            <a:rect b="b" l="l" r="r" t="t"/>
            <a:pathLst>
              <a:path extrusionOk="0" h="3040" w="3122">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4" name="Google Shape;84;p38"/>
          <p:cNvSpPr/>
          <p:nvPr/>
        </p:nvSpPr>
        <p:spPr>
          <a:xfrm>
            <a:off x="2144347" y="560674"/>
            <a:ext cx="211985" cy="211161"/>
          </a:xfrm>
          <a:custGeom>
            <a:rect b="b" l="l" r="r" t="t"/>
            <a:pathLst>
              <a:path extrusionOk="0" h="2561" w="2571">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5" name="Google Shape;85;p38"/>
          <p:cNvSpPr/>
          <p:nvPr/>
        </p:nvSpPr>
        <p:spPr>
          <a:xfrm>
            <a:off x="2318322" y="154842"/>
            <a:ext cx="142890" cy="144787"/>
          </a:xfrm>
          <a:custGeom>
            <a:rect b="b" l="l" r="r" t="t"/>
            <a:pathLst>
              <a:path extrusionOk="0" h="1756" w="1733">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6" name="Google Shape;86;p38"/>
          <p:cNvSpPr/>
          <p:nvPr/>
        </p:nvSpPr>
        <p:spPr>
          <a:xfrm>
            <a:off x="2565267" y="514583"/>
            <a:ext cx="119226" cy="120711"/>
          </a:xfrm>
          <a:custGeom>
            <a:rect b="b" l="l" r="r" t="t"/>
            <a:pathLst>
              <a:path extrusionOk="0" h="1464" w="1446">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7" name="Google Shape;87;p38"/>
          <p:cNvSpPr/>
          <p:nvPr/>
        </p:nvSpPr>
        <p:spPr>
          <a:xfrm>
            <a:off x="2746580" y="231028"/>
            <a:ext cx="157484" cy="145611"/>
          </a:xfrm>
          <a:custGeom>
            <a:rect b="b" l="l" r="r" t="t"/>
            <a:pathLst>
              <a:path extrusionOk="0" h="1766" w="191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8" name="Google Shape;88;p38"/>
          <p:cNvSpPr/>
          <p:nvPr/>
        </p:nvSpPr>
        <p:spPr>
          <a:xfrm rot="8100000">
            <a:off x="6546459" y="4201065"/>
            <a:ext cx="3346003" cy="2067227"/>
          </a:xfrm>
          <a:custGeom>
            <a:rect b="b" l="l" r="r" t="t"/>
            <a:pathLst>
              <a:path extrusionOk="0" h="36806" w="59574">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gradFill>
            <a:gsLst>
              <a:gs pos="0">
                <a:srgbClr val="123342"/>
              </a:gs>
              <a:gs pos="44000">
                <a:schemeClr val="lt1"/>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 + four columns">
    <p:spTree>
      <p:nvGrpSpPr>
        <p:cNvPr id="89" name="Shape 89"/>
        <p:cNvGrpSpPr/>
        <p:nvPr/>
      </p:nvGrpSpPr>
      <p:grpSpPr>
        <a:xfrm>
          <a:off x="0" y="0"/>
          <a:ext cx="0" cy="0"/>
          <a:chOff x="0" y="0"/>
          <a:chExt cx="0" cy="0"/>
        </a:xfrm>
      </p:grpSpPr>
      <p:sp>
        <p:nvSpPr>
          <p:cNvPr id="90" name="Google Shape;90;p39"/>
          <p:cNvSpPr txBox="1"/>
          <p:nvPr>
            <p:ph type="title"/>
          </p:nvPr>
        </p:nvSpPr>
        <p:spPr>
          <a:xfrm>
            <a:off x="798625" y="2933600"/>
            <a:ext cx="1713000" cy="407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1800"/>
              <a:buFont typeface="Calibri"/>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91" name="Google Shape;91;p39"/>
          <p:cNvSpPr txBox="1"/>
          <p:nvPr>
            <p:ph idx="1" type="subTitle"/>
          </p:nvPr>
        </p:nvSpPr>
        <p:spPr>
          <a:xfrm>
            <a:off x="798625" y="3213225"/>
            <a:ext cx="1713000" cy="99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92" name="Google Shape;92;p39"/>
          <p:cNvSpPr txBox="1"/>
          <p:nvPr>
            <p:ph idx="2"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39"/>
          <p:cNvSpPr txBox="1"/>
          <p:nvPr>
            <p:ph idx="3" type="title"/>
          </p:nvPr>
        </p:nvSpPr>
        <p:spPr>
          <a:xfrm>
            <a:off x="2743211" y="2933600"/>
            <a:ext cx="1713000" cy="407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1800"/>
              <a:buFont typeface="Calibri"/>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94" name="Google Shape;94;p39"/>
          <p:cNvSpPr txBox="1"/>
          <p:nvPr>
            <p:ph idx="4" type="subTitle"/>
          </p:nvPr>
        </p:nvSpPr>
        <p:spPr>
          <a:xfrm>
            <a:off x="2743211" y="3213225"/>
            <a:ext cx="1713000" cy="99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95" name="Google Shape;95;p39"/>
          <p:cNvSpPr txBox="1"/>
          <p:nvPr>
            <p:ph idx="5" type="title"/>
          </p:nvPr>
        </p:nvSpPr>
        <p:spPr>
          <a:xfrm>
            <a:off x="4687797" y="2933600"/>
            <a:ext cx="1713000" cy="407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1800"/>
              <a:buFont typeface="Calibri"/>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96" name="Google Shape;96;p39"/>
          <p:cNvSpPr txBox="1"/>
          <p:nvPr>
            <p:ph idx="6" type="subTitle"/>
          </p:nvPr>
        </p:nvSpPr>
        <p:spPr>
          <a:xfrm>
            <a:off x="4687797" y="3213225"/>
            <a:ext cx="1713000" cy="99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97" name="Google Shape;97;p39"/>
          <p:cNvSpPr txBox="1"/>
          <p:nvPr>
            <p:ph idx="7" type="title"/>
          </p:nvPr>
        </p:nvSpPr>
        <p:spPr>
          <a:xfrm>
            <a:off x="6632383" y="2933600"/>
            <a:ext cx="1713000" cy="407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1"/>
              </a:buClr>
              <a:buSzPts val="1800"/>
              <a:buFont typeface="Calibri"/>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98" name="Google Shape;98;p39"/>
          <p:cNvSpPr txBox="1"/>
          <p:nvPr>
            <p:ph idx="8" type="subTitle"/>
          </p:nvPr>
        </p:nvSpPr>
        <p:spPr>
          <a:xfrm>
            <a:off x="6632383" y="3213225"/>
            <a:ext cx="1713000" cy="99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2100"/>
              <a:buNone/>
              <a:defRPr sz="2100"/>
            </a:lvl2pPr>
            <a:lvl3pPr lvl="2" algn="ctr">
              <a:lnSpc>
                <a:spcPct val="100000"/>
              </a:lnSpc>
              <a:spcBef>
                <a:spcPts val="0"/>
              </a:spcBef>
              <a:spcAft>
                <a:spcPts val="0"/>
              </a:spcAft>
              <a:buClr>
                <a:schemeClr val="dk1"/>
              </a:buClr>
              <a:buSzPts val="2100"/>
              <a:buNone/>
              <a:defRPr sz="2100"/>
            </a:lvl3pPr>
            <a:lvl4pPr lvl="3" algn="ctr">
              <a:lnSpc>
                <a:spcPct val="100000"/>
              </a:lnSpc>
              <a:spcBef>
                <a:spcPts val="0"/>
              </a:spcBef>
              <a:spcAft>
                <a:spcPts val="0"/>
              </a:spcAft>
              <a:buClr>
                <a:schemeClr val="dk1"/>
              </a:buClr>
              <a:buSzPts val="2100"/>
              <a:buNone/>
              <a:defRPr sz="2100"/>
            </a:lvl4pPr>
            <a:lvl5pPr lvl="4" algn="ctr">
              <a:lnSpc>
                <a:spcPct val="100000"/>
              </a:lnSpc>
              <a:spcBef>
                <a:spcPts val="0"/>
              </a:spcBef>
              <a:spcAft>
                <a:spcPts val="0"/>
              </a:spcAft>
              <a:buClr>
                <a:schemeClr val="dk1"/>
              </a:buClr>
              <a:buSzPts val="2100"/>
              <a:buNone/>
              <a:defRPr sz="2100"/>
            </a:lvl5pPr>
            <a:lvl6pPr lvl="5" algn="ctr">
              <a:lnSpc>
                <a:spcPct val="100000"/>
              </a:lnSpc>
              <a:spcBef>
                <a:spcPts val="0"/>
              </a:spcBef>
              <a:spcAft>
                <a:spcPts val="0"/>
              </a:spcAft>
              <a:buClr>
                <a:schemeClr val="dk1"/>
              </a:buClr>
              <a:buSzPts val="2100"/>
              <a:buNone/>
              <a:defRPr sz="2100"/>
            </a:lvl6pPr>
            <a:lvl7pPr lvl="6" algn="ctr">
              <a:lnSpc>
                <a:spcPct val="100000"/>
              </a:lnSpc>
              <a:spcBef>
                <a:spcPts val="0"/>
              </a:spcBef>
              <a:spcAft>
                <a:spcPts val="0"/>
              </a:spcAft>
              <a:buClr>
                <a:schemeClr val="dk1"/>
              </a:buClr>
              <a:buSzPts val="2100"/>
              <a:buNone/>
              <a:defRPr sz="2100"/>
            </a:lvl7pPr>
            <a:lvl8pPr lvl="7" algn="ctr">
              <a:lnSpc>
                <a:spcPct val="100000"/>
              </a:lnSpc>
              <a:spcBef>
                <a:spcPts val="0"/>
              </a:spcBef>
              <a:spcAft>
                <a:spcPts val="0"/>
              </a:spcAft>
              <a:buClr>
                <a:schemeClr val="dk1"/>
              </a:buClr>
              <a:buSzPts val="2100"/>
              <a:buNone/>
              <a:defRPr sz="2100"/>
            </a:lvl8pPr>
            <a:lvl9pPr lvl="8" algn="ctr">
              <a:lnSpc>
                <a:spcPct val="100000"/>
              </a:lnSpc>
              <a:spcBef>
                <a:spcPts val="0"/>
              </a:spcBef>
              <a:spcAft>
                <a:spcPts val="0"/>
              </a:spcAft>
              <a:buClr>
                <a:schemeClr val="dk1"/>
              </a:buClr>
              <a:buSzPts val="2100"/>
              <a:buNone/>
              <a:defRPr sz="2100"/>
            </a:lvl9pPr>
          </a:lstStyle>
          <a:p/>
        </p:txBody>
      </p:sp>
      <p:sp>
        <p:nvSpPr>
          <p:cNvPr id="99" name="Google Shape;99;p39"/>
          <p:cNvSpPr/>
          <p:nvPr/>
        </p:nvSpPr>
        <p:spPr>
          <a:xfrm flipH="1">
            <a:off x="-18" y="3617839"/>
            <a:ext cx="4572017" cy="1525662"/>
          </a:xfrm>
          <a:custGeom>
            <a:rect b="b" l="l" r="r" t="t"/>
            <a:pathLst>
              <a:path extrusionOk="0" h="29163" w="87394">
                <a:moveTo>
                  <a:pt x="87393" y="0"/>
                </a:moveTo>
                <a:cubicBezTo>
                  <a:pt x="86559" y="97"/>
                  <a:pt x="85730" y="241"/>
                  <a:pt x="84912" y="431"/>
                </a:cubicBezTo>
                <a:cubicBezTo>
                  <a:pt x="79019" y="1810"/>
                  <a:pt x="73913" y="5665"/>
                  <a:pt x="69884" y="10272"/>
                </a:cubicBezTo>
                <a:cubicBezTo>
                  <a:pt x="67172" y="13374"/>
                  <a:pt x="64793" y="16913"/>
                  <a:pt x="61330" y="19095"/>
                </a:cubicBezTo>
                <a:cubicBezTo>
                  <a:pt x="58736" y="20731"/>
                  <a:pt x="55787" y="21430"/>
                  <a:pt x="52766" y="21430"/>
                </a:cubicBezTo>
                <a:cubicBezTo>
                  <a:pt x="48580" y="21430"/>
                  <a:pt x="44255" y="20089"/>
                  <a:pt x="40536" y="18041"/>
                </a:cubicBezTo>
                <a:cubicBezTo>
                  <a:pt x="37572" y="16409"/>
                  <a:pt x="34805" y="14358"/>
                  <a:pt x="31654" y="13147"/>
                </a:cubicBezTo>
                <a:cubicBezTo>
                  <a:pt x="29467" y="12307"/>
                  <a:pt x="27178" y="11921"/>
                  <a:pt x="24876" y="11921"/>
                </a:cubicBezTo>
                <a:cubicBezTo>
                  <a:pt x="18833" y="11921"/>
                  <a:pt x="12700" y="14587"/>
                  <a:pt x="8083" y="18717"/>
                </a:cubicBezTo>
                <a:cubicBezTo>
                  <a:pt x="4785" y="21667"/>
                  <a:pt x="2156" y="25255"/>
                  <a:pt x="0" y="29162"/>
                </a:cubicBezTo>
                <a:lnTo>
                  <a:pt x="87393" y="29162"/>
                </a:lnTo>
                <a:lnTo>
                  <a:pt x="87393" y="0"/>
                </a:ln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0" name="Google Shape;100;p39"/>
          <p:cNvSpPr/>
          <p:nvPr/>
        </p:nvSpPr>
        <p:spPr>
          <a:xfrm>
            <a:off x="6668959" y="-15362"/>
            <a:ext cx="2511639" cy="2098962"/>
          </a:xfrm>
          <a:custGeom>
            <a:rect b="b" l="l" r="r" t="t"/>
            <a:pathLst>
              <a:path extrusionOk="0" h="41239" w="49347">
                <a:moveTo>
                  <a:pt x="4903" y="0"/>
                </a:moveTo>
                <a:cubicBezTo>
                  <a:pt x="5088" y="1974"/>
                  <a:pt x="4200" y="4120"/>
                  <a:pt x="3148" y="5888"/>
                </a:cubicBezTo>
                <a:cubicBezTo>
                  <a:pt x="1747" y="8239"/>
                  <a:pt x="1" y="10630"/>
                  <a:pt x="60" y="13382"/>
                </a:cubicBezTo>
                <a:cubicBezTo>
                  <a:pt x="119" y="16042"/>
                  <a:pt x="1969" y="18424"/>
                  <a:pt x="4282" y="19645"/>
                </a:cubicBezTo>
                <a:cubicBezTo>
                  <a:pt x="6163" y="20639"/>
                  <a:pt x="8300" y="20970"/>
                  <a:pt x="10431" y="20970"/>
                </a:cubicBezTo>
                <a:cubicBezTo>
                  <a:pt x="10920" y="20970"/>
                  <a:pt x="11409" y="20953"/>
                  <a:pt x="11894" y="20922"/>
                </a:cubicBezTo>
                <a:cubicBezTo>
                  <a:pt x="17010" y="20596"/>
                  <a:pt x="21980" y="18871"/>
                  <a:pt x="27103" y="18694"/>
                </a:cubicBezTo>
                <a:cubicBezTo>
                  <a:pt x="27320" y="18686"/>
                  <a:pt x="27539" y="18683"/>
                  <a:pt x="27758" y="18683"/>
                </a:cubicBezTo>
                <a:cubicBezTo>
                  <a:pt x="32707" y="18683"/>
                  <a:pt x="38067" y="20614"/>
                  <a:pt x="40181" y="25146"/>
                </a:cubicBezTo>
                <a:cubicBezTo>
                  <a:pt x="41650" y="28294"/>
                  <a:pt x="41268" y="32079"/>
                  <a:pt x="42664" y="35262"/>
                </a:cubicBezTo>
                <a:cubicBezTo>
                  <a:pt x="43909" y="38102"/>
                  <a:pt x="46474" y="40136"/>
                  <a:pt x="49346" y="41238"/>
                </a:cubicBezTo>
                <a:lnTo>
                  <a:pt x="49346" y="0"/>
                </a:lnTo>
                <a:close/>
              </a:path>
            </a:pathLst>
          </a:custGeom>
          <a:gradFill>
            <a:gsLst>
              <a:gs pos="0">
                <a:srgbClr val="123342"/>
              </a:gs>
              <a:gs pos="12000">
                <a:srgbClr val="123342"/>
              </a:gs>
              <a:gs pos="100000">
                <a:schemeClr val="lt1"/>
              </a:gs>
            </a:gsLst>
            <a:lin ang="16200000"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1" name="Google Shape;101;p39"/>
          <p:cNvSpPr/>
          <p:nvPr/>
        </p:nvSpPr>
        <p:spPr>
          <a:xfrm rot="6269081">
            <a:off x="7270781" y="-672327"/>
            <a:ext cx="1877108" cy="3443596"/>
          </a:xfrm>
          <a:custGeom>
            <a:rect b="b" l="l" r="r" t="t"/>
            <a:pathLst>
              <a:path extrusionOk="0" h="74832" w="40791">
                <a:moveTo>
                  <a:pt x="32570" y="0"/>
                </a:moveTo>
                <a:cubicBezTo>
                  <a:pt x="34774" y="2601"/>
                  <a:pt x="36442" y="5743"/>
                  <a:pt x="37625" y="8879"/>
                </a:cubicBezTo>
                <a:cubicBezTo>
                  <a:pt x="39038" y="12621"/>
                  <a:pt x="39868" y="16650"/>
                  <a:pt x="39568" y="20674"/>
                </a:cubicBezTo>
                <a:cubicBezTo>
                  <a:pt x="39294" y="24330"/>
                  <a:pt x="38061" y="27989"/>
                  <a:pt x="35759" y="30834"/>
                </a:cubicBezTo>
                <a:cubicBezTo>
                  <a:pt x="33490" y="33641"/>
                  <a:pt x="30437" y="35603"/>
                  <a:pt x="27832" y="38049"/>
                </a:cubicBezTo>
                <a:cubicBezTo>
                  <a:pt x="25228" y="40495"/>
                  <a:pt x="23235" y="43524"/>
                  <a:pt x="22056" y="46936"/>
                </a:cubicBezTo>
                <a:cubicBezTo>
                  <a:pt x="21439" y="48723"/>
                  <a:pt x="21103" y="50569"/>
                  <a:pt x="20915" y="52451"/>
                </a:cubicBezTo>
                <a:cubicBezTo>
                  <a:pt x="20716" y="54447"/>
                  <a:pt x="20602" y="56450"/>
                  <a:pt x="20050" y="58387"/>
                </a:cubicBezTo>
                <a:cubicBezTo>
                  <a:pt x="19144" y="61573"/>
                  <a:pt x="17285" y="64395"/>
                  <a:pt x="14986" y="66708"/>
                </a:cubicBezTo>
                <a:cubicBezTo>
                  <a:pt x="12525" y="69186"/>
                  <a:pt x="9570" y="71057"/>
                  <a:pt x="6423" y="72489"/>
                </a:cubicBezTo>
                <a:cubicBezTo>
                  <a:pt x="4639" y="73299"/>
                  <a:pt x="2794" y="73968"/>
                  <a:pt x="928" y="74554"/>
                </a:cubicBezTo>
                <a:cubicBezTo>
                  <a:pt x="620" y="74652"/>
                  <a:pt x="310" y="74742"/>
                  <a:pt x="0" y="74831"/>
                </a:cubicBezTo>
                <a:lnTo>
                  <a:pt x="2761" y="74831"/>
                </a:lnTo>
                <a:cubicBezTo>
                  <a:pt x="3237" y="74667"/>
                  <a:pt x="3711" y="74495"/>
                  <a:pt x="4182" y="74318"/>
                </a:cubicBezTo>
                <a:cubicBezTo>
                  <a:pt x="7616" y="73015"/>
                  <a:pt x="10909" y="71315"/>
                  <a:pt x="13764" y="68947"/>
                </a:cubicBezTo>
                <a:cubicBezTo>
                  <a:pt x="16325" y="66824"/>
                  <a:pt x="18540" y="64173"/>
                  <a:pt x="19926" y="61096"/>
                </a:cubicBezTo>
                <a:cubicBezTo>
                  <a:pt x="20661" y="59466"/>
                  <a:pt x="21135" y="57759"/>
                  <a:pt x="21376" y="55980"/>
                </a:cubicBezTo>
                <a:cubicBezTo>
                  <a:pt x="21660" y="53878"/>
                  <a:pt x="21706" y="51744"/>
                  <a:pt x="22150" y="49664"/>
                </a:cubicBezTo>
                <a:cubicBezTo>
                  <a:pt x="22926" y="46025"/>
                  <a:pt x="24670" y="42610"/>
                  <a:pt x="27166" y="39896"/>
                </a:cubicBezTo>
                <a:cubicBezTo>
                  <a:pt x="29662" y="37181"/>
                  <a:pt x="32819" y="35219"/>
                  <a:pt x="35354" y="32547"/>
                </a:cubicBezTo>
                <a:cubicBezTo>
                  <a:pt x="37912" y="29852"/>
                  <a:pt x="39529" y="26415"/>
                  <a:pt x="40139" y="22720"/>
                </a:cubicBezTo>
                <a:cubicBezTo>
                  <a:pt x="40790" y="18772"/>
                  <a:pt x="40333" y="14702"/>
                  <a:pt x="39153" y="10903"/>
                </a:cubicBezTo>
                <a:cubicBezTo>
                  <a:pt x="38087" y="7466"/>
                  <a:pt x="36503" y="4179"/>
                  <a:pt x="34344" y="1320"/>
                </a:cubicBezTo>
                <a:cubicBezTo>
                  <a:pt x="34003" y="869"/>
                  <a:pt x="33639" y="431"/>
                  <a:pt x="33268" y="0"/>
                </a:cubicBezTo>
                <a:close/>
              </a:path>
            </a:pathLst>
          </a:custGeom>
          <a:solidFill>
            <a:srgbClr val="0F333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nvGrpSpPr>
          <p:cNvPr id="102" name="Google Shape;102;p39"/>
          <p:cNvGrpSpPr/>
          <p:nvPr/>
        </p:nvGrpSpPr>
        <p:grpSpPr>
          <a:xfrm>
            <a:off x="8305547" y="180924"/>
            <a:ext cx="613111" cy="889943"/>
            <a:chOff x="6917150" y="911925"/>
            <a:chExt cx="301150" cy="437125"/>
          </a:xfrm>
        </p:grpSpPr>
        <p:sp>
          <p:nvSpPr>
            <p:cNvPr id="103" name="Google Shape;103;p39"/>
            <p:cNvSpPr/>
            <p:nvPr/>
          </p:nvSpPr>
          <p:spPr>
            <a:xfrm>
              <a:off x="7029950" y="911925"/>
              <a:ext cx="63575" cy="64725"/>
            </a:xfrm>
            <a:custGeom>
              <a:rect b="b" l="l" r="r" t="t"/>
              <a:pathLst>
                <a:path extrusionOk="0" h="2589" w="2543">
                  <a:moveTo>
                    <a:pt x="1224" y="1"/>
                  </a:moveTo>
                  <a:cubicBezTo>
                    <a:pt x="1071" y="1"/>
                    <a:pt x="919" y="40"/>
                    <a:pt x="784" y="113"/>
                  </a:cubicBezTo>
                  <a:cubicBezTo>
                    <a:pt x="627" y="165"/>
                    <a:pt x="488" y="257"/>
                    <a:pt x="378" y="381"/>
                  </a:cubicBezTo>
                  <a:cubicBezTo>
                    <a:pt x="256" y="495"/>
                    <a:pt x="166" y="637"/>
                    <a:pt x="116" y="796"/>
                  </a:cubicBezTo>
                  <a:cubicBezTo>
                    <a:pt x="37" y="950"/>
                    <a:pt x="0" y="1122"/>
                    <a:pt x="8" y="1295"/>
                  </a:cubicBezTo>
                  <a:cubicBezTo>
                    <a:pt x="24" y="1410"/>
                    <a:pt x="38" y="1524"/>
                    <a:pt x="54" y="1639"/>
                  </a:cubicBezTo>
                  <a:cubicBezTo>
                    <a:pt x="110" y="1854"/>
                    <a:pt x="222" y="2050"/>
                    <a:pt x="378" y="2208"/>
                  </a:cubicBezTo>
                  <a:lnTo>
                    <a:pt x="633" y="2411"/>
                  </a:lnTo>
                  <a:cubicBezTo>
                    <a:pt x="824" y="2525"/>
                    <a:pt x="1042" y="2587"/>
                    <a:pt x="1264" y="2587"/>
                  </a:cubicBezTo>
                  <a:cubicBezTo>
                    <a:pt x="1266" y="2587"/>
                    <a:pt x="1269" y="2587"/>
                    <a:pt x="1272" y="2587"/>
                  </a:cubicBezTo>
                  <a:cubicBezTo>
                    <a:pt x="1287" y="2588"/>
                    <a:pt x="1302" y="2588"/>
                    <a:pt x="1318" y="2588"/>
                  </a:cubicBezTo>
                  <a:cubicBezTo>
                    <a:pt x="1471" y="2588"/>
                    <a:pt x="1622" y="2550"/>
                    <a:pt x="1757" y="2476"/>
                  </a:cubicBezTo>
                  <a:cubicBezTo>
                    <a:pt x="1914" y="2424"/>
                    <a:pt x="2054" y="2332"/>
                    <a:pt x="2165" y="2208"/>
                  </a:cubicBezTo>
                  <a:cubicBezTo>
                    <a:pt x="2286" y="2094"/>
                    <a:pt x="2375" y="1952"/>
                    <a:pt x="2426" y="1793"/>
                  </a:cubicBezTo>
                  <a:cubicBezTo>
                    <a:pt x="2505" y="1639"/>
                    <a:pt x="2543" y="1467"/>
                    <a:pt x="2534" y="1295"/>
                  </a:cubicBezTo>
                  <a:lnTo>
                    <a:pt x="2489" y="952"/>
                  </a:lnTo>
                  <a:cubicBezTo>
                    <a:pt x="2432" y="735"/>
                    <a:pt x="2321" y="539"/>
                    <a:pt x="2165" y="381"/>
                  </a:cubicBezTo>
                  <a:lnTo>
                    <a:pt x="1908" y="178"/>
                  </a:lnTo>
                  <a:cubicBezTo>
                    <a:pt x="1717" y="62"/>
                    <a:pt x="1495" y="2"/>
                    <a:pt x="1270" y="2"/>
                  </a:cubicBezTo>
                  <a:cubicBezTo>
                    <a:pt x="1255" y="1"/>
                    <a:pt x="1239" y="1"/>
                    <a:pt x="12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 name="Google Shape;104;p39"/>
            <p:cNvSpPr/>
            <p:nvPr/>
          </p:nvSpPr>
          <p:spPr>
            <a:xfrm>
              <a:off x="6917150" y="1021275"/>
              <a:ext cx="50100" cy="50975"/>
            </a:xfrm>
            <a:custGeom>
              <a:rect b="b" l="l" r="r" t="t"/>
              <a:pathLst>
                <a:path extrusionOk="0" h="2039" w="2004">
                  <a:moveTo>
                    <a:pt x="1002" y="0"/>
                  </a:moveTo>
                  <a:cubicBezTo>
                    <a:pt x="738" y="13"/>
                    <a:pt x="489" y="118"/>
                    <a:pt x="297" y="298"/>
                  </a:cubicBezTo>
                  <a:cubicBezTo>
                    <a:pt x="202" y="389"/>
                    <a:pt x="132" y="502"/>
                    <a:pt x="93" y="627"/>
                  </a:cubicBezTo>
                  <a:cubicBezTo>
                    <a:pt x="29" y="748"/>
                    <a:pt x="0" y="883"/>
                    <a:pt x="6" y="1019"/>
                  </a:cubicBezTo>
                  <a:lnTo>
                    <a:pt x="42" y="1290"/>
                  </a:lnTo>
                  <a:cubicBezTo>
                    <a:pt x="87" y="1458"/>
                    <a:pt x="176" y="1614"/>
                    <a:pt x="299" y="1739"/>
                  </a:cubicBezTo>
                  <a:lnTo>
                    <a:pt x="499" y="1899"/>
                  </a:lnTo>
                  <a:cubicBezTo>
                    <a:pt x="652" y="1990"/>
                    <a:pt x="825" y="2038"/>
                    <a:pt x="1002" y="2038"/>
                  </a:cubicBezTo>
                  <a:cubicBezTo>
                    <a:pt x="1013" y="2038"/>
                    <a:pt x="1024" y="2038"/>
                    <a:pt x="1034" y="2038"/>
                  </a:cubicBezTo>
                  <a:cubicBezTo>
                    <a:pt x="1157" y="2038"/>
                    <a:pt x="1278" y="2008"/>
                    <a:pt x="1385" y="1950"/>
                  </a:cubicBezTo>
                  <a:cubicBezTo>
                    <a:pt x="1509" y="1910"/>
                    <a:pt x="1620" y="1837"/>
                    <a:pt x="1707" y="1739"/>
                  </a:cubicBezTo>
                  <a:cubicBezTo>
                    <a:pt x="1802" y="1650"/>
                    <a:pt x="1872" y="1538"/>
                    <a:pt x="1913" y="1412"/>
                  </a:cubicBezTo>
                  <a:cubicBezTo>
                    <a:pt x="1975" y="1291"/>
                    <a:pt x="2004" y="1156"/>
                    <a:pt x="1998" y="1020"/>
                  </a:cubicBezTo>
                  <a:lnTo>
                    <a:pt x="1962" y="749"/>
                  </a:lnTo>
                  <a:cubicBezTo>
                    <a:pt x="1917" y="579"/>
                    <a:pt x="1828" y="425"/>
                    <a:pt x="1705" y="300"/>
                  </a:cubicBezTo>
                  <a:lnTo>
                    <a:pt x="1505" y="140"/>
                  </a:lnTo>
                  <a:cubicBezTo>
                    <a:pt x="1352" y="49"/>
                    <a:pt x="1179" y="0"/>
                    <a:pt x="10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5" name="Google Shape;105;p39"/>
            <p:cNvSpPr/>
            <p:nvPr/>
          </p:nvSpPr>
          <p:spPr>
            <a:xfrm>
              <a:off x="7104925" y="1042100"/>
              <a:ext cx="53850" cy="55050"/>
            </a:xfrm>
            <a:custGeom>
              <a:rect b="b" l="l" r="r" t="t"/>
              <a:pathLst>
                <a:path extrusionOk="0" h="2202" w="2154">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6" name="Google Shape;106;p39"/>
            <p:cNvSpPr/>
            <p:nvPr/>
          </p:nvSpPr>
          <p:spPr>
            <a:xfrm>
              <a:off x="6997950" y="1104275"/>
              <a:ext cx="59775" cy="60500"/>
            </a:xfrm>
            <a:custGeom>
              <a:rect b="b" l="l" r="r" t="t"/>
              <a:pathLst>
                <a:path extrusionOk="0" h="2420" w="2391">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7" name="Google Shape;107;p39"/>
            <p:cNvSpPr/>
            <p:nvPr/>
          </p:nvSpPr>
          <p:spPr>
            <a:xfrm>
              <a:off x="6926075" y="1221700"/>
              <a:ext cx="43725" cy="44475"/>
            </a:xfrm>
            <a:custGeom>
              <a:rect b="b" l="l" r="r" t="t"/>
              <a:pathLst>
                <a:path extrusionOk="0" h="1779" w="1749">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8" name="Google Shape;108;p39"/>
            <p:cNvSpPr/>
            <p:nvPr/>
          </p:nvSpPr>
          <p:spPr>
            <a:xfrm>
              <a:off x="7072900" y="1246750"/>
              <a:ext cx="45700" cy="46475"/>
            </a:xfrm>
            <a:custGeom>
              <a:rect b="b" l="l" r="r" t="t"/>
              <a:pathLst>
                <a:path extrusionOk="0" h="1859" w="1828">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9" name="Google Shape;109;p39"/>
            <p:cNvSpPr/>
            <p:nvPr/>
          </p:nvSpPr>
          <p:spPr>
            <a:xfrm>
              <a:off x="7157300" y="1163800"/>
              <a:ext cx="61000" cy="61925"/>
            </a:xfrm>
            <a:custGeom>
              <a:rect b="b" l="l" r="r" t="t"/>
              <a:pathLst>
                <a:path extrusionOk="0" h="2477" w="244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0" name="Google Shape;110;p39"/>
            <p:cNvSpPr/>
            <p:nvPr/>
          </p:nvSpPr>
          <p:spPr>
            <a:xfrm>
              <a:off x="7166525" y="1312950"/>
              <a:ext cx="35475" cy="36100"/>
            </a:xfrm>
            <a:custGeom>
              <a:rect b="b" l="l" r="r" t="t"/>
              <a:pathLst>
                <a:path extrusionOk="0" h="1444" w="1419">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grpSp>
        <p:nvGrpSpPr>
          <p:cNvPr id="111" name="Google Shape;111;p39"/>
          <p:cNvGrpSpPr/>
          <p:nvPr/>
        </p:nvGrpSpPr>
        <p:grpSpPr>
          <a:xfrm>
            <a:off x="69721" y="4194777"/>
            <a:ext cx="613111" cy="889943"/>
            <a:chOff x="6917150" y="911925"/>
            <a:chExt cx="301150" cy="437125"/>
          </a:xfrm>
        </p:grpSpPr>
        <p:sp>
          <p:nvSpPr>
            <p:cNvPr id="112" name="Google Shape;112;p39"/>
            <p:cNvSpPr/>
            <p:nvPr/>
          </p:nvSpPr>
          <p:spPr>
            <a:xfrm>
              <a:off x="7029950" y="911925"/>
              <a:ext cx="63575" cy="64725"/>
            </a:xfrm>
            <a:custGeom>
              <a:rect b="b" l="l" r="r" t="t"/>
              <a:pathLst>
                <a:path extrusionOk="0" h="2589" w="2543">
                  <a:moveTo>
                    <a:pt x="1224" y="1"/>
                  </a:moveTo>
                  <a:cubicBezTo>
                    <a:pt x="1071" y="1"/>
                    <a:pt x="919" y="40"/>
                    <a:pt x="784" y="113"/>
                  </a:cubicBezTo>
                  <a:cubicBezTo>
                    <a:pt x="627" y="165"/>
                    <a:pt x="488" y="257"/>
                    <a:pt x="378" y="381"/>
                  </a:cubicBezTo>
                  <a:cubicBezTo>
                    <a:pt x="256" y="495"/>
                    <a:pt x="166" y="637"/>
                    <a:pt x="116" y="796"/>
                  </a:cubicBezTo>
                  <a:cubicBezTo>
                    <a:pt x="37" y="950"/>
                    <a:pt x="0" y="1122"/>
                    <a:pt x="8" y="1295"/>
                  </a:cubicBezTo>
                  <a:cubicBezTo>
                    <a:pt x="24" y="1410"/>
                    <a:pt x="38" y="1524"/>
                    <a:pt x="54" y="1639"/>
                  </a:cubicBezTo>
                  <a:cubicBezTo>
                    <a:pt x="110" y="1854"/>
                    <a:pt x="222" y="2050"/>
                    <a:pt x="378" y="2208"/>
                  </a:cubicBezTo>
                  <a:lnTo>
                    <a:pt x="633" y="2411"/>
                  </a:lnTo>
                  <a:cubicBezTo>
                    <a:pt x="824" y="2525"/>
                    <a:pt x="1042" y="2587"/>
                    <a:pt x="1264" y="2587"/>
                  </a:cubicBezTo>
                  <a:cubicBezTo>
                    <a:pt x="1266" y="2587"/>
                    <a:pt x="1269" y="2587"/>
                    <a:pt x="1272" y="2587"/>
                  </a:cubicBezTo>
                  <a:cubicBezTo>
                    <a:pt x="1287" y="2588"/>
                    <a:pt x="1302" y="2588"/>
                    <a:pt x="1318" y="2588"/>
                  </a:cubicBezTo>
                  <a:cubicBezTo>
                    <a:pt x="1471" y="2588"/>
                    <a:pt x="1622" y="2550"/>
                    <a:pt x="1757" y="2476"/>
                  </a:cubicBezTo>
                  <a:cubicBezTo>
                    <a:pt x="1914" y="2424"/>
                    <a:pt x="2054" y="2332"/>
                    <a:pt x="2165" y="2208"/>
                  </a:cubicBezTo>
                  <a:cubicBezTo>
                    <a:pt x="2286" y="2094"/>
                    <a:pt x="2375" y="1952"/>
                    <a:pt x="2426" y="1793"/>
                  </a:cubicBezTo>
                  <a:cubicBezTo>
                    <a:pt x="2505" y="1639"/>
                    <a:pt x="2543" y="1467"/>
                    <a:pt x="2534" y="1295"/>
                  </a:cubicBezTo>
                  <a:lnTo>
                    <a:pt x="2489" y="952"/>
                  </a:lnTo>
                  <a:cubicBezTo>
                    <a:pt x="2432" y="735"/>
                    <a:pt x="2321" y="539"/>
                    <a:pt x="2165" y="381"/>
                  </a:cubicBezTo>
                  <a:lnTo>
                    <a:pt x="1908" y="178"/>
                  </a:lnTo>
                  <a:cubicBezTo>
                    <a:pt x="1717" y="62"/>
                    <a:pt x="1495" y="2"/>
                    <a:pt x="1270" y="2"/>
                  </a:cubicBezTo>
                  <a:cubicBezTo>
                    <a:pt x="1255" y="1"/>
                    <a:pt x="1239" y="1"/>
                    <a:pt x="122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3" name="Google Shape;113;p39"/>
            <p:cNvSpPr/>
            <p:nvPr/>
          </p:nvSpPr>
          <p:spPr>
            <a:xfrm>
              <a:off x="6917150" y="1021275"/>
              <a:ext cx="50100" cy="50975"/>
            </a:xfrm>
            <a:custGeom>
              <a:rect b="b" l="l" r="r" t="t"/>
              <a:pathLst>
                <a:path extrusionOk="0" h="2039" w="2004">
                  <a:moveTo>
                    <a:pt x="1002" y="0"/>
                  </a:moveTo>
                  <a:cubicBezTo>
                    <a:pt x="738" y="13"/>
                    <a:pt x="489" y="118"/>
                    <a:pt x="297" y="298"/>
                  </a:cubicBezTo>
                  <a:cubicBezTo>
                    <a:pt x="202" y="389"/>
                    <a:pt x="132" y="502"/>
                    <a:pt x="93" y="627"/>
                  </a:cubicBezTo>
                  <a:cubicBezTo>
                    <a:pt x="29" y="748"/>
                    <a:pt x="0" y="883"/>
                    <a:pt x="6" y="1019"/>
                  </a:cubicBezTo>
                  <a:lnTo>
                    <a:pt x="42" y="1290"/>
                  </a:lnTo>
                  <a:cubicBezTo>
                    <a:pt x="87" y="1458"/>
                    <a:pt x="176" y="1614"/>
                    <a:pt x="299" y="1739"/>
                  </a:cubicBezTo>
                  <a:lnTo>
                    <a:pt x="499" y="1899"/>
                  </a:lnTo>
                  <a:cubicBezTo>
                    <a:pt x="652" y="1990"/>
                    <a:pt x="825" y="2038"/>
                    <a:pt x="1002" y="2038"/>
                  </a:cubicBezTo>
                  <a:cubicBezTo>
                    <a:pt x="1013" y="2038"/>
                    <a:pt x="1024" y="2038"/>
                    <a:pt x="1034" y="2038"/>
                  </a:cubicBezTo>
                  <a:cubicBezTo>
                    <a:pt x="1157" y="2038"/>
                    <a:pt x="1278" y="2008"/>
                    <a:pt x="1385" y="1950"/>
                  </a:cubicBezTo>
                  <a:cubicBezTo>
                    <a:pt x="1509" y="1910"/>
                    <a:pt x="1620" y="1837"/>
                    <a:pt x="1707" y="1739"/>
                  </a:cubicBezTo>
                  <a:cubicBezTo>
                    <a:pt x="1802" y="1650"/>
                    <a:pt x="1872" y="1538"/>
                    <a:pt x="1913" y="1412"/>
                  </a:cubicBezTo>
                  <a:cubicBezTo>
                    <a:pt x="1975" y="1291"/>
                    <a:pt x="2004" y="1156"/>
                    <a:pt x="1998" y="1020"/>
                  </a:cubicBezTo>
                  <a:lnTo>
                    <a:pt x="1962" y="749"/>
                  </a:lnTo>
                  <a:cubicBezTo>
                    <a:pt x="1917" y="579"/>
                    <a:pt x="1828" y="425"/>
                    <a:pt x="1705" y="300"/>
                  </a:cubicBezTo>
                  <a:lnTo>
                    <a:pt x="1505" y="140"/>
                  </a:lnTo>
                  <a:cubicBezTo>
                    <a:pt x="1352" y="49"/>
                    <a:pt x="1179" y="0"/>
                    <a:pt x="10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4" name="Google Shape;114;p39"/>
            <p:cNvSpPr/>
            <p:nvPr/>
          </p:nvSpPr>
          <p:spPr>
            <a:xfrm>
              <a:off x="7104925" y="1042100"/>
              <a:ext cx="53850" cy="55050"/>
            </a:xfrm>
            <a:custGeom>
              <a:rect b="b" l="l" r="r" t="t"/>
              <a:pathLst>
                <a:path extrusionOk="0" h="2202" w="2154">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5" name="Google Shape;115;p39"/>
            <p:cNvSpPr/>
            <p:nvPr/>
          </p:nvSpPr>
          <p:spPr>
            <a:xfrm>
              <a:off x="6997950" y="1104275"/>
              <a:ext cx="59775" cy="60500"/>
            </a:xfrm>
            <a:custGeom>
              <a:rect b="b" l="l" r="r" t="t"/>
              <a:pathLst>
                <a:path extrusionOk="0" h="2420" w="2391">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6" name="Google Shape;116;p39"/>
            <p:cNvSpPr/>
            <p:nvPr/>
          </p:nvSpPr>
          <p:spPr>
            <a:xfrm>
              <a:off x="6926075" y="1221700"/>
              <a:ext cx="43725" cy="44475"/>
            </a:xfrm>
            <a:custGeom>
              <a:rect b="b" l="l" r="r" t="t"/>
              <a:pathLst>
                <a:path extrusionOk="0" h="1779" w="1749">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7" name="Google Shape;117;p39"/>
            <p:cNvSpPr/>
            <p:nvPr/>
          </p:nvSpPr>
          <p:spPr>
            <a:xfrm>
              <a:off x="7072900" y="1246750"/>
              <a:ext cx="45700" cy="46475"/>
            </a:xfrm>
            <a:custGeom>
              <a:rect b="b" l="l" r="r" t="t"/>
              <a:pathLst>
                <a:path extrusionOk="0" h="1859" w="1828">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8" name="Google Shape;118;p39"/>
            <p:cNvSpPr/>
            <p:nvPr/>
          </p:nvSpPr>
          <p:spPr>
            <a:xfrm>
              <a:off x="7157300" y="1163800"/>
              <a:ext cx="61000" cy="61925"/>
            </a:xfrm>
            <a:custGeom>
              <a:rect b="b" l="l" r="r" t="t"/>
              <a:pathLst>
                <a:path extrusionOk="0" h="2477" w="244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9" name="Google Shape;119;p39"/>
            <p:cNvSpPr/>
            <p:nvPr/>
          </p:nvSpPr>
          <p:spPr>
            <a:xfrm>
              <a:off x="7166525" y="1312950"/>
              <a:ext cx="35475" cy="36100"/>
            </a:xfrm>
            <a:custGeom>
              <a:rect b="b" l="l" r="r" t="t"/>
              <a:pathLst>
                <a:path extrusionOk="0" h="1444" w="1419">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BPMN/Donacion1.png" TargetMode="External"/><Relationship Id="rId4" Type="http://schemas.openxmlformats.org/officeDocument/2006/relationships/image" Target="../media/image25.png"/><Relationship Id="rId9"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image" Target="../media/image28.png"/><Relationship Id="rId7" Type="http://schemas.openxmlformats.org/officeDocument/2006/relationships/hyperlink" Target="http://../BPMN/registro%20clienrte.png" TargetMode="External"/><Relationship Id="rId8" Type="http://schemas.openxmlformats.org/officeDocument/2006/relationships/image" Target="../media/image26.png"/><Relationship Id="rId11" Type="http://schemas.openxmlformats.org/officeDocument/2006/relationships/hyperlink" Target="http://../BPMN/subir%20producto.jpeg" TargetMode="External"/><Relationship Id="rId10" Type="http://schemas.openxmlformats.org/officeDocument/2006/relationships/image" Target="../media/image27.png"/><Relationship Id="rId13" Type="http://schemas.openxmlformats.org/officeDocument/2006/relationships/image" Target="../media/image19.png"/><Relationship Id="rId12" Type="http://schemas.openxmlformats.org/officeDocument/2006/relationships/hyperlink" Target="about:blank" TargetMode="External"/><Relationship Id="rId15" Type="http://schemas.openxmlformats.org/officeDocument/2006/relationships/hyperlink" Target="about:blank" TargetMode="External"/><Relationship Id="rId14" Type="http://schemas.openxmlformats.org/officeDocument/2006/relationships/hyperlink" Target="http://../BPMN/Inicio%20de%20sesion.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BPMN/Registro%20producto.png" TargetMode="External"/><Relationship Id="rId4" Type="http://schemas.openxmlformats.org/officeDocument/2006/relationships/image" Target="../media/image26.png"/><Relationship Id="rId9" Type="http://schemas.openxmlformats.org/officeDocument/2006/relationships/hyperlink" Target="http://../BPMN/registro%20clienrte.png" TargetMode="External"/><Relationship Id="rId5" Type="http://schemas.openxmlformats.org/officeDocument/2006/relationships/hyperlink" Target="about:blank" TargetMode="External"/><Relationship Id="rId6" Type="http://schemas.openxmlformats.org/officeDocument/2006/relationships/image" Target="../media/image27.png"/><Relationship Id="rId7" Type="http://schemas.openxmlformats.org/officeDocument/2006/relationships/hyperlink" Target="http://../BPMN/notificaciones.jpeg" TargetMode="External"/><Relationship Id="rId8" Type="http://schemas.openxmlformats.org/officeDocument/2006/relationships/hyperlink" Target="about:bla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Diagrama%20de%20caso%20de%20uso.jpeg" TargetMode="External"/><Relationship Id="rId4" Type="http://schemas.openxmlformats.org/officeDocument/2006/relationships/image" Target="../media/image29.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hyperlink" Target="http://../Sistema%20de%20informacion%20de%20gestion%20de%20Bienes..pdf" TargetMode="External"/><Relationship Id="rId9" Type="http://schemas.openxmlformats.org/officeDocument/2006/relationships/image" Target="../media/image33.png"/><Relationship Id="rId5" Type="http://schemas.openxmlformats.org/officeDocument/2006/relationships/image" Target="../media/image31.png"/><Relationship Id="rId6" Type="http://schemas.openxmlformats.org/officeDocument/2006/relationships/image" Target="../media/image30.png"/><Relationship Id="rId7" Type="http://schemas.openxmlformats.org/officeDocument/2006/relationships/hyperlink" Target="http://../RequerimientosFuncionales-normasIEEE.pdf" TargetMode="External"/><Relationship Id="rId8" Type="http://schemas.openxmlformats.org/officeDocument/2006/relationships/image" Target="../media/image32.png"/><Relationship Id="rId11" Type="http://schemas.openxmlformats.org/officeDocument/2006/relationships/hyperlink" Target="http://../FICHA%20T%C3%89CNICA_INVENTARIO.pdf" TargetMode="External"/><Relationship Id="rId10" Type="http://schemas.openxmlformats.org/officeDocument/2006/relationships/hyperlink" Target="http://../Diagramas%20decaso%20de%20uso%20extendido.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hyperlink" Target="http://../Manuales/Manual%20de%20pruebas%20zloty.docx" TargetMode="External"/><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hyperlink" Target="http://../Manuales/Manual%20Tecnico%20Zloty.docx" TargetMode="External"/><Relationship Id="rId8" Type="http://schemas.openxmlformats.org/officeDocument/2006/relationships/hyperlink" Target="http://../Manuales/Manual_de_Instalacion_-_Zloty.doc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hyperlink" Target="http://../contrato/Contrato.docx" TargetMode="External"/><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hyperlink" Target="http://../contrato/USO_DEL_SOFTWARE.docx" TargetMode="External"/><Relationship Id="rId8" Type="http://schemas.openxmlformats.org/officeDocument/2006/relationships/hyperlink" Target="http://../matriz/3.4.1.xls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hyperlink" Target="http://../Manuales/MANUAL_DE_USUARIOdocx%20(1).docx" TargetMode="External"/><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hyperlink" Target="http://../Manuales/MANUAL%20DE%20OPERACIONES.docx"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github.com/SantiagoGomez100/Zloty" TargetMode="External"/><Relationship Id="rId4" Type="http://schemas.openxmlformats.org/officeDocument/2006/relationships/image" Target="../media/image34.png"/><Relationship Id="rId5" Type="http://schemas.openxmlformats.org/officeDocument/2006/relationships/hyperlink" Target="https://github.com/adrianagers/zloty" TargetMode="External"/><Relationship Id="rId6"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hyperlink" Target="http://../Manuales/plan%20de%20migracion%20Zloty.docx" TargetMode="External"/><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hyperlink" Target="http://../Manuales/Plan%20de%20respaldo%20Zloty.doc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hyperlink" Target="http://../Manuales/Modelo%20de%20calidad%20zloty.docx" TargetMode="External"/><Relationship Id="rId5" Type="http://schemas.openxmlformats.org/officeDocument/2006/relationships/image" Target="../media/image32.png"/><Relationship Id="rId6"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3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hyperlink" Target="http://../Diccionario.html" TargetMode="External"/><Relationship Id="rId5"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hyperlink" Target="http://../DIAGRAMA%20GANT%20ZLOTY2%20.mpp" TargetMode="External"/><Relationship Id="rId5"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4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5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hyperlink" Target="https://www.mitrueque.com.co/" TargetMode="External"/><Relationship Id="rId9" Type="http://schemas.openxmlformats.org/officeDocument/2006/relationships/image" Target="../media/image47.png"/><Relationship Id="rId5" Type="http://schemas.openxmlformats.org/officeDocument/2006/relationships/image" Target="../media/image46.png"/><Relationship Id="rId6" Type="http://schemas.openxmlformats.org/officeDocument/2006/relationships/hyperlink" Target="https://www.truequeweb.com/trueque-colombia-usu--crit--pref--cat--idp-15-idpob--ord--tipo--pag-1.html" TargetMode="External"/><Relationship Id="rId7" Type="http://schemas.openxmlformats.org/officeDocument/2006/relationships/image" Target="../media/image39.png"/><Relationship Id="rId8" Type="http://schemas.openxmlformats.org/officeDocument/2006/relationships/hyperlink" Target="https://www.trueques.com/" TargetMode="External"/><Relationship Id="rId11" Type="http://schemas.openxmlformats.org/officeDocument/2006/relationships/image" Target="../media/image43.png"/><Relationship Id="rId10" Type="http://schemas.openxmlformats.org/officeDocument/2006/relationships/hyperlink" Target="http://www.ofrezcoacambio.com/" TargetMode="External"/><Relationship Id="rId13" Type="http://schemas.openxmlformats.org/officeDocument/2006/relationships/image" Target="../media/image40.png"/><Relationship Id="rId12" Type="http://schemas.openxmlformats.org/officeDocument/2006/relationships/hyperlink" Target="https://www.haztruequing.com/" TargetMode="External"/><Relationship Id="rId15" Type="http://schemas.openxmlformats.org/officeDocument/2006/relationships/image" Target="../media/image45.png"/><Relationship Id="rId14" Type="http://schemas.openxmlformats.org/officeDocument/2006/relationships/image" Target="../media/image42.png"/><Relationship Id="rId17" Type="http://schemas.openxmlformats.org/officeDocument/2006/relationships/image" Target="../media/image49.png"/><Relationship Id="rId16" Type="http://schemas.openxmlformats.org/officeDocument/2006/relationships/image" Target="../media/image44.png"/><Relationship Id="rId18"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pdf/estadisticas.pdf" TargetMode="Externa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1"/>
          <p:cNvPicPr preferRelativeResize="0"/>
          <p:nvPr>
            <p:ph idx="2" type="pic"/>
          </p:nvPr>
        </p:nvPicPr>
        <p:blipFill rotWithShape="1">
          <a:blip r:embed="rId3">
            <a:alphaModFix/>
          </a:blip>
          <a:srcRect b="31834" l="0" r="0" t="31835"/>
          <a:stretch/>
        </p:blipFill>
        <p:spPr>
          <a:xfrm>
            <a:off x="473548" y="185570"/>
            <a:ext cx="8764423" cy="4771074"/>
          </a:xfrm>
          <a:prstGeom prst="rect">
            <a:avLst/>
          </a:prstGeom>
          <a:noFill/>
          <a:ln>
            <a:noFill/>
          </a:ln>
        </p:spPr>
      </p:pic>
      <p:sp>
        <p:nvSpPr>
          <p:cNvPr id="255" name="Google Shape;255;p1"/>
          <p:cNvSpPr/>
          <p:nvPr/>
        </p:nvSpPr>
        <p:spPr>
          <a:xfrm rot="1138878">
            <a:off x="-7104047" y="-595626"/>
            <a:ext cx="3722156" cy="5821523"/>
          </a:xfrm>
          <a:custGeom>
            <a:rect b="b" l="l" r="r" t="t"/>
            <a:pathLst>
              <a:path extrusionOk="0" h="7722571" w="4962875">
                <a:moveTo>
                  <a:pt x="0" y="1707043"/>
                </a:moveTo>
                <a:lnTo>
                  <a:pt x="4962875" y="0"/>
                </a:lnTo>
                <a:lnTo>
                  <a:pt x="4962874" y="6727226"/>
                </a:lnTo>
                <a:lnTo>
                  <a:pt x="2069116" y="7722571"/>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dk1"/>
              </a:solidFill>
              <a:latin typeface="Calibri"/>
              <a:ea typeface="Calibri"/>
              <a:cs typeface="Calibri"/>
              <a:sym typeface="Calibri"/>
            </a:endParaRPr>
          </a:p>
        </p:txBody>
      </p:sp>
      <p:sp>
        <p:nvSpPr>
          <p:cNvPr id="256" name="Google Shape;256;p1"/>
          <p:cNvSpPr/>
          <p:nvPr/>
        </p:nvSpPr>
        <p:spPr>
          <a:xfrm rot="1138878">
            <a:off x="-295183" y="-799280"/>
            <a:ext cx="1283653" cy="5506943"/>
          </a:xfrm>
          <a:custGeom>
            <a:rect b="b" l="l" r="r" t="t"/>
            <a:pathLst>
              <a:path extrusionOk="0" h="7294499" w="1711537">
                <a:moveTo>
                  <a:pt x="0" y="588704"/>
                </a:moveTo>
                <a:lnTo>
                  <a:pt x="1711537" y="0"/>
                </a:lnTo>
                <a:lnTo>
                  <a:pt x="1711537" y="6705794"/>
                </a:lnTo>
                <a:lnTo>
                  <a:pt x="0" y="7294499"/>
                </a:lnTo>
                <a:close/>
              </a:path>
            </a:pathLst>
          </a:custGeom>
          <a:gradFill>
            <a:gsLst>
              <a:gs pos="0">
                <a:srgbClr val="000000">
                  <a:alpha val="40000"/>
                </a:srgbClr>
              </a:gs>
              <a:gs pos="100000">
                <a:srgbClr val="FFFFFF">
                  <a:alpha val="4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257" name="Google Shape;257;p1"/>
          <p:cNvSpPr/>
          <p:nvPr/>
        </p:nvSpPr>
        <p:spPr>
          <a:xfrm rot="1138878">
            <a:off x="-716229" y="-983486"/>
            <a:ext cx="1283653" cy="5501045"/>
          </a:xfrm>
          <a:custGeom>
            <a:rect b="b" l="l" r="r" t="t"/>
            <a:pathLst>
              <a:path extrusionOk="0" h="7294499" w="1711537">
                <a:moveTo>
                  <a:pt x="0" y="588704"/>
                </a:moveTo>
                <a:lnTo>
                  <a:pt x="1711537" y="0"/>
                </a:lnTo>
                <a:lnTo>
                  <a:pt x="1711537" y="6705794"/>
                </a:lnTo>
                <a:lnTo>
                  <a:pt x="0" y="7294499"/>
                </a:lnTo>
                <a:close/>
              </a:path>
            </a:pathLst>
          </a:custGeom>
          <a:gradFill>
            <a:gsLst>
              <a:gs pos="0">
                <a:srgbClr val="000000">
                  <a:alpha val="40000"/>
                </a:srgbClr>
              </a:gs>
              <a:gs pos="100000">
                <a:srgbClr val="FFFFFF">
                  <a:alpha val="4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258" name="Google Shape;258;p1"/>
          <p:cNvSpPr/>
          <p:nvPr/>
        </p:nvSpPr>
        <p:spPr>
          <a:xfrm>
            <a:off x="7411065" y="2190178"/>
            <a:ext cx="447856" cy="495872"/>
          </a:xfrm>
          <a:prstGeom prst="rect">
            <a:avLst/>
          </a:prstGeom>
          <a:noFill/>
          <a:ln cap="flat" cmpd="sng" w="76200">
            <a:solidFill>
              <a:schemeClr val="lt1">
                <a:alpha val="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cxnSp>
        <p:nvCxnSpPr>
          <p:cNvPr id="259" name="Google Shape;259;p1"/>
          <p:cNvCxnSpPr/>
          <p:nvPr/>
        </p:nvCxnSpPr>
        <p:spPr>
          <a:xfrm>
            <a:off x="7862354" y="-565758"/>
            <a:ext cx="0" cy="624077"/>
          </a:xfrm>
          <a:prstGeom prst="straightConnector1">
            <a:avLst/>
          </a:prstGeom>
          <a:noFill/>
          <a:ln cap="flat" cmpd="sng" w="76200">
            <a:solidFill>
              <a:schemeClr val="lt1"/>
            </a:solidFill>
            <a:prstDash val="solid"/>
            <a:round/>
            <a:headEnd len="sm" w="sm" type="none"/>
            <a:tailEnd len="sm" w="sm" type="none"/>
          </a:ln>
        </p:spPr>
      </p:cxnSp>
      <p:sp>
        <p:nvSpPr>
          <p:cNvPr id="260" name="Google Shape;260;p1"/>
          <p:cNvSpPr/>
          <p:nvPr/>
        </p:nvSpPr>
        <p:spPr>
          <a:xfrm>
            <a:off x="4457700" y="2457450"/>
            <a:ext cx="228600" cy="22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61" name="Google Shape;261;p1"/>
          <p:cNvSpPr/>
          <p:nvPr/>
        </p:nvSpPr>
        <p:spPr>
          <a:xfrm>
            <a:off x="4572000" y="2571750"/>
            <a:ext cx="228600" cy="22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262" name="Google Shape;262;p1"/>
          <p:cNvPicPr preferRelativeResize="0"/>
          <p:nvPr/>
        </p:nvPicPr>
        <p:blipFill rotWithShape="1">
          <a:blip r:embed="rId4">
            <a:alphaModFix/>
          </a:blip>
          <a:srcRect b="0" l="0" r="0" t="0"/>
          <a:stretch/>
        </p:blipFill>
        <p:spPr>
          <a:xfrm>
            <a:off x="6382507" y="3197114"/>
            <a:ext cx="493317" cy="493317"/>
          </a:xfrm>
          <a:prstGeom prst="rect">
            <a:avLst/>
          </a:prstGeom>
          <a:noFill/>
          <a:ln>
            <a:noFill/>
          </a:ln>
        </p:spPr>
      </p:pic>
      <p:pic>
        <p:nvPicPr>
          <p:cNvPr id="263" name="Google Shape;263;p1"/>
          <p:cNvPicPr preferRelativeResize="0"/>
          <p:nvPr/>
        </p:nvPicPr>
        <p:blipFill rotWithShape="1">
          <a:blip r:embed="rId5">
            <a:alphaModFix/>
          </a:blip>
          <a:srcRect b="0" l="0" r="0" t="0"/>
          <a:stretch/>
        </p:blipFill>
        <p:spPr>
          <a:xfrm>
            <a:off x="1570909" y="726587"/>
            <a:ext cx="5840156" cy="3201129"/>
          </a:xfrm>
          <a:prstGeom prst="rect">
            <a:avLst/>
          </a:prstGeom>
          <a:noFill/>
          <a:ln>
            <a:noFill/>
          </a:ln>
        </p:spPr>
      </p:pic>
      <p:pic>
        <p:nvPicPr>
          <p:cNvPr descr="Sena - Cámara de Comercio de Bogotá" id="264" name="Google Shape;264;p1"/>
          <p:cNvPicPr preferRelativeResize="0"/>
          <p:nvPr/>
        </p:nvPicPr>
        <p:blipFill rotWithShape="1">
          <a:blip r:embed="rId6">
            <a:alphaModFix/>
          </a:blip>
          <a:srcRect b="0" l="0" r="0" t="0"/>
          <a:stretch/>
        </p:blipFill>
        <p:spPr>
          <a:xfrm>
            <a:off x="8288834" y="306165"/>
            <a:ext cx="520374" cy="5050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0"/>
          <p:cNvSpPr txBox="1"/>
          <p:nvPr>
            <p:ph idx="2" type="title"/>
          </p:nvPr>
        </p:nvSpPr>
        <p:spPr>
          <a:xfrm>
            <a:off x="608097" y="243613"/>
            <a:ext cx="8159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23342"/>
              </a:buClr>
              <a:buSzPts val="2800"/>
              <a:buFont typeface="Calibri"/>
              <a:buNone/>
            </a:pPr>
            <a:r>
              <a:rPr b="1" lang="es-CO" sz="4400">
                <a:solidFill>
                  <a:srgbClr val="123342"/>
                </a:solidFill>
              </a:rPr>
              <a:t>BPMN</a:t>
            </a:r>
            <a:br>
              <a:rPr b="1" lang="es-CO" sz="4400">
                <a:solidFill>
                  <a:srgbClr val="123342"/>
                </a:solidFill>
              </a:rPr>
            </a:br>
            <a:endParaRPr>
              <a:solidFill>
                <a:srgbClr val="123342"/>
              </a:solidFill>
            </a:endParaRPr>
          </a:p>
        </p:txBody>
      </p:sp>
      <p:grpSp>
        <p:nvGrpSpPr>
          <p:cNvPr id="370" name="Google Shape;370;p10"/>
          <p:cNvGrpSpPr/>
          <p:nvPr/>
        </p:nvGrpSpPr>
        <p:grpSpPr>
          <a:xfrm>
            <a:off x="906441" y="1548385"/>
            <a:ext cx="1424285" cy="2127808"/>
            <a:chOff x="242910" y="2088055"/>
            <a:chExt cx="1136977" cy="1924711"/>
          </a:xfrm>
        </p:grpSpPr>
        <p:pic>
          <p:nvPicPr>
            <p:cNvPr id="371" name="Google Shape;371;p10">
              <a:hlinkClick r:id="rId3"/>
            </p:cNvPr>
            <p:cNvPicPr preferRelativeResize="0"/>
            <p:nvPr/>
          </p:nvPicPr>
          <p:blipFill rotWithShape="1">
            <a:blip r:embed="rId4">
              <a:alphaModFix/>
            </a:blip>
            <a:srcRect b="0" l="0" r="0" t="0"/>
            <a:stretch/>
          </p:blipFill>
          <p:spPr>
            <a:xfrm>
              <a:off x="242910" y="2327794"/>
              <a:ext cx="1136976" cy="1136976"/>
            </a:xfrm>
            <a:prstGeom prst="rect">
              <a:avLst/>
            </a:prstGeom>
            <a:noFill/>
            <a:ln>
              <a:noFill/>
            </a:ln>
          </p:spPr>
        </p:pic>
        <p:sp>
          <p:nvSpPr>
            <p:cNvPr id="372" name="Google Shape;372;p10"/>
            <p:cNvSpPr txBox="1"/>
            <p:nvPr/>
          </p:nvSpPr>
          <p:spPr>
            <a:xfrm>
              <a:off x="242911" y="3643434"/>
              <a:ext cx="11369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Donación</a:t>
              </a:r>
              <a:endParaRPr/>
            </a:p>
          </p:txBody>
        </p:sp>
        <p:pic>
          <p:nvPicPr>
            <p:cNvPr id="373" name="Google Shape;373;p10">
              <a:hlinkClick r:id="rId5"/>
            </p:cNvPr>
            <p:cNvPicPr preferRelativeResize="0"/>
            <p:nvPr/>
          </p:nvPicPr>
          <p:blipFill rotWithShape="1">
            <a:blip r:embed="rId6">
              <a:alphaModFix/>
            </a:blip>
            <a:srcRect b="0" l="0" r="0" t="0"/>
            <a:stretch/>
          </p:blipFill>
          <p:spPr>
            <a:xfrm>
              <a:off x="263802" y="2088055"/>
              <a:ext cx="1007131" cy="552033"/>
            </a:xfrm>
            <a:prstGeom prst="rect">
              <a:avLst/>
            </a:prstGeom>
            <a:noFill/>
            <a:ln>
              <a:noFill/>
            </a:ln>
          </p:spPr>
        </p:pic>
      </p:grpSp>
      <p:grpSp>
        <p:nvGrpSpPr>
          <p:cNvPr id="374" name="Google Shape;374;p10"/>
          <p:cNvGrpSpPr/>
          <p:nvPr/>
        </p:nvGrpSpPr>
        <p:grpSpPr>
          <a:xfrm>
            <a:off x="4426353" y="1540605"/>
            <a:ext cx="1852892" cy="2420536"/>
            <a:chOff x="4426353" y="1540605"/>
            <a:chExt cx="1852892" cy="2420536"/>
          </a:xfrm>
        </p:grpSpPr>
        <p:pic>
          <p:nvPicPr>
            <p:cNvPr id="375" name="Google Shape;375;p10">
              <a:hlinkClick r:id="rId7"/>
            </p:cNvPr>
            <p:cNvPicPr preferRelativeResize="0"/>
            <p:nvPr/>
          </p:nvPicPr>
          <p:blipFill rotWithShape="1">
            <a:blip r:embed="rId8">
              <a:alphaModFix/>
            </a:blip>
            <a:srcRect b="0" l="0" r="0" t="0"/>
            <a:stretch/>
          </p:blipFill>
          <p:spPr>
            <a:xfrm>
              <a:off x="4604344" y="1822774"/>
              <a:ext cx="1403884" cy="1304173"/>
            </a:xfrm>
            <a:prstGeom prst="rect">
              <a:avLst/>
            </a:prstGeom>
            <a:noFill/>
            <a:ln>
              <a:noFill/>
            </a:ln>
          </p:spPr>
        </p:pic>
        <p:sp>
          <p:nvSpPr>
            <p:cNvPr id="376" name="Google Shape;376;p10"/>
            <p:cNvSpPr txBox="1"/>
            <p:nvPr/>
          </p:nvSpPr>
          <p:spPr>
            <a:xfrm>
              <a:off x="4426353" y="3314810"/>
              <a:ext cx="185289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Registro de usuario</a:t>
              </a:r>
              <a:endParaRPr/>
            </a:p>
          </p:txBody>
        </p:sp>
        <p:pic>
          <p:nvPicPr>
            <p:cNvPr id="377" name="Google Shape;377;p10">
              <a:hlinkClick r:id="rId9"/>
            </p:cNvPr>
            <p:cNvPicPr preferRelativeResize="0"/>
            <p:nvPr/>
          </p:nvPicPr>
          <p:blipFill rotWithShape="1">
            <a:blip r:embed="rId10">
              <a:alphaModFix/>
            </a:blip>
            <a:srcRect b="0" l="0" r="0" t="0"/>
            <a:stretch/>
          </p:blipFill>
          <p:spPr>
            <a:xfrm>
              <a:off x="4604343" y="1540605"/>
              <a:ext cx="1368073" cy="682326"/>
            </a:xfrm>
            <a:prstGeom prst="rect">
              <a:avLst/>
            </a:prstGeom>
            <a:noFill/>
            <a:ln>
              <a:noFill/>
            </a:ln>
          </p:spPr>
        </p:pic>
      </p:grpSp>
      <p:grpSp>
        <p:nvGrpSpPr>
          <p:cNvPr id="378" name="Google Shape;378;p10"/>
          <p:cNvGrpSpPr/>
          <p:nvPr/>
        </p:nvGrpSpPr>
        <p:grpSpPr>
          <a:xfrm>
            <a:off x="6132941" y="1481193"/>
            <a:ext cx="2340499" cy="2195000"/>
            <a:chOff x="6132941" y="1481193"/>
            <a:chExt cx="2340499" cy="2195000"/>
          </a:xfrm>
        </p:grpSpPr>
        <p:pic>
          <p:nvPicPr>
            <p:cNvPr id="379" name="Google Shape;379;p10">
              <a:hlinkClick r:id="rId11"/>
            </p:cNvPr>
            <p:cNvPicPr preferRelativeResize="0"/>
            <p:nvPr/>
          </p:nvPicPr>
          <p:blipFill rotWithShape="1">
            <a:blip r:embed="rId8">
              <a:alphaModFix/>
            </a:blip>
            <a:srcRect b="0" l="0" r="0" t="0"/>
            <a:stretch/>
          </p:blipFill>
          <p:spPr>
            <a:xfrm>
              <a:off x="6530885" y="1781578"/>
              <a:ext cx="1469197" cy="1350384"/>
            </a:xfrm>
            <a:prstGeom prst="rect">
              <a:avLst/>
            </a:prstGeom>
            <a:noFill/>
            <a:ln>
              <a:noFill/>
            </a:ln>
          </p:spPr>
        </p:pic>
        <p:sp>
          <p:nvSpPr>
            <p:cNvPr id="380" name="Google Shape;380;p10"/>
            <p:cNvSpPr txBox="1"/>
            <p:nvPr/>
          </p:nvSpPr>
          <p:spPr>
            <a:xfrm>
              <a:off x="6132941" y="3237538"/>
              <a:ext cx="2340499" cy="4386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Subir Producto </a:t>
              </a:r>
              <a:endParaRPr/>
            </a:p>
          </p:txBody>
        </p:sp>
        <p:pic>
          <p:nvPicPr>
            <p:cNvPr id="381" name="Google Shape;381;p10">
              <a:hlinkClick r:id="rId12"/>
            </p:cNvPr>
            <p:cNvPicPr preferRelativeResize="0"/>
            <p:nvPr/>
          </p:nvPicPr>
          <p:blipFill rotWithShape="1">
            <a:blip r:embed="rId10">
              <a:alphaModFix/>
            </a:blip>
            <a:srcRect b="0" l="0" r="0" t="0"/>
            <a:stretch/>
          </p:blipFill>
          <p:spPr>
            <a:xfrm>
              <a:off x="6530885" y="1481193"/>
              <a:ext cx="1368073" cy="682326"/>
            </a:xfrm>
            <a:prstGeom prst="rect">
              <a:avLst/>
            </a:prstGeom>
            <a:noFill/>
            <a:ln>
              <a:noFill/>
            </a:ln>
          </p:spPr>
        </p:pic>
      </p:grpSp>
      <p:pic>
        <p:nvPicPr>
          <p:cNvPr descr="Sena - Cámara de Comercio de Bogotá" id="382" name="Google Shape;382;p10"/>
          <p:cNvPicPr preferRelativeResize="0"/>
          <p:nvPr/>
        </p:nvPicPr>
        <p:blipFill rotWithShape="1">
          <a:blip r:embed="rId13">
            <a:alphaModFix/>
          </a:blip>
          <a:srcRect b="0" l="0" r="0" t="0"/>
          <a:stretch/>
        </p:blipFill>
        <p:spPr>
          <a:xfrm>
            <a:off x="8295024" y="256032"/>
            <a:ext cx="578258" cy="561240"/>
          </a:xfrm>
          <a:prstGeom prst="rect">
            <a:avLst/>
          </a:prstGeom>
          <a:noFill/>
          <a:ln>
            <a:noFill/>
          </a:ln>
        </p:spPr>
      </p:pic>
      <p:grpSp>
        <p:nvGrpSpPr>
          <p:cNvPr id="383" name="Google Shape;383;p10"/>
          <p:cNvGrpSpPr/>
          <p:nvPr/>
        </p:nvGrpSpPr>
        <p:grpSpPr>
          <a:xfrm>
            <a:off x="2726714" y="1523513"/>
            <a:ext cx="1833093" cy="2185547"/>
            <a:chOff x="2726714" y="1523513"/>
            <a:chExt cx="1833093" cy="2185547"/>
          </a:xfrm>
        </p:grpSpPr>
        <p:pic>
          <p:nvPicPr>
            <p:cNvPr id="384" name="Google Shape;384;p10">
              <a:hlinkClick r:id="rId14"/>
            </p:cNvPr>
            <p:cNvPicPr preferRelativeResize="0"/>
            <p:nvPr/>
          </p:nvPicPr>
          <p:blipFill rotWithShape="1">
            <a:blip r:embed="rId8">
              <a:alphaModFix/>
            </a:blip>
            <a:srcRect b="0" l="0" r="0" t="0"/>
            <a:stretch/>
          </p:blipFill>
          <p:spPr>
            <a:xfrm>
              <a:off x="2740537" y="1799456"/>
              <a:ext cx="1433280" cy="1304173"/>
            </a:xfrm>
            <a:prstGeom prst="rect">
              <a:avLst/>
            </a:prstGeom>
            <a:noFill/>
            <a:ln>
              <a:noFill/>
            </a:ln>
          </p:spPr>
        </p:pic>
        <p:sp>
          <p:nvSpPr>
            <p:cNvPr id="385" name="Google Shape;385;p10"/>
            <p:cNvSpPr txBox="1"/>
            <p:nvPr/>
          </p:nvSpPr>
          <p:spPr>
            <a:xfrm>
              <a:off x="2726714" y="3285416"/>
              <a:ext cx="1833093" cy="4236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Inicio sesión</a:t>
              </a:r>
              <a:endParaRPr/>
            </a:p>
          </p:txBody>
        </p:sp>
        <p:pic>
          <p:nvPicPr>
            <p:cNvPr id="386" name="Google Shape;386;p10">
              <a:hlinkClick r:id="rId15"/>
            </p:cNvPr>
            <p:cNvPicPr preferRelativeResize="0"/>
            <p:nvPr/>
          </p:nvPicPr>
          <p:blipFill rotWithShape="1">
            <a:blip r:embed="rId10">
              <a:alphaModFix/>
            </a:blip>
            <a:srcRect b="0" l="0" r="0" t="0"/>
            <a:stretch/>
          </p:blipFill>
          <p:spPr>
            <a:xfrm>
              <a:off x="2756627" y="1523513"/>
              <a:ext cx="1368073" cy="682326"/>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1"/>
          <p:cNvSpPr txBox="1"/>
          <p:nvPr>
            <p:ph idx="2" type="title"/>
          </p:nvPr>
        </p:nvSpPr>
        <p:spPr>
          <a:xfrm>
            <a:off x="608097" y="243613"/>
            <a:ext cx="8159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23342"/>
              </a:buClr>
              <a:buSzPts val="2800"/>
              <a:buFont typeface="Calibri"/>
              <a:buNone/>
            </a:pPr>
            <a:r>
              <a:rPr b="1" lang="es-CO" sz="4400">
                <a:solidFill>
                  <a:srgbClr val="123342"/>
                </a:solidFill>
              </a:rPr>
              <a:t>BPMN</a:t>
            </a:r>
            <a:br>
              <a:rPr b="1" lang="es-CO" sz="4400">
                <a:solidFill>
                  <a:srgbClr val="123342"/>
                </a:solidFill>
              </a:rPr>
            </a:br>
            <a:endParaRPr>
              <a:solidFill>
                <a:srgbClr val="123342"/>
              </a:solidFill>
            </a:endParaRPr>
          </a:p>
        </p:txBody>
      </p:sp>
      <p:grpSp>
        <p:nvGrpSpPr>
          <p:cNvPr id="392" name="Google Shape;392;p11"/>
          <p:cNvGrpSpPr/>
          <p:nvPr/>
        </p:nvGrpSpPr>
        <p:grpSpPr>
          <a:xfrm>
            <a:off x="608097" y="1642095"/>
            <a:ext cx="2300942" cy="1859310"/>
            <a:chOff x="4101972" y="2098830"/>
            <a:chExt cx="2490614" cy="2264990"/>
          </a:xfrm>
        </p:grpSpPr>
        <p:sp>
          <p:nvSpPr>
            <p:cNvPr id="393" name="Google Shape;393;p11"/>
            <p:cNvSpPr txBox="1"/>
            <p:nvPr/>
          </p:nvSpPr>
          <p:spPr>
            <a:xfrm>
              <a:off x="4101972" y="3717489"/>
              <a:ext cx="249061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Registro de </a:t>
              </a:r>
              <a:endParaRPr/>
            </a:p>
            <a:p>
              <a:pPr indent="0" lvl="0" marL="0" marR="0" rtl="0" algn="ctr">
                <a:spcBef>
                  <a:spcPts val="0"/>
                </a:spcBef>
                <a:spcAft>
                  <a:spcPts val="0"/>
                </a:spcAft>
                <a:buNone/>
              </a:pPr>
              <a:r>
                <a:rPr lang="es-CO" sz="1800">
                  <a:solidFill>
                    <a:schemeClr val="dk1"/>
                  </a:solidFill>
                  <a:latin typeface="Calibri"/>
                  <a:ea typeface="Calibri"/>
                  <a:cs typeface="Calibri"/>
                  <a:sym typeface="Calibri"/>
                </a:rPr>
                <a:t>productos</a:t>
              </a:r>
              <a:endParaRPr/>
            </a:p>
          </p:txBody>
        </p:sp>
        <p:grpSp>
          <p:nvGrpSpPr>
            <p:cNvPr id="394" name="Google Shape;394;p11"/>
            <p:cNvGrpSpPr/>
            <p:nvPr/>
          </p:nvGrpSpPr>
          <p:grpSpPr>
            <a:xfrm>
              <a:off x="4444162" y="2098830"/>
              <a:ext cx="1457921" cy="1525250"/>
              <a:chOff x="4187917" y="2905292"/>
              <a:chExt cx="1457921" cy="1525250"/>
            </a:xfrm>
          </p:grpSpPr>
          <p:pic>
            <p:nvPicPr>
              <p:cNvPr id="395" name="Google Shape;395;p11">
                <a:hlinkClick r:id="rId3"/>
              </p:cNvPr>
              <p:cNvPicPr preferRelativeResize="0"/>
              <p:nvPr/>
            </p:nvPicPr>
            <p:blipFill rotWithShape="1">
              <a:blip r:embed="rId4">
                <a:alphaModFix/>
              </a:blip>
              <a:srcRect b="0" l="0" r="0" t="0"/>
              <a:stretch/>
            </p:blipFill>
            <p:spPr>
              <a:xfrm>
                <a:off x="4508862" y="3293566"/>
                <a:ext cx="1136976" cy="1136976"/>
              </a:xfrm>
              <a:prstGeom prst="rect">
                <a:avLst/>
              </a:prstGeom>
              <a:noFill/>
              <a:ln>
                <a:noFill/>
              </a:ln>
            </p:spPr>
          </p:pic>
          <p:pic>
            <p:nvPicPr>
              <p:cNvPr id="396" name="Google Shape;396;p11">
                <a:hlinkClick r:id="rId5"/>
              </p:cNvPr>
              <p:cNvPicPr preferRelativeResize="0"/>
              <p:nvPr/>
            </p:nvPicPr>
            <p:blipFill rotWithShape="1">
              <a:blip r:embed="rId6">
                <a:alphaModFix/>
              </a:blip>
              <a:srcRect b="0" l="0" r="0" t="0"/>
              <a:stretch/>
            </p:blipFill>
            <p:spPr>
              <a:xfrm>
                <a:off x="4187917" y="2905292"/>
                <a:ext cx="1454135" cy="797046"/>
              </a:xfrm>
              <a:prstGeom prst="rect">
                <a:avLst/>
              </a:prstGeom>
              <a:noFill/>
              <a:ln>
                <a:noFill/>
              </a:ln>
            </p:spPr>
          </p:pic>
        </p:grpSp>
      </p:grpSp>
      <p:grpSp>
        <p:nvGrpSpPr>
          <p:cNvPr id="397" name="Google Shape;397;p11"/>
          <p:cNvGrpSpPr/>
          <p:nvPr/>
        </p:nvGrpSpPr>
        <p:grpSpPr>
          <a:xfrm>
            <a:off x="6391793" y="1753025"/>
            <a:ext cx="1664098" cy="1637450"/>
            <a:chOff x="5544953" y="1250431"/>
            <a:chExt cx="1653856" cy="2031068"/>
          </a:xfrm>
        </p:grpSpPr>
        <p:pic>
          <p:nvPicPr>
            <p:cNvPr id="398" name="Google Shape;398;p11">
              <a:hlinkClick r:id="rId7"/>
            </p:cNvPr>
            <p:cNvPicPr preferRelativeResize="0"/>
            <p:nvPr/>
          </p:nvPicPr>
          <p:blipFill rotWithShape="1">
            <a:blip r:embed="rId4">
              <a:alphaModFix/>
            </a:blip>
            <a:srcRect b="0" l="0" r="0" t="0"/>
            <a:stretch/>
          </p:blipFill>
          <p:spPr>
            <a:xfrm>
              <a:off x="5862112" y="1648954"/>
              <a:ext cx="1136976" cy="1136976"/>
            </a:xfrm>
            <a:prstGeom prst="rect">
              <a:avLst/>
            </a:prstGeom>
            <a:noFill/>
            <a:ln>
              <a:noFill/>
            </a:ln>
          </p:spPr>
        </p:pic>
        <p:pic>
          <p:nvPicPr>
            <p:cNvPr id="399" name="Google Shape;399;p11">
              <a:hlinkClick r:id="rId8"/>
            </p:cNvPr>
            <p:cNvPicPr preferRelativeResize="0"/>
            <p:nvPr/>
          </p:nvPicPr>
          <p:blipFill rotWithShape="1">
            <a:blip r:embed="rId6">
              <a:alphaModFix/>
            </a:blip>
            <a:srcRect b="0" l="0" r="0" t="0"/>
            <a:stretch/>
          </p:blipFill>
          <p:spPr>
            <a:xfrm>
              <a:off x="5544953" y="1250431"/>
              <a:ext cx="1454135" cy="797046"/>
            </a:xfrm>
            <a:prstGeom prst="rect">
              <a:avLst/>
            </a:prstGeom>
            <a:noFill/>
            <a:ln>
              <a:noFill/>
            </a:ln>
          </p:spPr>
        </p:pic>
        <p:sp>
          <p:nvSpPr>
            <p:cNvPr id="400" name="Google Shape;400;p11"/>
            <p:cNvSpPr txBox="1"/>
            <p:nvPr/>
          </p:nvSpPr>
          <p:spPr>
            <a:xfrm>
              <a:off x="5744674" y="2912167"/>
              <a:ext cx="145413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Notificación</a:t>
              </a:r>
              <a:endParaRPr/>
            </a:p>
          </p:txBody>
        </p:sp>
      </p:grpSp>
      <p:grpSp>
        <p:nvGrpSpPr>
          <p:cNvPr id="401" name="Google Shape;401;p11"/>
          <p:cNvGrpSpPr/>
          <p:nvPr/>
        </p:nvGrpSpPr>
        <p:grpSpPr>
          <a:xfrm>
            <a:off x="3452291" y="1642095"/>
            <a:ext cx="2300942" cy="1698075"/>
            <a:chOff x="3452291" y="1642095"/>
            <a:chExt cx="2300942" cy="1698075"/>
          </a:xfrm>
        </p:grpSpPr>
        <p:sp>
          <p:nvSpPr>
            <p:cNvPr id="402" name="Google Shape;402;p11"/>
            <p:cNvSpPr txBox="1"/>
            <p:nvPr/>
          </p:nvSpPr>
          <p:spPr>
            <a:xfrm>
              <a:off x="3452291" y="2970838"/>
              <a:ext cx="230094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Registro Fundación </a:t>
              </a:r>
              <a:endParaRPr/>
            </a:p>
          </p:txBody>
        </p:sp>
        <p:pic>
          <p:nvPicPr>
            <p:cNvPr id="403" name="Google Shape;403;p11">
              <a:hlinkClick r:id="rId9"/>
            </p:cNvPr>
            <p:cNvPicPr preferRelativeResize="0"/>
            <p:nvPr/>
          </p:nvPicPr>
          <p:blipFill rotWithShape="1">
            <a:blip r:embed="rId4">
              <a:alphaModFix/>
            </a:blip>
            <a:srcRect b="0" l="0" r="0" t="0"/>
            <a:stretch/>
          </p:blipFill>
          <p:spPr>
            <a:xfrm>
              <a:off x="4064925" y="1960826"/>
              <a:ext cx="1050390" cy="933333"/>
            </a:xfrm>
            <a:prstGeom prst="rect">
              <a:avLst/>
            </a:prstGeom>
            <a:noFill/>
            <a:ln>
              <a:noFill/>
            </a:ln>
          </p:spPr>
        </p:pic>
        <p:pic>
          <p:nvPicPr>
            <p:cNvPr id="404" name="Google Shape;404;p11"/>
            <p:cNvPicPr preferRelativeResize="0"/>
            <p:nvPr/>
          </p:nvPicPr>
          <p:blipFill rotWithShape="1">
            <a:blip r:embed="rId6">
              <a:alphaModFix/>
            </a:blip>
            <a:srcRect b="0" l="0" r="0" t="0"/>
            <a:stretch/>
          </p:blipFill>
          <p:spPr>
            <a:xfrm>
              <a:off x="3768422" y="1642095"/>
              <a:ext cx="1343395" cy="654288"/>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2"/>
          <p:cNvSpPr txBox="1"/>
          <p:nvPr>
            <p:ph type="title"/>
          </p:nvPr>
        </p:nvSpPr>
        <p:spPr>
          <a:xfrm>
            <a:off x="306880" y="425812"/>
            <a:ext cx="8159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123342"/>
              </a:buClr>
              <a:buSzPts val="2800"/>
              <a:buFont typeface="Calibri"/>
              <a:buNone/>
            </a:pPr>
            <a:r>
              <a:rPr b="1" lang="es-CO" sz="4400">
                <a:solidFill>
                  <a:srgbClr val="123342"/>
                </a:solidFill>
              </a:rPr>
              <a:t>Diagrama de caso de uso</a:t>
            </a:r>
            <a:endParaRPr/>
          </a:p>
        </p:txBody>
      </p:sp>
      <p:pic>
        <p:nvPicPr>
          <p:cNvPr id="410" name="Google Shape;410;p12">
            <a:hlinkClick r:id="rId3"/>
          </p:cNvPr>
          <p:cNvPicPr preferRelativeResize="0"/>
          <p:nvPr/>
        </p:nvPicPr>
        <p:blipFill rotWithShape="1">
          <a:blip r:embed="rId4">
            <a:alphaModFix/>
          </a:blip>
          <a:srcRect b="0" l="0" r="0" t="0"/>
          <a:stretch/>
        </p:blipFill>
        <p:spPr>
          <a:xfrm>
            <a:off x="1588107" y="1387491"/>
            <a:ext cx="3777662" cy="3571951"/>
          </a:xfrm>
          <a:prstGeom prst="rect">
            <a:avLst/>
          </a:prstGeom>
          <a:noFill/>
          <a:ln>
            <a:noFill/>
          </a:ln>
        </p:spPr>
      </p:pic>
      <p:pic>
        <p:nvPicPr>
          <p:cNvPr descr="Sena - Cámara de Comercio de Bogotá" id="411" name="Google Shape;411;p12"/>
          <p:cNvPicPr preferRelativeResize="0"/>
          <p:nvPr/>
        </p:nvPicPr>
        <p:blipFill rotWithShape="1">
          <a:blip r:embed="rId5">
            <a:alphaModFix/>
          </a:blip>
          <a:srcRect b="0" l="0" r="0" t="0"/>
          <a:stretch/>
        </p:blipFill>
        <p:spPr>
          <a:xfrm>
            <a:off x="8295024" y="256032"/>
            <a:ext cx="578258" cy="5612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descr="Sena - Cámara de Comercio de Bogotá" id="416" name="Google Shape;416;p13"/>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417" name="Google Shape;417;p13"/>
          <p:cNvSpPr txBox="1"/>
          <p:nvPr/>
        </p:nvSpPr>
        <p:spPr>
          <a:xfrm>
            <a:off x="1353536" y="216187"/>
            <a:ext cx="616305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123342"/>
                </a:solidFill>
                <a:latin typeface="Calibri"/>
                <a:ea typeface="Calibri"/>
                <a:cs typeface="Calibri"/>
                <a:sym typeface="Calibri"/>
              </a:rPr>
              <a:t>Documentación</a:t>
            </a:r>
            <a:endParaRPr/>
          </a:p>
        </p:txBody>
      </p:sp>
      <p:grpSp>
        <p:nvGrpSpPr>
          <p:cNvPr id="418" name="Google Shape;418;p13"/>
          <p:cNvGrpSpPr/>
          <p:nvPr/>
        </p:nvGrpSpPr>
        <p:grpSpPr>
          <a:xfrm>
            <a:off x="0" y="1545499"/>
            <a:ext cx="2249099" cy="3139587"/>
            <a:chOff x="504513" y="1618773"/>
            <a:chExt cx="2249099" cy="3139587"/>
          </a:xfrm>
        </p:grpSpPr>
        <p:pic>
          <p:nvPicPr>
            <p:cNvPr id="419" name="Google Shape;419;p13">
              <a:hlinkClick r:id="rId4"/>
            </p:cNvPr>
            <p:cNvPicPr preferRelativeResize="0"/>
            <p:nvPr/>
          </p:nvPicPr>
          <p:blipFill rotWithShape="1">
            <a:blip r:embed="rId5">
              <a:alphaModFix/>
            </a:blip>
            <a:srcRect b="0" l="0" r="0" t="0"/>
            <a:stretch/>
          </p:blipFill>
          <p:spPr>
            <a:xfrm>
              <a:off x="504513" y="1618773"/>
              <a:ext cx="2249099" cy="2249099"/>
            </a:xfrm>
            <a:prstGeom prst="rect">
              <a:avLst/>
            </a:prstGeom>
            <a:noFill/>
            <a:ln>
              <a:noFill/>
            </a:ln>
          </p:spPr>
        </p:pic>
        <p:pic>
          <p:nvPicPr>
            <p:cNvPr id="420" name="Google Shape;420;p13"/>
            <p:cNvPicPr preferRelativeResize="0"/>
            <p:nvPr/>
          </p:nvPicPr>
          <p:blipFill rotWithShape="1">
            <a:blip r:embed="rId6">
              <a:alphaModFix/>
            </a:blip>
            <a:srcRect b="0" l="0" r="0" t="0"/>
            <a:stretch/>
          </p:blipFill>
          <p:spPr>
            <a:xfrm>
              <a:off x="1077070" y="1674749"/>
              <a:ext cx="967886" cy="530521"/>
            </a:xfrm>
            <a:prstGeom prst="rect">
              <a:avLst/>
            </a:prstGeom>
            <a:noFill/>
            <a:ln>
              <a:noFill/>
            </a:ln>
          </p:spPr>
        </p:pic>
        <p:sp>
          <p:nvSpPr>
            <p:cNvPr id="421" name="Google Shape;421;p13"/>
            <p:cNvSpPr txBox="1"/>
            <p:nvPr/>
          </p:nvSpPr>
          <p:spPr>
            <a:xfrm>
              <a:off x="988188" y="4112029"/>
              <a:ext cx="12817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Objetivos  y Alcance</a:t>
              </a:r>
              <a:endParaRPr/>
            </a:p>
          </p:txBody>
        </p:sp>
      </p:grpSp>
      <p:grpSp>
        <p:nvGrpSpPr>
          <p:cNvPr id="422" name="Google Shape;422;p13"/>
          <p:cNvGrpSpPr/>
          <p:nvPr/>
        </p:nvGrpSpPr>
        <p:grpSpPr>
          <a:xfrm>
            <a:off x="2212567" y="1503381"/>
            <a:ext cx="2249099" cy="3127280"/>
            <a:chOff x="3274380" y="1618772"/>
            <a:chExt cx="2249099" cy="3127280"/>
          </a:xfrm>
        </p:grpSpPr>
        <p:sp>
          <p:nvSpPr>
            <p:cNvPr id="423" name="Google Shape;423;p13"/>
            <p:cNvSpPr txBox="1"/>
            <p:nvPr/>
          </p:nvSpPr>
          <p:spPr>
            <a:xfrm>
              <a:off x="3563973" y="4099721"/>
              <a:ext cx="174218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Requerimientos Normas IEE</a:t>
              </a:r>
              <a:endParaRPr/>
            </a:p>
          </p:txBody>
        </p:sp>
        <p:pic>
          <p:nvPicPr>
            <p:cNvPr id="424" name="Google Shape;424;p13">
              <a:hlinkClick r:id="rId7"/>
            </p:cNvPr>
            <p:cNvPicPr preferRelativeResize="0"/>
            <p:nvPr/>
          </p:nvPicPr>
          <p:blipFill rotWithShape="1">
            <a:blip r:embed="rId8">
              <a:alphaModFix/>
            </a:blip>
            <a:srcRect b="0" l="0" r="0" t="0"/>
            <a:stretch/>
          </p:blipFill>
          <p:spPr>
            <a:xfrm>
              <a:off x="3274380" y="1618772"/>
              <a:ext cx="2249099" cy="2249099"/>
            </a:xfrm>
            <a:prstGeom prst="rect">
              <a:avLst/>
            </a:prstGeom>
            <a:noFill/>
            <a:ln>
              <a:noFill/>
            </a:ln>
          </p:spPr>
        </p:pic>
        <p:pic>
          <p:nvPicPr>
            <p:cNvPr id="425" name="Google Shape;425;p13"/>
            <p:cNvPicPr preferRelativeResize="0"/>
            <p:nvPr/>
          </p:nvPicPr>
          <p:blipFill rotWithShape="1">
            <a:blip r:embed="rId9">
              <a:alphaModFix/>
            </a:blip>
            <a:srcRect b="0" l="0" r="0" t="0"/>
            <a:stretch/>
          </p:blipFill>
          <p:spPr>
            <a:xfrm>
              <a:off x="3881319" y="1780303"/>
              <a:ext cx="967886" cy="530521"/>
            </a:xfrm>
            <a:prstGeom prst="rect">
              <a:avLst/>
            </a:prstGeom>
            <a:noFill/>
            <a:ln>
              <a:noFill/>
            </a:ln>
          </p:spPr>
        </p:pic>
      </p:grpSp>
      <p:grpSp>
        <p:nvGrpSpPr>
          <p:cNvPr id="426" name="Google Shape;426;p13"/>
          <p:cNvGrpSpPr/>
          <p:nvPr/>
        </p:nvGrpSpPr>
        <p:grpSpPr>
          <a:xfrm>
            <a:off x="4419964" y="1503381"/>
            <a:ext cx="2249099" cy="3031483"/>
            <a:chOff x="6048176" y="1698353"/>
            <a:chExt cx="2249099" cy="3031483"/>
          </a:xfrm>
        </p:grpSpPr>
        <p:sp>
          <p:nvSpPr>
            <p:cNvPr id="427" name="Google Shape;427;p13"/>
            <p:cNvSpPr txBox="1"/>
            <p:nvPr/>
          </p:nvSpPr>
          <p:spPr>
            <a:xfrm>
              <a:off x="6113320" y="4083505"/>
              <a:ext cx="211880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Diagramas de caso de uso extendido</a:t>
              </a:r>
              <a:endParaRPr/>
            </a:p>
          </p:txBody>
        </p:sp>
        <p:pic>
          <p:nvPicPr>
            <p:cNvPr id="428" name="Google Shape;428;p13">
              <a:hlinkClick r:id="rId10"/>
            </p:cNvPr>
            <p:cNvPicPr preferRelativeResize="0"/>
            <p:nvPr/>
          </p:nvPicPr>
          <p:blipFill rotWithShape="1">
            <a:blip r:embed="rId8">
              <a:alphaModFix/>
            </a:blip>
            <a:srcRect b="0" l="0" r="0" t="0"/>
            <a:stretch/>
          </p:blipFill>
          <p:spPr>
            <a:xfrm>
              <a:off x="6048176" y="1698353"/>
              <a:ext cx="2249099" cy="2249099"/>
            </a:xfrm>
            <a:prstGeom prst="rect">
              <a:avLst/>
            </a:prstGeom>
            <a:noFill/>
            <a:ln>
              <a:noFill/>
            </a:ln>
          </p:spPr>
        </p:pic>
        <p:pic>
          <p:nvPicPr>
            <p:cNvPr id="429" name="Google Shape;429;p13"/>
            <p:cNvPicPr preferRelativeResize="0"/>
            <p:nvPr/>
          </p:nvPicPr>
          <p:blipFill rotWithShape="1">
            <a:blip r:embed="rId9">
              <a:alphaModFix/>
            </a:blip>
            <a:srcRect b="0" l="0" r="0" t="0"/>
            <a:stretch/>
          </p:blipFill>
          <p:spPr>
            <a:xfrm>
              <a:off x="6495294" y="1740471"/>
              <a:ext cx="967886" cy="530521"/>
            </a:xfrm>
            <a:prstGeom prst="rect">
              <a:avLst/>
            </a:prstGeom>
            <a:noFill/>
            <a:ln>
              <a:noFill/>
            </a:ln>
          </p:spPr>
        </p:pic>
      </p:grpSp>
      <p:grpSp>
        <p:nvGrpSpPr>
          <p:cNvPr id="430" name="Google Shape;430;p13"/>
          <p:cNvGrpSpPr/>
          <p:nvPr/>
        </p:nvGrpSpPr>
        <p:grpSpPr>
          <a:xfrm>
            <a:off x="6715947" y="1545499"/>
            <a:ext cx="2249099" cy="2754484"/>
            <a:chOff x="6048176" y="1698353"/>
            <a:chExt cx="2249099" cy="2754484"/>
          </a:xfrm>
        </p:grpSpPr>
        <p:sp>
          <p:nvSpPr>
            <p:cNvPr id="431" name="Google Shape;431;p13"/>
            <p:cNvSpPr txBox="1"/>
            <p:nvPr/>
          </p:nvSpPr>
          <p:spPr>
            <a:xfrm>
              <a:off x="6113320" y="4083505"/>
              <a:ext cx="211880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Ficha Técnica</a:t>
              </a:r>
              <a:endParaRPr sz="1800">
                <a:solidFill>
                  <a:schemeClr val="dk1"/>
                </a:solidFill>
                <a:latin typeface="Calibri"/>
                <a:ea typeface="Calibri"/>
                <a:cs typeface="Calibri"/>
                <a:sym typeface="Calibri"/>
              </a:endParaRPr>
            </a:p>
          </p:txBody>
        </p:sp>
        <p:pic>
          <p:nvPicPr>
            <p:cNvPr id="432" name="Google Shape;432;p13">
              <a:hlinkClick r:id="rId11"/>
            </p:cNvPr>
            <p:cNvPicPr preferRelativeResize="0"/>
            <p:nvPr/>
          </p:nvPicPr>
          <p:blipFill rotWithShape="1">
            <a:blip r:embed="rId8">
              <a:alphaModFix/>
            </a:blip>
            <a:srcRect b="0" l="0" r="0" t="0"/>
            <a:stretch/>
          </p:blipFill>
          <p:spPr>
            <a:xfrm>
              <a:off x="6048176" y="1698353"/>
              <a:ext cx="2249099" cy="2249099"/>
            </a:xfrm>
            <a:prstGeom prst="rect">
              <a:avLst/>
            </a:prstGeom>
            <a:noFill/>
            <a:ln>
              <a:noFill/>
            </a:ln>
          </p:spPr>
        </p:pic>
        <p:pic>
          <p:nvPicPr>
            <p:cNvPr id="433" name="Google Shape;433;p13"/>
            <p:cNvPicPr preferRelativeResize="0"/>
            <p:nvPr/>
          </p:nvPicPr>
          <p:blipFill rotWithShape="1">
            <a:blip r:embed="rId9">
              <a:alphaModFix/>
            </a:blip>
            <a:srcRect b="0" l="0" r="0" t="0"/>
            <a:stretch/>
          </p:blipFill>
          <p:spPr>
            <a:xfrm>
              <a:off x="6495294" y="1740471"/>
              <a:ext cx="967886" cy="530521"/>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descr="Sena - Cámara de Comercio de Bogotá" id="438" name="Google Shape;438;p14"/>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439" name="Google Shape;439;p14"/>
          <p:cNvSpPr txBox="1"/>
          <p:nvPr/>
        </p:nvSpPr>
        <p:spPr>
          <a:xfrm>
            <a:off x="1353536" y="216187"/>
            <a:ext cx="616305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123342"/>
                </a:solidFill>
                <a:latin typeface="Calibri"/>
                <a:ea typeface="Calibri"/>
                <a:cs typeface="Calibri"/>
                <a:sym typeface="Calibri"/>
              </a:rPr>
              <a:t>Manuales</a:t>
            </a:r>
            <a:endParaRPr b="1" sz="4000">
              <a:solidFill>
                <a:srgbClr val="123342"/>
              </a:solidFill>
              <a:latin typeface="Calibri"/>
              <a:ea typeface="Calibri"/>
              <a:cs typeface="Calibri"/>
              <a:sym typeface="Calibri"/>
            </a:endParaRPr>
          </a:p>
        </p:txBody>
      </p:sp>
      <p:grpSp>
        <p:nvGrpSpPr>
          <p:cNvPr id="440" name="Google Shape;440;p14"/>
          <p:cNvGrpSpPr/>
          <p:nvPr/>
        </p:nvGrpSpPr>
        <p:grpSpPr>
          <a:xfrm>
            <a:off x="0" y="1545499"/>
            <a:ext cx="2249099" cy="2862588"/>
            <a:chOff x="504513" y="1618773"/>
            <a:chExt cx="2249099" cy="2862588"/>
          </a:xfrm>
        </p:grpSpPr>
        <p:pic>
          <p:nvPicPr>
            <p:cNvPr id="441" name="Google Shape;441;p14">
              <a:hlinkClick r:id="rId4"/>
            </p:cNvPr>
            <p:cNvPicPr preferRelativeResize="0"/>
            <p:nvPr/>
          </p:nvPicPr>
          <p:blipFill rotWithShape="1">
            <a:blip r:embed="rId5">
              <a:alphaModFix/>
            </a:blip>
            <a:srcRect b="0" l="0" r="0" t="0"/>
            <a:stretch/>
          </p:blipFill>
          <p:spPr>
            <a:xfrm>
              <a:off x="504513" y="1618773"/>
              <a:ext cx="2249099" cy="2249099"/>
            </a:xfrm>
            <a:prstGeom prst="rect">
              <a:avLst/>
            </a:prstGeom>
            <a:noFill/>
            <a:ln>
              <a:noFill/>
            </a:ln>
          </p:spPr>
        </p:pic>
        <p:pic>
          <p:nvPicPr>
            <p:cNvPr id="442" name="Google Shape;442;p14"/>
            <p:cNvPicPr preferRelativeResize="0"/>
            <p:nvPr/>
          </p:nvPicPr>
          <p:blipFill rotWithShape="1">
            <a:blip r:embed="rId6">
              <a:alphaModFix/>
            </a:blip>
            <a:srcRect b="0" l="0" r="0" t="0"/>
            <a:stretch/>
          </p:blipFill>
          <p:spPr>
            <a:xfrm>
              <a:off x="1077070" y="1674749"/>
              <a:ext cx="967886" cy="530521"/>
            </a:xfrm>
            <a:prstGeom prst="rect">
              <a:avLst/>
            </a:prstGeom>
            <a:noFill/>
            <a:ln>
              <a:noFill/>
            </a:ln>
          </p:spPr>
        </p:pic>
        <p:sp>
          <p:nvSpPr>
            <p:cNvPr id="443" name="Google Shape;443;p14"/>
            <p:cNvSpPr txBox="1"/>
            <p:nvPr/>
          </p:nvSpPr>
          <p:spPr>
            <a:xfrm>
              <a:off x="988188" y="4112029"/>
              <a:ext cx="12817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Pruebas</a:t>
              </a:r>
              <a:endParaRPr sz="1800">
                <a:solidFill>
                  <a:schemeClr val="dk1"/>
                </a:solidFill>
                <a:latin typeface="Calibri"/>
                <a:ea typeface="Calibri"/>
                <a:cs typeface="Calibri"/>
                <a:sym typeface="Calibri"/>
              </a:endParaRPr>
            </a:p>
          </p:txBody>
        </p:sp>
      </p:grpSp>
      <p:grpSp>
        <p:nvGrpSpPr>
          <p:cNvPr id="444" name="Google Shape;444;p14"/>
          <p:cNvGrpSpPr/>
          <p:nvPr/>
        </p:nvGrpSpPr>
        <p:grpSpPr>
          <a:xfrm>
            <a:off x="3119793" y="1459412"/>
            <a:ext cx="2249099" cy="2850281"/>
            <a:chOff x="3274380" y="1618772"/>
            <a:chExt cx="2249099" cy="2850281"/>
          </a:xfrm>
        </p:grpSpPr>
        <p:sp>
          <p:nvSpPr>
            <p:cNvPr id="445" name="Google Shape;445;p14"/>
            <p:cNvSpPr txBox="1"/>
            <p:nvPr/>
          </p:nvSpPr>
          <p:spPr>
            <a:xfrm>
              <a:off x="3563973" y="4099721"/>
              <a:ext cx="174218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Técnico</a:t>
              </a:r>
              <a:endParaRPr/>
            </a:p>
          </p:txBody>
        </p:sp>
        <p:pic>
          <p:nvPicPr>
            <p:cNvPr id="446" name="Google Shape;446;p14">
              <a:hlinkClick r:id="rId7"/>
            </p:cNvPr>
            <p:cNvPicPr preferRelativeResize="0"/>
            <p:nvPr/>
          </p:nvPicPr>
          <p:blipFill rotWithShape="1">
            <a:blip r:embed="rId5">
              <a:alphaModFix/>
            </a:blip>
            <a:srcRect b="0" l="0" r="0" t="0"/>
            <a:stretch/>
          </p:blipFill>
          <p:spPr>
            <a:xfrm>
              <a:off x="3274380" y="1618772"/>
              <a:ext cx="2249099" cy="2249099"/>
            </a:xfrm>
            <a:prstGeom prst="rect">
              <a:avLst/>
            </a:prstGeom>
            <a:noFill/>
            <a:ln>
              <a:noFill/>
            </a:ln>
          </p:spPr>
        </p:pic>
        <p:pic>
          <p:nvPicPr>
            <p:cNvPr id="447" name="Google Shape;447;p14"/>
            <p:cNvPicPr preferRelativeResize="0"/>
            <p:nvPr/>
          </p:nvPicPr>
          <p:blipFill rotWithShape="1">
            <a:blip r:embed="rId6">
              <a:alphaModFix/>
            </a:blip>
            <a:srcRect b="0" l="0" r="0" t="0"/>
            <a:stretch/>
          </p:blipFill>
          <p:spPr>
            <a:xfrm>
              <a:off x="3881319" y="1780303"/>
              <a:ext cx="967886" cy="530521"/>
            </a:xfrm>
            <a:prstGeom prst="rect">
              <a:avLst/>
            </a:prstGeom>
            <a:noFill/>
            <a:ln>
              <a:noFill/>
            </a:ln>
          </p:spPr>
        </p:pic>
      </p:grpSp>
      <p:grpSp>
        <p:nvGrpSpPr>
          <p:cNvPr id="448" name="Google Shape;448;p14"/>
          <p:cNvGrpSpPr/>
          <p:nvPr/>
        </p:nvGrpSpPr>
        <p:grpSpPr>
          <a:xfrm>
            <a:off x="5966662" y="1414512"/>
            <a:ext cx="2249099" cy="2754484"/>
            <a:chOff x="6048176" y="1698353"/>
            <a:chExt cx="2249099" cy="2754484"/>
          </a:xfrm>
        </p:grpSpPr>
        <p:sp>
          <p:nvSpPr>
            <p:cNvPr id="449" name="Google Shape;449;p14"/>
            <p:cNvSpPr txBox="1"/>
            <p:nvPr/>
          </p:nvSpPr>
          <p:spPr>
            <a:xfrm>
              <a:off x="6113320" y="4083505"/>
              <a:ext cx="211880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Instalación</a:t>
              </a:r>
              <a:endParaRPr sz="1800">
                <a:solidFill>
                  <a:schemeClr val="dk1"/>
                </a:solidFill>
                <a:latin typeface="Calibri"/>
                <a:ea typeface="Calibri"/>
                <a:cs typeface="Calibri"/>
                <a:sym typeface="Calibri"/>
              </a:endParaRPr>
            </a:p>
          </p:txBody>
        </p:sp>
        <p:pic>
          <p:nvPicPr>
            <p:cNvPr id="450" name="Google Shape;450;p14">
              <a:hlinkClick r:id="rId8"/>
            </p:cNvPr>
            <p:cNvPicPr preferRelativeResize="0"/>
            <p:nvPr/>
          </p:nvPicPr>
          <p:blipFill rotWithShape="1">
            <a:blip r:embed="rId5">
              <a:alphaModFix/>
            </a:blip>
            <a:srcRect b="0" l="0" r="0" t="0"/>
            <a:stretch/>
          </p:blipFill>
          <p:spPr>
            <a:xfrm>
              <a:off x="6048176" y="1698353"/>
              <a:ext cx="2249099" cy="2249099"/>
            </a:xfrm>
            <a:prstGeom prst="rect">
              <a:avLst/>
            </a:prstGeom>
            <a:noFill/>
            <a:ln>
              <a:noFill/>
            </a:ln>
          </p:spPr>
        </p:pic>
        <p:pic>
          <p:nvPicPr>
            <p:cNvPr id="451" name="Google Shape;451;p14"/>
            <p:cNvPicPr preferRelativeResize="0"/>
            <p:nvPr/>
          </p:nvPicPr>
          <p:blipFill rotWithShape="1">
            <a:blip r:embed="rId6">
              <a:alphaModFix/>
            </a:blip>
            <a:srcRect b="0" l="0" r="0" t="0"/>
            <a:stretch/>
          </p:blipFill>
          <p:spPr>
            <a:xfrm>
              <a:off x="6495294" y="1740471"/>
              <a:ext cx="967886" cy="530521"/>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descr="Sena - Cámara de Comercio de Bogotá" id="456" name="Google Shape;456;p15"/>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457" name="Google Shape;457;p15"/>
          <p:cNvSpPr txBox="1"/>
          <p:nvPr/>
        </p:nvSpPr>
        <p:spPr>
          <a:xfrm>
            <a:off x="1353536" y="216187"/>
            <a:ext cx="616305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123342"/>
                </a:solidFill>
                <a:latin typeface="Calibri"/>
                <a:ea typeface="Calibri"/>
                <a:cs typeface="Calibri"/>
                <a:sym typeface="Calibri"/>
              </a:rPr>
              <a:t>Manuales</a:t>
            </a:r>
            <a:endParaRPr b="1" sz="4000">
              <a:solidFill>
                <a:srgbClr val="123342"/>
              </a:solidFill>
              <a:latin typeface="Calibri"/>
              <a:ea typeface="Calibri"/>
              <a:cs typeface="Calibri"/>
              <a:sym typeface="Calibri"/>
            </a:endParaRPr>
          </a:p>
        </p:txBody>
      </p:sp>
      <p:grpSp>
        <p:nvGrpSpPr>
          <p:cNvPr id="458" name="Google Shape;458;p15"/>
          <p:cNvGrpSpPr/>
          <p:nvPr/>
        </p:nvGrpSpPr>
        <p:grpSpPr>
          <a:xfrm>
            <a:off x="0" y="1545499"/>
            <a:ext cx="2249099" cy="2862588"/>
            <a:chOff x="504513" y="1618773"/>
            <a:chExt cx="2249099" cy="2862588"/>
          </a:xfrm>
        </p:grpSpPr>
        <p:pic>
          <p:nvPicPr>
            <p:cNvPr id="459" name="Google Shape;459;p15">
              <a:hlinkClick r:id="rId4"/>
            </p:cNvPr>
            <p:cNvPicPr preferRelativeResize="0"/>
            <p:nvPr/>
          </p:nvPicPr>
          <p:blipFill rotWithShape="1">
            <a:blip r:embed="rId5">
              <a:alphaModFix/>
            </a:blip>
            <a:srcRect b="0" l="0" r="0" t="0"/>
            <a:stretch/>
          </p:blipFill>
          <p:spPr>
            <a:xfrm>
              <a:off x="504513" y="1618773"/>
              <a:ext cx="2249099" cy="2249099"/>
            </a:xfrm>
            <a:prstGeom prst="rect">
              <a:avLst/>
            </a:prstGeom>
            <a:noFill/>
            <a:ln>
              <a:noFill/>
            </a:ln>
          </p:spPr>
        </p:pic>
        <p:pic>
          <p:nvPicPr>
            <p:cNvPr id="460" name="Google Shape;460;p15"/>
            <p:cNvPicPr preferRelativeResize="0"/>
            <p:nvPr/>
          </p:nvPicPr>
          <p:blipFill rotWithShape="1">
            <a:blip r:embed="rId6">
              <a:alphaModFix/>
            </a:blip>
            <a:srcRect b="0" l="0" r="0" t="0"/>
            <a:stretch/>
          </p:blipFill>
          <p:spPr>
            <a:xfrm>
              <a:off x="1077070" y="1674749"/>
              <a:ext cx="967886" cy="530521"/>
            </a:xfrm>
            <a:prstGeom prst="rect">
              <a:avLst/>
            </a:prstGeom>
            <a:noFill/>
            <a:ln>
              <a:noFill/>
            </a:ln>
          </p:spPr>
        </p:pic>
        <p:sp>
          <p:nvSpPr>
            <p:cNvPr id="461" name="Google Shape;461;p15"/>
            <p:cNvSpPr txBox="1"/>
            <p:nvPr/>
          </p:nvSpPr>
          <p:spPr>
            <a:xfrm>
              <a:off x="988188" y="4112029"/>
              <a:ext cx="12817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Contrato</a:t>
              </a:r>
              <a:endParaRPr sz="1800">
                <a:solidFill>
                  <a:schemeClr val="dk1"/>
                </a:solidFill>
                <a:latin typeface="Calibri"/>
                <a:ea typeface="Calibri"/>
                <a:cs typeface="Calibri"/>
                <a:sym typeface="Calibri"/>
              </a:endParaRPr>
            </a:p>
          </p:txBody>
        </p:sp>
      </p:grpSp>
      <p:grpSp>
        <p:nvGrpSpPr>
          <p:cNvPr id="462" name="Google Shape;462;p15"/>
          <p:cNvGrpSpPr/>
          <p:nvPr/>
        </p:nvGrpSpPr>
        <p:grpSpPr>
          <a:xfrm>
            <a:off x="3251860" y="1545499"/>
            <a:ext cx="2374538" cy="2796603"/>
            <a:chOff x="6048176" y="1698353"/>
            <a:chExt cx="2249099" cy="2754485"/>
          </a:xfrm>
        </p:grpSpPr>
        <p:sp>
          <p:nvSpPr>
            <p:cNvPr id="463" name="Google Shape;463;p15"/>
            <p:cNvSpPr txBox="1"/>
            <p:nvPr/>
          </p:nvSpPr>
          <p:spPr>
            <a:xfrm>
              <a:off x="6113320" y="4083506"/>
              <a:ext cx="211880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Uso de Software</a:t>
              </a:r>
              <a:endParaRPr sz="1800">
                <a:solidFill>
                  <a:schemeClr val="dk1"/>
                </a:solidFill>
                <a:latin typeface="Calibri"/>
                <a:ea typeface="Calibri"/>
                <a:cs typeface="Calibri"/>
                <a:sym typeface="Calibri"/>
              </a:endParaRPr>
            </a:p>
          </p:txBody>
        </p:sp>
        <p:pic>
          <p:nvPicPr>
            <p:cNvPr id="464" name="Google Shape;464;p15">
              <a:hlinkClick r:id="rId7"/>
            </p:cNvPr>
            <p:cNvPicPr preferRelativeResize="0"/>
            <p:nvPr/>
          </p:nvPicPr>
          <p:blipFill rotWithShape="1">
            <a:blip r:embed="rId5">
              <a:alphaModFix/>
            </a:blip>
            <a:srcRect b="0" l="0" r="0" t="0"/>
            <a:stretch/>
          </p:blipFill>
          <p:spPr>
            <a:xfrm>
              <a:off x="6048176" y="1698353"/>
              <a:ext cx="2249099" cy="2249099"/>
            </a:xfrm>
            <a:prstGeom prst="rect">
              <a:avLst/>
            </a:prstGeom>
            <a:noFill/>
            <a:ln>
              <a:noFill/>
            </a:ln>
          </p:spPr>
        </p:pic>
        <p:pic>
          <p:nvPicPr>
            <p:cNvPr id="465" name="Google Shape;465;p15"/>
            <p:cNvPicPr preferRelativeResize="0"/>
            <p:nvPr/>
          </p:nvPicPr>
          <p:blipFill rotWithShape="1">
            <a:blip r:embed="rId6">
              <a:alphaModFix/>
            </a:blip>
            <a:srcRect b="0" l="0" r="0" t="0"/>
            <a:stretch/>
          </p:blipFill>
          <p:spPr>
            <a:xfrm>
              <a:off x="6495294" y="1740471"/>
              <a:ext cx="967886" cy="530521"/>
            </a:xfrm>
            <a:prstGeom prst="rect">
              <a:avLst/>
            </a:prstGeom>
            <a:noFill/>
            <a:ln>
              <a:noFill/>
            </a:ln>
          </p:spPr>
        </p:pic>
      </p:grpSp>
      <p:grpSp>
        <p:nvGrpSpPr>
          <p:cNvPr id="466" name="Google Shape;466;p15"/>
          <p:cNvGrpSpPr/>
          <p:nvPr/>
        </p:nvGrpSpPr>
        <p:grpSpPr>
          <a:xfrm>
            <a:off x="6335054" y="1545499"/>
            <a:ext cx="2249099" cy="2754484"/>
            <a:chOff x="6048176" y="1698353"/>
            <a:chExt cx="2249099" cy="2754484"/>
          </a:xfrm>
        </p:grpSpPr>
        <p:sp>
          <p:nvSpPr>
            <p:cNvPr id="467" name="Google Shape;467;p15"/>
            <p:cNvSpPr txBox="1"/>
            <p:nvPr/>
          </p:nvSpPr>
          <p:spPr>
            <a:xfrm>
              <a:off x="6113320" y="4083505"/>
              <a:ext cx="211880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Proveedores</a:t>
              </a:r>
              <a:endParaRPr/>
            </a:p>
          </p:txBody>
        </p:sp>
        <p:pic>
          <p:nvPicPr>
            <p:cNvPr id="468" name="Google Shape;468;p15">
              <a:hlinkClick r:id="rId8"/>
            </p:cNvPr>
            <p:cNvPicPr preferRelativeResize="0"/>
            <p:nvPr/>
          </p:nvPicPr>
          <p:blipFill rotWithShape="1">
            <a:blip r:embed="rId5">
              <a:alphaModFix/>
            </a:blip>
            <a:srcRect b="0" l="0" r="0" t="0"/>
            <a:stretch/>
          </p:blipFill>
          <p:spPr>
            <a:xfrm>
              <a:off x="6048176" y="1698353"/>
              <a:ext cx="2249099" cy="2249099"/>
            </a:xfrm>
            <a:prstGeom prst="rect">
              <a:avLst/>
            </a:prstGeom>
            <a:noFill/>
            <a:ln>
              <a:noFill/>
            </a:ln>
          </p:spPr>
        </p:pic>
        <p:pic>
          <p:nvPicPr>
            <p:cNvPr id="469" name="Google Shape;469;p15"/>
            <p:cNvPicPr preferRelativeResize="0"/>
            <p:nvPr/>
          </p:nvPicPr>
          <p:blipFill rotWithShape="1">
            <a:blip r:embed="rId6">
              <a:alphaModFix/>
            </a:blip>
            <a:srcRect b="0" l="0" r="0" t="0"/>
            <a:stretch/>
          </p:blipFill>
          <p:spPr>
            <a:xfrm>
              <a:off x="6495294" y="1740471"/>
              <a:ext cx="967886" cy="530521"/>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descr="Sena - Cámara de Comercio de Bogotá" id="474" name="Google Shape;474;p16"/>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475" name="Google Shape;475;p16"/>
          <p:cNvSpPr txBox="1"/>
          <p:nvPr/>
        </p:nvSpPr>
        <p:spPr>
          <a:xfrm>
            <a:off x="1353536" y="216187"/>
            <a:ext cx="616305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123342"/>
                </a:solidFill>
                <a:latin typeface="Calibri"/>
                <a:ea typeface="Calibri"/>
                <a:cs typeface="Calibri"/>
                <a:sym typeface="Calibri"/>
              </a:rPr>
              <a:t>Manuales</a:t>
            </a:r>
            <a:endParaRPr b="1" sz="4000">
              <a:solidFill>
                <a:srgbClr val="123342"/>
              </a:solidFill>
              <a:latin typeface="Calibri"/>
              <a:ea typeface="Calibri"/>
              <a:cs typeface="Calibri"/>
              <a:sym typeface="Calibri"/>
            </a:endParaRPr>
          </a:p>
        </p:txBody>
      </p:sp>
      <p:grpSp>
        <p:nvGrpSpPr>
          <p:cNvPr id="476" name="Google Shape;476;p16"/>
          <p:cNvGrpSpPr/>
          <p:nvPr/>
        </p:nvGrpSpPr>
        <p:grpSpPr>
          <a:xfrm>
            <a:off x="1353536" y="1479514"/>
            <a:ext cx="2249099" cy="2862588"/>
            <a:chOff x="504513" y="1618773"/>
            <a:chExt cx="2249099" cy="2862588"/>
          </a:xfrm>
        </p:grpSpPr>
        <p:pic>
          <p:nvPicPr>
            <p:cNvPr id="477" name="Google Shape;477;p16">
              <a:hlinkClick r:id="rId4"/>
            </p:cNvPr>
            <p:cNvPicPr preferRelativeResize="0"/>
            <p:nvPr/>
          </p:nvPicPr>
          <p:blipFill rotWithShape="1">
            <a:blip r:embed="rId5">
              <a:alphaModFix/>
            </a:blip>
            <a:srcRect b="0" l="0" r="0" t="0"/>
            <a:stretch/>
          </p:blipFill>
          <p:spPr>
            <a:xfrm>
              <a:off x="504513" y="1618773"/>
              <a:ext cx="2249099" cy="2249099"/>
            </a:xfrm>
            <a:prstGeom prst="rect">
              <a:avLst/>
            </a:prstGeom>
            <a:noFill/>
            <a:ln>
              <a:noFill/>
            </a:ln>
          </p:spPr>
        </p:pic>
        <p:pic>
          <p:nvPicPr>
            <p:cNvPr id="478" name="Google Shape;478;p16"/>
            <p:cNvPicPr preferRelativeResize="0"/>
            <p:nvPr/>
          </p:nvPicPr>
          <p:blipFill rotWithShape="1">
            <a:blip r:embed="rId6">
              <a:alphaModFix/>
            </a:blip>
            <a:srcRect b="0" l="0" r="0" t="0"/>
            <a:stretch/>
          </p:blipFill>
          <p:spPr>
            <a:xfrm>
              <a:off x="1077070" y="1674749"/>
              <a:ext cx="967886" cy="530521"/>
            </a:xfrm>
            <a:prstGeom prst="rect">
              <a:avLst/>
            </a:prstGeom>
            <a:noFill/>
            <a:ln>
              <a:noFill/>
            </a:ln>
          </p:spPr>
        </p:pic>
        <p:sp>
          <p:nvSpPr>
            <p:cNvPr id="479" name="Google Shape;479;p16"/>
            <p:cNvSpPr txBox="1"/>
            <p:nvPr/>
          </p:nvSpPr>
          <p:spPr>
            <a:xfrm>
              <a:off x="988188" y="4112029"/>
              <a:ext cx="128174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Usuario</a:t>
              </a:r>
              <a:endParaRPr sz="1800">
                <a:solidFill>
                  <a:schemeClr val="dk1"/>
                </a:solidFill>
                <a:latin typeface="Calibri"/>
                <a:ea typeface="Calibri"/>
                <a:cs typeface="Calibri"/>
                <a:sym typeface="Calibri"/>
              </a:endParaRPr>
            </a:p>
          </p:txBody>
        </p:sp>
      </p:grpSp>
      <p:grpSp>
        <p:nvGrpSpPr>
          <p:cNvPr id="480" name="Google Shape;480;p16"/>
          <p:cNvGrpSpPr/>
          <p:nvPr/>
        </p:nvGrpSpPr>
        <p:grpSpPr>
          <a:xfrm>
            <a:off x="5142056" y="1479514"/>
            <a:ext cx="2374538" cy="2796603"/>
            <a:chOff x="6048176" y="1698353"/>
            <a:chExt cx="2249099" cy="2754485"/>
          </a:xfrm>
        </p:grpSpPr>
        <p:sp>
          <p:nvSpPr>
            <p:cNvPr id="481" name="Google Shape;481;p16"/>
            <p:cNvSpPr txBox="1"/>
            <p:nvPr/>
          </p:nvSpPr>
          <p:spPr>
            <a:xfrm>
              <a:off x="6113320" y="4083506"/>
              <a:ext cx="211880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OPERACIONES</a:t>
              </a:r>
              <a:endParaRPr/>
            </a:p>
          </p:txBody>
        </p:sp>
        <p:pic>
          <p:nvPicPr>
            <p:cNvPr id="482" name="Google Shape;482;p16">
              <a:hlinkClick r:id="rId7"/>
            </p:cNvPr>
            <p:cNvPicPr preferRelativeResize="0"/>
            <p:nvPr/>
          </p:nvPicPr>
          <p:blipFill rotWithShape="1">
            <a:blip r:embed="rId5">
              <a:alphaModFix/>
            </a:blip>
            <a:srcRect b="0" l="0" r="0" t="0"/>
            <a:stretch/>
          </p:blipFill>
          <p:spPr>
            <a:xfrm>
              <a:off x="6048176" y="1698353"/>
              <a:ext cx="2249099" cy="2249099"/>
            </a:xfrm>
            <a:prstGeom prst="rect">
              <a:avLst/>
            </a:prstGeom>
            <a:noFill/>
            <a:ln>
              <a:noFill/>
            </a:ln>
          </p:spPr>
        </p:pic>
        <p:pic>
          <p:nvPicPr>
            <p:cNvPr id="483" name="Google Shape;483;p16"/>
            <p:cNvPicPr preferRelativeResize="0"/>
            <p:nvPr/>
          </p:nvPicPr>
          <p:blipFill rotWithShape="1">
            <a:blip r:embed="rId6">
              <a:alphaModFix/>
            </a:blip>
            <a:srcRect b="0" l="0" r="0" t="0"/>
            <a:stretch/>
          </p:blipFill>
          <p:spPr>
            <a:xfrm>
              <a:off x="6495294" y="1740471"/>
              <a:ext cx="967886" cy="530521"/>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7"/>
          <p:cNvSpPr txBox="1"/>
          <p:nvPr/>
        </p:nvSpPr>
        <p:spPr>
          <a:xfrm>
            <a:off x="1329607" y="722056"/>
            <a:ext cx="6756851"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123342"/>
                </a:solidFill>
                <a:latin typeface="Calibri"/>
                <a:ea typeface="Calibri"/>
                <a:cs typeface="Calibri"/>
                <a:sym typeface="Calibri"/>
              </a:rPr>
              <a:t>Sistema Control de Versiones </a:t>
            </a:r>
            <a:endParaRPr/>
          </a:p>
          <a:p>
            <a:pPr indent="0" lvl="0" marL="0" marR="0" rtl="0" algn="ctr">
              <a:spcBef>
                <a:spcPts val="0"/>
              </a:spcBef>
              <a:spcAft>
                <a:spcPts val="0"/>
              </a:spcAft>
              <a:buNone/>
            </a:pPr>
            <a:r>
              <a:t/>
            </a:r>
            <a:endParaRPr b="1" sz="4000">
              <a:solidFill>
                <a:srgbClr val="3F3F3F"/>
              </a:solidFill>
              <a:latin typeface="Calibri"/>
              <a:ea typeface="Calibri"/>
              <a:cs typeface="Calibri"/>
              <a:sym typeface="Calibri"/>
            </a:endParaRPr>
          </a:p>
        </p:txBody>
      </p:sp>
      <p:pic>
        <p:nvPicPr>
          <p:cNvPr id="489" name="Google Shape;489;p17">
            <a:hlinkClick r:id="rId3"/>
          </p:cNvPr>
          <p:cNvPicPr preferRelativeResize="0"/>
          <p:nvPr/>
        </p:nvPicPr>
        <p:blipFill rotWithShape="1">
          <a:blip r:embed="rId4">
            <a:alphaModFix/>
          </a:blip>
          <a:srcRect b="0" l="0" r="0" t="0"/>
          <a:stretch/>
        </p:blipFill>
        <p:spPr>
          <a:xfrm>
            <a:off x="3194304" y="1664261"/>
            <a:ext cx="2584458" cy="2584458"/>
          </a:xfrm>
          <a:prstGeom prst="rect">
            <a:avLst/>
          </a:prstGeom>
          <a:noFill/>
          <a:ln>
            <a:noFill/>
          </a:ln>
        </p:spPr>
      </p:pic>
      <p:sp>
        <p:nvSpPr>
          <p:cNvPr id="490" name="Google Shape;490;p17">
            <a:hlinkClick r:id="rId5"/>
          </p:cNvPr>
          <p:cNvSpPr txBox="1"/>
          <p:nvPr/>
        </p:nvSpPr>
        <p:spPr>
          <a:xfrm>
            <a:off x="3895336" y="4304276"/>
            <a:ext cx="1503472"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500">
                <a:solidFill>
                  <a:schemeClr val="dk1"/>
                </a:solidFill>
                <a:latin typeface="Calibri"/>
                <a:ea typeface="Calibri"/>
                <a:cs typeface="Calibri"/>
                <a:sym typeface="Calibri"/>
              </a:rPr>
              <a:t>Git Hub</a:t>
            </a:r>
            <a:endParaRPr/>
          </a:p>
        </p:txBody>
      </p:sp>
      <p:pic>
        <p:nvPicPr>
          <p:cNvPr descr="Sena - Cámara de Comercio de Bogotá" id="491" name="Google Shape;491;p17"/>
          <p:cNvPicPr preferRelativeResize="0"/>
          <p:nvPr/>
        </p:nvPicPr>
        <p:blipFill rotWithShape="1">
          <a:blip r:embed="rId6">
            <a:alphaModFix/>
          </a:blip>
          <a:srcRect b="0" l="0" r="0" t="0"/>
          <a:stretch/>
        </p:blipFill>
        <p:spPr>
          <a:xfrm>
            <a:off x="8295024" y="256032"/>
            <a:ext cx="578258" cy="5612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descr="Sena - Cámara de Comercio de Bogotá" id="496" name="Google Shape;496;p18"/>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497" name="Google Shape;497;p18"/>
          <p:cNvSpPr txBox="1"/>
          <p:nvPr/>
        </p:nvSpPr>
        <p:spPr>
          <a:xfrm>
            <a:off x="1353536" y="216187"/>
            <a:ext cx="616305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123342"/>
                </a:solidFill>
                <a:latin typeface="Calibri"/>
                <a:ea typeface="Calibri"/>
                <a:cs typeface="Calibri"/>
                <a:sym typeface="Calibri"/>
              </a:rPr>
              <a:t>Planeación</a:t>
            </a:r>
            <a:endParaRPr b="1" sz="4000">
              <a:solidFill>
                <a:srgbClr val="123342"/>
              </a:solidFill>
              <a:latin typeface="Calibri"/>
              <a:ea typeface="Calibri"/>
              <a:cs typeface="Calibri"/>
              <a:sym typeface="Calibri"/>
            </a:endParaRPr>
          </a:p>
        </p:txBody>
      </p:sp>
      <p:grpSp>
        <p:nvGrpSpPr>
          <p:cNvPr id="498" name="Google Shape;498;p18"/>
          <p:cNvGrpSpPr/>
          <p:nvPr/>
        </p:nvGrpSpPr>
        <p:grpSpPr>
          <a:xfrm>
            <a:off x="1088017" y="1545499"/>
            <a:ext cx="2249099" cy="2850281"/>
            <a:chOff x="3274380" y="1618772"/>
            <a:chExt cx="2249099" cy="2850281"/>
          </a:xfrm>
        </p:grpSpPr>
        <p:sp>
          <p:nvSpPr>
            <p:cNvPr id="499" name="Google Shape;499;p18"/>
            <p:cNvSpPr txBox="1"/>
            <p:nvPr/>
          </p:nvSpPr>
          <p:spPr>
            <a:xfrm>
              <a:off x="3563973" y="4099721"/>
              <a:ext cx="174218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Migración</a:t>
              </a:r>
              <a:endParaRPr/>
            </a:p>
          </p:txBody>
        </p:sp>
        <p:pic>
          <p:nvPicPr>
            <p:cNvPr id="500" name="Google Shape;500;p18">
              <a:hlinkClick r:id="rId4"/>
            </p:cNvPr>
            <p:cNvPicPr preferRelativeResize="0"/>
            <p:nvPr/>
          </p:nvPicPr>
          <p:blipFill rotWithShape="1">
            <a:blip r:embed="rId5">
              <a:alphaModFix/>
            </a:blip>
            <a:srcRect b="0" l="0" r="0" t="0"/>
            <a:stretch/>
          </p:blipFill>
          <p:spPr>
            <a:xfrm>
              <a:off x="3274380" y="1618772"/>
              <a:ext cx="2249099" cy="2249099"/>
            </a:xfrm>
            <a:prstGeom prst="rect">
              <a:avLst/>
            </a:prstGeom>
            <a:noFill/>
            <a:ln>
              <a:noFill/>
            </a:ln>
          </p:spPr>
        </p:pic>
        <p:pic>
          <p:nvPicPr>
            <p:cNvPr id="501" name="Google Shape;501;p18"/>
            <p:cNvPicPr preferRelativeResize="0"/>
            <p:nvPr/>
          </p:nvPicPr>
          <p:blipFill rotWithShape="1">
            <a:blip r:embed="rId6">
              <a:alphaModFix/>
            </a:blip>
            <a:srcRect b="0" l="0" r="0" t="0"/>
            <a:stretch/>
          </p:blipFill>
          <p:spPr>
            <a:xfrm>
              <a:off x="3881319" y="1780303"/>
              <a:ext cx="967886" cy="530521"/>
            </a:xfrm>
            <a:prstGeom prst="rect">
              <a:avLst/>
            </a:prstGeom>
            <a:noFill/>
            <a:ln>
              <a:noFill/>
            </a:ln>
          </p:spPr>
        </p:pic>
      </p:grpSp>
      <p:grpSp>
        <p:nvGrpSpPr>
          <p:cNvPr id="502" name="Google Shape;502;p18"/>
          <p:cNvGrpSpPr/>
          <p:nvPr/>
        </p:nvGrpSpPr>
        <p:grpSpPr>
          <a:xfrm>
            <a:off x="5332639" y="1545499"/>
            <a:ext cx="2249099" cy="2754484"/>
            <a:chOff x="6048176" y="1698353"/>
            <a:chExt cx="2249099" cy="2754484"/>
          </a:xfrm>
        </p:grpSpPr>
        <p:sp>
          <p:nvSpPr>
            <p:cNvPr id="503" name="Google Shape;503;p18"/>
            <p:cNvSpPr txBox="1"/>
            <p:nvPr/>
          </p:nvSpPr>
          <p:spPr>
            <a:xfrm>
              <a:off x="6113320" y="4083505"/>
              <a:ext cx="211880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Respaldo</a:t>
              </a:r>
              <a:endParaRPr sz="1800">
                <a:solidFill>
                  <a:schemeClr val="dk1"/>
                </a:solidFill>
                <a:latin typeface="Calibri"/>
                <a:ea typeface="Calibri"/>
                <a:cs typeface="Calibri"/>
                <a:sym typeface="Calibri"/>
              </a:endParaRPr>
            </a:p>
          </p:txBody>
        </p:sp>
        <p:pic>
          <p:nvPicPr>
            <p:cNvPr id="504" name="Google Shape;504;p18">
              <a:hlinkClick r:id="rId7"/>
            </p:cNvPr>
            <p:cNvPicPr preferRelativeResize="0"/>
            <p:nvPr/>
          </p:nvPicPr>
          <p:blipFill rotWithShape="1">
            <a:blip r:embed="rId5">
              <a:alphaModFix/>
            </a:blip>
            <a:srcRect b="0" l="0" r="0" t="0"/>
            <a:stretch/>
          </p:blipFill>
          <p:spPr>
            <a:xfrm>
              <a:off x="6048176" y="1698353"/>
              <a:ext cx="2249099" cy="2249099"/>
            </a:xfrm>
            <a:prstGeom prst="rect">
              <a:avLst/>
            </a:prstGeom>
            <a:noFill/>
            <a:ln>
              <a:noFill/>
            </a:ln>
          </p:spPr>
        </p:pic>
        <p:pic>
          <p:nvPicPr>
            <p:cNvPr id="505" name="Google Shape;505;p18"/>
            <p:cNvPicPr preferRelativeResize="0"/>
            <p:nvPr/>
          </p:nvPicPr>
          <p:blipFill rotWithShape="1">
            <a:blip r:embed="rId6">
              <a:alphaModFix/>
            </a:blip>
            <a:srcRect b="0" l="0" r="0" t="0"/>
            <a:stretch/>
          </p:blipFill>
          <p:spPr>
            <a:xfrm>
              <a:off x="6495294" y="1740471"/>
              <a:ext cx="967886" cy="530521"/>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descr="Sena - Cámara de Comercio de Bogotá" id="510" name="Google Shape;510;p19"/>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511" name="Google Shape;511;p19"/>
          <p:cNvSpPr txBox="1"/>
          <p:nvPr/>
        </p:nvSpPr>
        <p:spPr>
          <a:xfrm>
            <a:off x="1353536" y="216187"/>
            <a:ext cx="616305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123342"/>
                </a:solidFill>
                <a:latin typeface="Calibri"/>
                <a:ea typeface="Calibri"/>
                <a:cs typeface="Calibri"/>
                <a:sym typeface="Calibri"/>
              </a:rPr>
              <a:t>Modelo de calidad</a:t>
            </a:r>
            <a:endParaRPr b="1" sz="4000">
              <a:solidFill>
                <a:srgbClr val="123342"/>
              </a:solidFill>
              <a:latin typeface="Calibri"/>
              <a:ea typeface="Calibri"/>
              <a:cs typeface="Calibri"/>
              <a:sym typeface="Calibri"/>
            </a:endParaRPr>
          </a:p>
        </p:txBody>
      </p:sp>
      <p:grpSp>
        <p:nvGrpSpPr>
          <p:cNvPr id="512" name="Google Shape;512;p19"/>
          <p:cNvGrpSpPr/>
          <p:nvPr/>
        </p:nvGrpSpPr>
        <p:grpSpPr>
          <a:xfrm>
            <a:off x="3310515" y="1587617"/>
            <a:ext cx="2249099" cy="2754484"/>
            <a:chOff x="6048176" y="1698353"/>
            <a:chExt cx="2249099" cy="2754484"/>
          </a:xfrm>
        </p:grpSpPr>
        <p:sp>
          <p:nvSpPr>
            <p:cNvPr id="513" name="Google Shape;513;p19"/>
            <p:cNvSpPr txBox="1"/>
            <p:nvPr/>
          </p:nvSpPr>
          <p:spPr>
            <a:xfrm>
              <a:off x="6113320" y="4083505"/>
              <a:ext cx="211880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Calibri"/>
                  <a:ea typeface="Calibri"/>
                  <a:cs typeface="Calibri"/>
                  <a:sym typeface="Calibri"/>
                </a:rPr>
                <a:t>CALIDAD</a:t>
              </a:r>
              <a:endParaRPr sz="1800">
                <a:solidFill>
                  <a:schemeClr val="dk1"/>
                </a:solidFill>
                <a:latin typeface="Calibri"/>
                <a:ea typeface="Calibri"/>
                <a:cs typeface="Calibri"/>
                <a:sym typeface="Calibri"/>
              </a:endParaRPr>
            </a:p>
          </p:txBody>
        </p:sp>
        <p:pic>
          <p:nvPicPr>
            <p:cNvPr id="514" name="Google Shape;514;p19">
              <a:hlinkClick r:id="rId4"/>
            </p:cNvPr>
            <p:cNvPicPr preferRelativeResize="0"/>
            <p:nvPr/>
          </p:nvPicPr>
          <p:blipFill rotWithShape="1">
            <a:blip r:embed="rId5">
              <a:alphaModFix/>
            </a:blip>
            <a:srcRect b="0" l="0" r="0" t="0"/>
            <a:stretch/>
          </p:blipFill>
          <p:spPr>
            <a:xfrm>
              <a:off x="6048176" y="1698353"/>
              <a:ext cx="2249099" cy="2249099"/>
            </a:xfrm>
            <a:prstGeom prst="rect">
              <a:avLst/>
            </a:prstGeom>
            <a:noFill/>
            <a:ln>
              <a:noFill/>
            </a:ln>
          </p:spPr>
        </p:pic>
        <p:pic>
          <p:nvPicPr>
            <p:cNvPr id="515" name="Google Shape;515;p19"/>
            <p:cNvPicPr preferRelativeResize="0"/>
            <p:nvPr/>
          </p:nvPicPr>
          <p:blipFill rotWithShape="1">
            <a:blip r:embed="rId6">
              <a:alphaModFix/>
            </a:blip>
            <a:srcRect b="0" l="0" r="0" t="0"/>
            <a:stretch/>
          </p:blipFill>
          <p:spPr>
            <a:xfrm>
              <a:off x="6495294" y="1740471"/>
              <a:ext cx="967886" cy="530521"/>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2"/>
          <p:cNvPicPr preferRelativeResize="0"/>
          <p:nvPr>
            <p:ph idx="2" type="pic"/>
          </p:nvPr>
        </p:nvPicPr>
        <p:blipFill rotWithShape="1">
          <a:blip r:embed="rId3">
            <a:alphaModFix/>
          </a:blip>
          <a:srcRect b="40976" l="0" r="26354" t="31835"/>
          <a:stretch/>
        </p:blipFill>
        <p:spPr>
          <a:xfrm>
            <a:off x="189788" y="175333"/>
            <a:ext cx="8665977" cy="4793936"/>
          </a:xfrm>
          <a:prstGeom prst="rect">
            <a:avLst/>
          </a:prstGeom>
          <a:noFill/>
          <a:ln>
            <a:noFill/>
          </a:ln>
        </p:spPr>
      </p:pic>
      <p:pic>
        <p:nvPicPr>
          <p:cNvPr id="270" name="Google Shape;270;p2"/>
          <p:cNvPicPr preferRelativeResize="0"/>
          <p:nvPr/>
        </p:nvPicPr>
        <p:blipFill rotWithShape="1">
          <a:blip r:embed="rId4">
            <a:alphaModFix/>
          </a:blip>
          <a:srcRect b="0" l="0" r="0" t="0"/>
          <a:stretch/>
        </p:blipFill>
        <p:spPr>
          <a:xfrm>
            <a:off x="238200" y="211283"/>
            <a:ext cx="894433" cy="490260"/>
          </a:xfrm>
          <a:prstGeom prst="rect">
            <a:avLst/>
          </a:prstGeom>
          <a:noFill/>
          <a:ln>
            <a:noFill/>
          </a:ln>
          <a:effectLst>
            <a:reflection blurRad="0" dir="5400000" dist="50800" endA="0" endPos="65000" kx="0" rotWithShape="0" algn="bl" stA="0" stPos="0" sy="-100000" ky="0"/>
          </a:effectLst>
        </p:spPr>
      </p:pic>
      <p:sp>
        <p:nvSpPr>
          <p:cNvPr id="271" name="Google Shape;271;p2"/>
          <p:cNvSpPr/>
          <p:nvPr/>
        </p:nvSpPr>
        <p:spPr>
          <a:xfrm rot="1138878">
            <a:off x="-470049" y="-596270"/>
            <a:ext cx="3722156" cy="5821523"/>
          </a:xfrm>
          <a:custGeom>
            <a:rect b="b" l="l" r="r" t="t"/>
            <a:pathLst>
              <a:path extrusionOk="0" h="7722571" w="4962875">
                <a:moveTo>
                  <a:pt x="0" y="1707043"/>
                </a:moveTo>
                <a:lnTo>
                  <a:pt x="4962875" y="0"/>
                </a:lnTo>
                <a:lnTo>
                  <a:pt x="4962874" y="6727226"/>
                </a:lnTo>
                <a:lnTo>
                  <a:pt x="2069116" y="7722571"/>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72" name="Google Shape;272;p2"/>
          <p:cNvSpPr/>
          <p:nvPr/>
        </p:nvSpPr>
        <p:spPr>
          <a:xfrm rot="1138878">
            <a:off x="3306345" y="-179576"/>
            <a:ext cx="1283653" cy="5506943"/>
          </a:xfrm>
          <a:custGeom>
            <a:rect b="b" l="l" r="r" t="t"/>
            <a:pathLst>
              <a:path extrusionOk="0" h="7294499" w="1711537">
                <a:moveTo>
                  <a:pt x="0" y="588704"/>
                </a:moveTo>
                <a:lnTo>
                  <a:pt x="1711537" y="0"/>
                </a:lnTo>
                <a:lnTo>
                  <a:pt x="1711537" y="6705794"/>
                </a:lnTo>
                <a:lnTo>
                  <a:pt x="0" y="7294499"/>
                </a:lnTo>
                <a:close/>
              </a:path>
            </a:pathLst>
          </a:custGeom>
          <a:gradFill>
            <a:gsLst>
              <a:gs pos="0">
                <a:srgbClr val="000000">
                  <a:alpha val="40000"/>
                </a:srgbClr>
              </a:gs>
              <a:gs pos="100000">
                <a:srgbClr val="FFFFFF">
                  <a:alpha val="4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73" name="Google Shape;273;p2"/>
          <p:cNvSpPr/>
          <p:nvPr/>
        </p:nvSpPr>
        <p:spPr>
          <a:xfrm rot="1138878">
            <a:off x="4659386" y="-179416"/>
            <a:ext cx="1283653" cy="5501045"/>
          </a:xfrm>
          <a:custGeom>
            <a:rect b="b" l="l" r="r" t="t"/>
            <a:pathLst>
              <a:path extrusionOk="0" h="7294499" w="1711537">
                <a:moveTo>
                  <a:pt x="0" y="588704"/>
                </a:moveTo>
                <a:lnTo>
                  <a:pt x="1711537" y="0"/>
                </a:lnTo>
                <a:lnTo>
                  <a:pt x="1711537" y="6705794"/>
                </a:lnTo>
                <a:lnTo>
                  <a:pt x="0" y="7294499"/>
                </a:lnTo>
                <a:close/>
              </a:path>
            </a:pathLst>
          </a:custGeom>
          <a:gradFill>
            <a:gsLst>
              <a:gs pos="0">
                <a:srgbClr val="000000">
                  <a:alpha val="40000"/>
                </a:srgbClr>
              </a:gs>
              <a:gs pos="100000">
                <a:srgbClr val="FFFFFF">
                  <a:alpha val="4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74" name="Google Shape;274;p2"/>
          <p:cNvSpPr txBox="1"/>
          <p:nvPr/>
        </p:nvSpPr>
        <p:spPr>
          <a:xfrm>
            <a:off x="529431" y="774938"/>
            <a:ext cx="2758109" cy="5078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350">
                <a:solidFill>
                  <a:schemeClr val="dk1"/>
                </a:solidFill>
                <a:latin typeface="Aharoni"/>
                <a:ea typeface="Aharoni"/>
                <a:cs typeface="Aharoni"/>
                <a:sym typeface="Aharoni"/>
              </a:rPr>
              <a:t>“EL CAMBIO ESTA EN TUS MANOS ”</a:t>
            </a:r>
            <a:endParaRPr/>
          </a:p>
        </p:txBody>
      </p:sp>
      <p:sp>
        <p:nvSpPr>
          <p:cNvPr id="275" name="Google Shape;275;p2"/>
          <p:cNvSpPr txBox="1"/>
          <p:nvPr/>
        </p:nvSpPr>
        <p:spPr>
          <a:xfrm>
            <a:off x="117883" y="1580883"/>
            <a:ext cx="2758109" cy="3808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75">
                <a:solidFill>
                  <a:schemeClr val="dk1"/>
                </a:solidFill>
                <a:latin typeface="Aharoni"/>
                <a:ea typeface="Aharoni"/>
                <a:cs typeface="Aharoni"/>
                <a:sym typeface="Aharoni"/>
              </a:rPr>
              <a:t>ZLOTY</a:t>
            </a:r>
            <a:endParaRPr/>
          </a:p>
        </p:txBody>
      </p:sp>
      <p:sp>
        <p:nvSpPr>
          <p:cNvPr id="276" name="Google Shape;276;p2"/>
          <p:cNvSpPr txBox="1"/>
          <p:nvPr/>
        </p:nvSpPr>
        <p:spPr>
          <a:xfrm>
            <a:off x="550090" y="1987888"/>
            <a:ext cx="2198967" cy="9579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125">
                <a:solidFill>
                  <a:schemeClr val="dk1"/>
                </a:solidFill>
                <a:latin typeface="Calibri"/>
                <a:ea typeface="Calibri"/>
                <a:cs typeface="Calibri"/>
                <a:sym typeface="Calibri"/>
              </a:rPr>
              <a:t>Sistema de información </a:t>
            </a:r>
            <a:endParaRPr/>
          </a:p>
          <a:p>
            <a:pPr indent="0" lvl="0" marL="0" marR="0" rtl="0" algn="ctr">
              <a:spcBef>
                <a:spcPts val="0"/>
              </a:spcBef>
              <a:spcAft>
                <a:spcPts val="0"/>
              </a:spcAft>
              <a:buNone/>
            </a:pPr>
            <a:r>
              <a:t/>
            </a:r>
            <a:endParaRPr sz="1125">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125">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125">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125">
              <a:solidFill>
                <a:schemeClr val="dk1"/>
              </a:solidFill>
              <a:latin typeface="Calibri"/>
              <a:ea typeface="Calibri"/>
              <a:cs typeface="Calibri"/>
              <a:sym typeface="Calibri"/>
            </a:endParaRPr>
          </a:p>
        </p:txBody>
      </p:sp>
      <p:sp>
        <p:nvSpPr>
          <p:cNvPr id="277" name="Google Shape;277;p2"/>
          <p:cNvSpPr txBox="1"/>
          <p:nvPr/>
        </p:nvSpPr>
        <p:spPr>
          <a:xfrm>
            <a:off x="927889" y="3562576"/>
            <a:ext cx="1084034" cy="6117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500">
                <a:solidFill>
                  <a:schemeClr val="dk1"/>
                </a:solidFill>
                <a:latin typeface="Aharoni"/>
                <a:ea typeface="Aharoni"/>
                <a:cs typeface="Aharoni"/>
                <a:sym typeface="Aharoni"/>
              </a:rPr>
              <a:t>Versión</a:t>
            </a:r>
            <a:endParaRPr/>
          </a:p>
          <a:p>
            <a:pPr indent="0" lvl="0" marL="0" marR="0" rtl="0" algn="l">
              <a:spcBef>
                <a:spcPts val="0"/>
              </a:spcBef>
              <a:spcAft>
                <a:spcPts val="0"/>
              </a:spcAft>
              <a:buNone/>
            </a:pPr>
            <a:r>
              <a:t/>
            </a:r>
            <a:endParaRPr sz="1875">
              <a:solidFill>
                <a:schemeClr val="dk1"/>
              </a:solidFill>
              <a:latin typeface="Aharoni"/>
              <a:ea typeface="Aharoni"/>
              <a:cs typeface="Aharoni"/>
              <a:sym typeface="Aharoni"/>
            </a:endParaRPr>
          </a:p>
        </p:txBody>
      </p:sp>
      <p:sp>
        <p:nvSpPr>
          <p:cNvPr id="278" name="Google Shape;278;p2"/>
          <p:cNvSpPr txBox="1"/>
          <p:nvPr/>
        </p:nvSpPr>
        <p:spPr>
          <a:xfrm>
            <a:off x="1144753" y="3757864"/>
            <a:ext cx="108403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a:solidFill>
                  <a:schemeClr val="dk1"/>
                </a:solidFill>
                <a:latin typeface="Calibri"/>
                <a:ea typeface="Calibri"/>
                <a:cs typeface="Calibri"/>
                <a:sym typeface="Calibri"/>
              </a:rPr>
              <a:t>6.0</a:t>
            </a:r>
            <a:endParaRPr sz="1200">
              <a:solidFill>
                <a:schemeClr val="dk1"/>
              </a:solidFill>
              <a:latin typeface="Calibri"/>
              <a:ea typeface="Calibri"/>
              <a:cs typeface="Calibri"/>
              <a:sym typeface="Calibri"/>
            </a:endParaRPr>
          </a:p>
        </p:txBody>
      </p:sp>
      <p:sp>
        <p:nvSpPr>
          <p:cNvPr id="279" name="Google Shape;279;p2"/>
          <p:cNvSpPr txBox="1"/>
          <p:nvPr/>
        </p:nvSpPr>
        <p:spPr>
          <a:xfrm>
            <a:off x="1025560" y="4026125"/>
            <a:ext cx="1084034"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500">
                <a:solidFill>
                  <a:schemeClr val="dk1"/>
                </a:solidFill>
                <a:latin typeface="Aharoni"/>
                <a:ea typeface="Aharoni"/>
                <a:cs typeface="Aharoni"/>
                <a:sym typeface="Aharoni"/>
              </a:rPr>
              <a:t>Fecha</a:t>
            </a:r>
            <a:endParaRPr/>
          </a:p>
        </p:txBody>
      </p:sp>
      <p:sp>
        <p:nvSpPr>
          <p:cNvPr id="280" name="Google Shape;280;p2"/>
          <p:cNvSpPr txBox="1"/>
          <p:nvPr/>
        </p:nvSpPr>
        <p:spPr>
          <a:xfrm>
            <a:off x="906370" y="4337764"/>
            <a:ext cx="13224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a:solidFill>
                  <a:schemeClr val="dk1"/>
                </a:solidFill>
                <a:latin typeface="Calibri"/>
                <a:ea typeface="Calibri"/>
                <a:cs typeface="Calibri"/>
                <a:sym typeface="Calibri"/>
              </a:rPr>
              <a:t>14/12/2021</a:t>
            </a:r>
            <a:endParaRPr sz="1200">
              <a:solidFill>
                <a:schemeClr val="dk1"/>
              </a:solidFill>
              <a:latin typeface="Calibri"/>
              <a:ea typeface="Calibri"/>
              <a:cs typeface="Calibri"/>
              <a:sym typeface="Calibri"/>
            </a:endParaRPr>
          </a:p>
        </p:txBody>
      </p:sp>
      <p:sp>
        <p:nvSpPr>
          <p:cNvPr id="281" name="Google Shape;281;p2"/>
          <p:cNvSpPr txBox="1"/>
          <p:nvPr/>
        </p:nvSpPr>
        <p:spPr>
          <a:xfrm>
            <a:off x="5525916" y="4509953"/>
            <a:ext cx="3921612"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500">
                <a:solidFill>
                  <a:schemeClr val="lt1"/>
                </a:solidFill>
                <a:latin typeface="Calibri"/>
                <a:ea typeface="Calibri"/>
                <a:cs typeface="Calibri"/>
                <a:sym typeface="Calibri"/>
              </a:rPr>
              <a:t>Presentación de  grupo Zloty</a:t>
            </a:r>
            <a:endParaRPr/>
          </a:p>
        </p:txBody>
      </p:sp>
      <p:sp>
        <p:nvSpPr>
          <p:cNvPr id="282" name="Google Shape;282;p2"/>
          <p:cNvSpPr/>
          <p:nvPr/>
        </p:nvSpPr>
        <p:spPr>
          <a:xfrm>
            <a:off x="6875824" y="2190178"/>
            <a:ext cx="983096" cy="896609"/>
          </a:xfrm>
          <a:prstGeom prst="rect">
            <a:avLst/>
          </a:prstGeom>
          <a:noFill/>
          <a:ln cap="flat" cmpd="sng" w="76200">
            <a:solidFill>
              <a:schemeClr val="lt1">
                <a:alpha val="2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cxnSp>
        <p:nvCxnSpPr>
          <p:cNvPr id="283" name="Google Shape;283;p2"/>
          <p:cNvCxnSpPr/>
          <p:nvPr/>
        </p:nvCxnSpPr>
        <p:spPr>
          <a:xfrm>
            <a:off x="7862354" y="1867728"/>
            <a:ext cx="0" cy="624077"/>
          </a:xfrm>
          <a:prstGeom prst="straightConnector1">
            <a:avLst/>
          </a:prstGeom>
          <a:noFill/>
          <a:ln cap="flat" cmpd="sng" w="76200">
            <a:solidFill>
              <a:schemeClr val="lt1"/>
            </a:solidFill>
            <a:prstDash val="solid"/>
            <a:round/>
            <a:headEnd len="sm" w="sm" type="none"/>
            <a:tailEnd len="sm" w="sm" type="none"/>
          </a:ln>
        </p:spPr>
      </p:cxnSp>
      <p:cxnSp>
        <p:nvCxnSpPr>
          <p:cNvPr id="284" name="Google Shape;284;p2"/>
          <p:cNvCxnSpPr/>
          <p:nvPr/>
        </p:nvCxnSpPr>
        <p:spPr>
          <a:xfrm>
            <a:off x="7532649" y="2179766"/>
            <a:ext cx="611257" cy="0"/>
          </a:xfrm>
          <a:prstGeom prst="straightConnector1">
            <a:avLst/>
          </a:prstGeom>
          <a:noFill/>
          <a:ln cap="flat" cmpd="sng" w="76200">
            <a:solidFill>
              <a:schemeClr val="lt1"/>
            </a:solidFill>
            <a:prstDash val="solid"/>
            <a:round/>
            <a:headEnd len="sm" w="sm" type="none"/>
            <a:tailEnd len="sm" w="sm" type="none"/>
          </a:ln>
        </p:spPr>
      </p:cxnSp>
      <p:sp>
        <p:nvSpPr>
          <p:cNvPr id="285" name="Google Shape;285;p2"/>
          <p:cNvSpPr/>
          <p:nvPr/>
        </p:nvSpPr>
        <p:spPr>
          <a:xfrm>
            <a:off x="4457700" y="2457450"/>
            <a:ext cx="228600" cy="22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86" name="Google Shape;286;p2"/>
          <p:cNvSpPr/>
          <p:nvPr/>
        </p:nvSpPr>
        <p:spPr>
          <a:xfrm>
            <a:off x="4572000" y="2571750"/>
            <a:ext cx="228600" cy="22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287" name="Google Shape;287;p2"/>
          <p:cNvPicPr preferRelativeResize="0"/>
          <p:nvPr/>
        </p:nvPicPr>
        <p:blipFill rotWithShape="1">
          <a:blip r:embed="rId5">
            <a:alphaModFix/>
          </a:blip>
          <a:srcRect b="0" l="0" r="0" t="0"/>
          <a:stretch/>
        </p:blipFill>
        <p:spPr>
          <a:xfrm>
            <a:off x="6382507" y="2533835"/>
            <a:ext cx="1156596" cy="1156596"/>
          </a:xfrm>
          <a:prstGeom prst="rect">
            <a:avLst/>
          </a:prstGeom>
          <a:noFill/>
          <a:ln>
            <a:noFill/>
          </a:ln>
        </p:spPr>
      </p:pic>
      <p:pic>
        <p:nvPicPr>
          <p:cNvPr descr="Sena - Cámara de Comercio de Bogotá" id="288" name="Google Shape;288;p2"/>
          <p:cNvPicPr preferRelativeResize="0"/>
          <p:nvPr/>
        </p:nvPicPr>
        <p:blipFill rotWithShape="1">
          <a:blip r:embed="rId6">
            <a:alphaModFix/>
          </a:blip>
          <a:srcRect b="0" l="0" r="0" t="0"/>
          <a:stretch/>
        </p:blipFill>
        <p:spPr>
          <a:xfrm>
            <a:off x="7782959" y="296310"/>
            <a:ext cx="885908" cy="859835"/>
          </a:xfrm>
          <a:prstGeom prst="rect">
            <a:avLst/>
          </a:prstGeom>
          <a:noFill/>
          <a:ln>
            <a:noFill/>
          </a:ln>
        </p:spPr>
      </p:pic>
      <p:sp>
        <p:nvSpPr>
          <p:cNvPr id="289" name="Google Shape;289;p2"/>
          <p:cNvSpPr txBox="1"/>
          <p:nvPr/>
        </p:nvSpPr>
        <p:spPr>
          <a:xfrm>
            <a:off x="1042940" y="2267330"/>
            <a:ext cx="1084034" cy="8425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500">
                <a:solidFill>
                  <a:schemeClr val="dk1"/>
                </a:solidFill>
                <a:latin typeface="Aharoni"/>
                <a:ea typeface="Aharoni"/>
                <a:cs typeface="Aharoni"/>
                <a:sym typeface="Aharoni"/>
              </a:rPr>
              <a:t>Grupo:</a:t>
            </a:r>
            <a:endParaRPr/>
          </a:p>
          <a:p>
            <a:pPr indent="0" lvl="0" marL="0" marR="0" rtl="0" algn="l">
              <a:spcBef>
                <a:spcPts val="0"/>
              </a:spcBef>
              <a:spcAft>
                <a:spcPts val="0"/>
              </a:spcAft>
              <a:buNone/>
            </a:pPr>
            <a:r>
              <a:t/>
            </a:r>
            <a:endParaRPr sz="1500">
              <a:solidFill>
                <a:schemeClr val="dk1"/>
              </a:solidFill>
              <a:latin typeface="Aharoni"/>
              <a:ea typeface="Aharoni"/>
              <a:cs typeface="Aharoni"/>
              <a:sym typeface="Aharoni"/>
            </a:endParaRPr>
          </a:p>
          <a:p>
            <a:pPr indent="0" lvl="0" marL="0" marR="0" rtl="0" algn="l">
              <a:spcBef>
                <a:spcPts val="0"/>
              </a:spcBef>
              <a:spcAft>
                <a:spcPts val="0"/>
              </a:spcAft>
              <a:buNone/>
            </a:pPr>
            <a:r>
              <a:t/>
            </a:r>
            <a:endParaRPr sz="1875">
              <a:solidFill>
                <a:schemeClr val="dk1"/>
              </a:solidFill>
              <a:latin typeface="Aharoni"/>
              <a:ea typeface="Aharoni"/>
              <a:cs typeface="Aharoni"/>
              <a:sym typeface="Aharoni"/>
            </a:endParaRPr>
          </a:p>
        </p:txBody>
      </p:sp>
      <p:sp>
        <p:nvSpPr>
          <p:cNvPr id="290" name="Google Shape;290;p2"/>
          <p:cNvSpPr txBox="1"/>
          <p:nvPr/>
        </p:nvSpPr>
        <p:spPr>
          <a:xfrm>
            <a:off x="1042950" y="2533824"/>
            <a:ext cx="3005100" cy="17856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0"/>
              </a:spcAft>
              <a:buClr>
                <a:schemeClr val="dk1"/>
              </a:buClr>
              <a:buSzPts val="1100"/>
              <a:buFont typeface="Arial"/>
              <a:buNone/>
            </a:pPr>
            <a:r>
              <a:rPr b="1" i="1" lang="es-CO" sz="1000">
                <a:solidFill>
                  <a:schemeClr val="dk1"/>
                </a:solidFill>
              </a:rPr>
              <a:t>ADRIANA GERALDINE ROMERO,</a:t>
            </a:r>
            <a:endParaRPr b="1" i="1" sz="1000">
              <a:solidFill>
                <a:schemeClr val="dk1"/>
              </a:solidFill>
            </a:endParaRPr>
          </a:p>
          <a:p>
            <a:pPr indent="0" lvl="0" marL="0" rtl="0" algn="ctr">
              <a:lnSpc>
                <a:spcPct val="115000"/>
              </a:lnSpc>
              <a:spcBef>
                <a:spcPts val="1200"/>
              </a:spcBef>
              <a:spcAft>
                <a:spcPts val="0"/>
              </a:spcAft>
              <a:buClr>
                <a:schemeClr val="dk1"/>
              </a:buClr>
              <a:buSzPts val="1100"/>
              <a:buFont typeface="Arial"/>
              <a:buNone/>
            </a:pPr>
            <a:r>
              <a:rPr b="1" i="1" lang="es-CO" sz="1000">
                <a:solidFill>
                  <a:schemeClr val="dk1"/>
                </a:solidFill>
              </a:rPr>
              <a:t>JESSICA CAROLINA ZABALA,</a:t>
            </a:r>
            <a:endParaRPr b="1" i="1" sz="1000">
              <a:solidFill>
                <a:schemeClr val="dk1"/>
              </a:solidFill>
            </a:endParaRPr>
          </a:p>
          <a:p>
            <a:pPr indent="0" lvl="0" marL="0" rtl="0" algn="ctr">
              <a:lnSpc>
                <a:spcPct val="115000"/>
              </a:lnSpc>
              <a:spcBef>
                <a:spcPts val="1200"/>
              </a:spcBef>
              <a:spcAft>
                <a:spcPts val="0"/>
              </a:spcAft>
              <a:buClr>
                <a:schemeClr val="dk1"/>
              </a:buClr>
              <a:buSzPts val="1100"/>
              <a:buFont typeface="Arial"/>
              <a:buNone/>
            </a:pPr>
            <a:r>
              <a:rPr b="1" i="1" lang="es-CO" sz="1000">
                <a:solidFill>
                  <a:schemeClr val="dk1"/>
                </a:solidFill>
              </a:rPr>
              <a:t>ALEJANDRA DIAZ TORRES,</a:t>
            </a:r>
            <a:endParaRPr b="1" i="1" sz="1000">
              <a:solidFill>
                <a:schemeClr val="dk1"/>
              </a:solidFill>
            </a:endParaRPr>
          </a:p>
          <a:p>
            <a:pPr indent="0" lvl="0" marL="0" rtl="0" algn="ctr">
              <a:lnSpc>
                <a:spcPct val="115000"/>
              </a:lnSpc>
              <a:spcBef>
                <a:spcPts val="1200"/>
              </a:spcBef>
              <a:spcAft>
                <a:spcPts val="0"/>
              </a:spcAft>
              <a:buClr>
                <a:schemeClr val="dk1"/>
              </a:buClr>
              <a:buSzPts val="1100"/>
              <a:buFont typeface="Arial"/>
              <a:buNone/>
            </a:pPr>
            <a:r>
              <a:rPr b="1" i="1" lang="es-CO" sz="1000">
                <a:solidFill>
                  <a:schemeClr val="dk1"/>
                </a:solidFill>
              </a:rPr>
              <a:t>CAROL LIZETH MUÑOZ</a:t>
            </a:r>
            <a:endParaRPr b="1" i="1" sz="1000">
              <a:solidFill>
                <a:schemeClr val="dk1"/>
              </a:solidFill>
            </a:endParaRPr>
          </a:p>
          <a:p>
            <a:pPr indent="0" lvl="0" marL="0" marR="0" rtl="0" algn="l">
              <a:spcBef>
                <a:spcPts val="1200"/>
              </a:spcBef>
              <a:spcAft>
                <a:spcPts val="0"/>
              </a:spcAft>
              <a:buNone/>
            </a:pPr>
            <a:r>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0"/>
          <p:cNvSpPr txBox="1"/>
          <p:nvPr>
            <p:ph type="title"/>
          </p:nvPr>
        </p:nvSpPr>
        <p:spPr>
          <a:xfrm>
            <a:off x="306880" y="425812"/>
            <a:ext cx="8159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23342"/>
              </a:buClr>
              <a:buSzPts val="2800"/>
              <a:buFont typeface="Calibri"/>
              <a:buNone/>
            </a:pPr>
            <a:r>
              <a:rPr b="1" lang="es-CO" sz="4400">
                <a:solidFill>
                  <a:srgbClr val="123342"/>
                </a:solidFill>
              </a:rPr>
              <a:t>Crow’s Foot</a:t>
            </a:r>
            <a:br>
              <a:rPr b="1" lang="es-CO" sz="4400">
                <a:solidFill>
                  <a:srgbClr val="123342"/>
                </a:solidFill>
              </a:rPr>
            </a:br>
            <a:endParaRPr b="1" sz="4400">
              <a:solidFill>
                <a:srgbClr val="123342"/>
              </a:solidFill>
            </a:endParaRPr>
          </a:p>
        </p:txBody>
      </p:sp>
      <p:pic>
        <p:nvPicPr>
          <p:cNvPr descr="Sena - Cámara de Comercio de Bogotá" id="521" name="Google Shape;521;p20"/>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descr="blob:https://web.whatsapp.com/23752570-75ed-4565-bad2-5add13370b0f" id="522" name="Google Shape;522;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blob:https://web.whatsapp.com/23752570-75ed-4565-bad2-5add13370b0f" id="523" name="Google Shape;523;p20"/>
          <p:cNvSpPr/>
          <p:nvPr/>
        </p:nvSpPr>
        <p:spPr>
          <a:xfrm>
            <a:off x="307975" y="7937"/>
            <a:ext cx="3564778" cy="35647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24" name="Google Shape;524;p20"/>
          <p:cNvPicPr preferRelativeResize="0"/>
          <p:nvPr/>
        </p:nvPicPr>
        <p:blipFill rotWithShape="1">
          <a:blip r:embed="rId4">
            <a:alphaModFix/>
          </a:blip>
          <a:srcRect b="0" l="0" r="0" t="0"/>
          <a:stretch/>
        </p:blipFill>
        <p:spPr>
          <a:xfrm>
            <a:off x="642026" y="1269999"/>
            <a:ext cx="7013642" cy="35062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1"/>
          <p:cNvSpPr txBox="1"/>
          <p:nvPr/>
        </p:nvSpPr>
        <p:spPr>
          <a:xfrm>
            <a:off x="2644878" y="192365"/>
            <a:ext cx="448350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Diagrama de clases </a:t>
            </a:r>
            <a:endParaRPr/>
          </a:p>
        </p:txBody>
      </p:sp>
      <p:pic>
        <p:nvPicPr>
          <p:cNvPr descr="Sena - Cámara de Comercio de Bogotá" id="530" name="Google Shape;530;p21"/>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pic>
        <p:nvPicPr>
          <p:cNvPr id="531" name="Google Shape;531;p21"/>
          <p:cNvPicPr preferRelativeResize="0"/>
          <p:nvPr/>
        </p:nvPicPr>
        <p:blipFill rotWithShape="1">
          <a:blip r:embed="rId4">
            <a:alphaModFix/>
          </a:blip>
          <a:srcRect b="0" l="0" r="0" t="0"/>
          <a:stretch/>
        </p:blipFill>
        <p:spPr>
          <a:xfrm>
            <a:off x="277906" y="1205774"/>
            <a:ext cx="8306247" cy="3937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2"/>
          <p:cNvSpPr txBox="1"/>
          <p:nvPr>
            <p:ph type="title"/>
          </p:nvPr>
        </p:nvSpPr>
        <p:spPr>
          <a:xfrm>
            <a:off x="0" y="816102"/>
            <a:ext cx="5260044" cy="56124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123342"/>
              </a:buClr>
              <a:buSzPts val="7200"/>
              <a:buFont typeface="Calibri"/>
              <a:buNone/>
            </a:pPr>
            <a:r>
              <a:rPr b="1" lang="es-CO" sz="3200">
                <a:solidFill>
                  <a:srgbClr val="123342"/>
                </a:solidFill>
              </a:rPr>
              <a:t>Diccionario de base de datos </a:t>
            </a:r>
            <a:endParaRPr/>
          </a:p>
        </p:txBody>
      </p:sp>
      <p:pic>
        <p:nvPicPr>
          <p:cNvPr descr="Sena - Cámara de Comercio de Bogotá" id="537" name="Google Shape;537;p22"/>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pic>
        <p:nvPicPr>
          <p:cNvPr id="538" name="Google Shape;538;p22">
            <a:hlinkClick r:id="rId4"/>
          </p:cNvPr>
          <p:cNvPicPr preferRelativeResize="0"/>
          <p:nvPr/>
        </p:nvPicPr>
        <p:blipFill rotWithShape="1">
          <a:blip r:embed="rId5">
            <a:alphaModFix/>
          </a:blip>
          <a:srcRect b="0" l="0" r="0" t="0"/>
          <a:stretch/>
        </p:blipFill>
        <p:spPr>
          <a:xfrm>
            <a:off x="847725" y="1456734"/>
            <a:ext cx="6896100" cy="311873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pic>
        <p:nvPicPr>
          <p:cNvPr descr="Sena - Cámara de Comercio de Bogotá" id="543" name="Google Shape;543;p23"/>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
        <p:nvSpPr>
          <p:cNvPr id="544" name="Google Shape;544;p23"/>
          <p:cNvSpPr txBox="1"/>
          <p:nvPr/>
        </p:nvSpPr>
        <p:spPr>
          <a:xfrm>
            <a:off x="1353536" y="216187"/>
            <a:ext cx="6163058"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rgbClr val="123342"/>
                </a:solidFill>
                <a:latin typeface="Calibri"/>
                <a:ea typeface="Calibri"/>
                <a:cs typeface="Calibri"/>
                <a:sym typeface="Calibri"/>
              </a:rPr>
              <a:t>Diagrama de Gantt</a:t>
            </a:r>
            <a:endParaRPr/>
          </a:p>
          <a:p>
            <a:pPr indent="0" lvl="0" marL="0" marR="0" rtl="0" algn="ctr">
              <a:spcBef>
                <a:spcPts val="0"/>
              </a:spcBef>
              <a:spcAft>
                <a:spcPts val="0"/>
              </a:spcAft>
              <a:buNone/>
            </a:pPr>
            <a:r>
              <a:t/>
            </a:r>
            <a:endParaRPr b="1" sz="4000">
              <a:solidFill>
                <a:srgbClr val="123342"/>
              </a:solidFill>
              <a:latin typeface="Calibri"/>
              <a:ea typeface="Calibri"/>
              <a:cs typeface="Calibri"/>
              <a:sym typeface="Calibri"/>
            </a:endParaRPr>
          </a:p>
        </p:txBody>
      </p:sp>
      <p:pic>
        <p:nvPicPr>
          <p:cNvPr id="545" name="Google Shape;545;p23">
            <a:hlinkClick r:id="rId4"/>
          </p:cNvPr>
          <p:cNvPicPr preferRelativeResize="0"/>
          <p:nvPr/>
        </p:nvPicPr>
        <p:blipFill rotWithShape="1">
          <a:blip r:embed="rId5">
            <a:alphaModFix/>
          </a:blip>
          <a:srcRect b="0" l="0" r="0" t="0"/>
          <a:stretch/>
        </p:blipFill>
        <p:spPr>
          <a:xfrm>
            <a:off x="896876" y="877906"/>
            <a:ext cx="6906589" cy="402011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9" name="Shape 549"/>
        <p:cNvGrpSpPr/>
        <p:nvPr/>
      </p:nvGrpSpPr>
      <p:grpSpPr>
        <a:xfrm>
          <a:off x="0" y="0"/>
          <a:ext cx="0" cy="0"/>
          <a:chOff x="0" y="0"/>
          <a:chExt cx="0" cy="0"/>
        </a:xfrm>
      </p:grpSpPr>
      <p:sp>
        <p:nvSpPr>
          <p:cNvPr id="550" name="Google Shape;550;p24"/>
          <p:cNvSpPr txBox="1"/>
          <p:nvPr/>
        </p:nvSpPr>
        <p:spPr>
          <a:xfrm>
            <a:off x="399150" y="879459"/>
            <a:ext cx="8159400" cy="572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rgbClr val="123342"/>
              </a:buClr>
              <a:buSzPts val="3600"/>
              <a:buFont typeface="Calibri"/>
              <a:buNone/>
            </a:pPr>
            <a:r>
              <a:rPr b="1" lang="es-CO" sz="3600">
                <a:solidFill>
                  <a:srgbClr val="123342"/>
                </a:solidFill>
                <a:latin typeface="Calibri"/>
                <a:ea typeface="Calibri"/>
                <a:cs typeface="Calibri"/>
                <a:sym typeface="Calibri"/>
              </a:rPr>
              <a:t>Diagrama de distribución </a:t>
            </a:r>
            <a:endParaRPr/>
          </a:p>
        </p:txBody>
      </p:sp>
      <p:pic>
        <p:nvPicPr>
          <p:cNvPr descr="Sena - Cámara de Comercio de Bogotá" id="551" name="Google Shape;551;p24"/>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pic>
        <p:nvPicPr>
          <p:cNvPr id="552" name="Google Shape;552;p24"/>
          <p:cNvPicPr preferRelativeResize="0"/>
          <p:nvPr/>
        </p:nvPicPr>
        <p:blipFill rotWithShape="1">
          <a:blip r:embed="rId4">
            <a:alphaModFix/>
          </a:blip>
          <a:srcRect b="0" l="0" r="0" t="0"/>
          <a:stretch/>
        </p:blipFill>
        <p:spPr>
          <a:xfrm>
            <a:off x="236955" y="1676559"/>
            <a:ext cx="8636327" cy="32975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5"/>
          <p:cNvSpPr/>
          <p:nvPr/>
        </p:nvSpPr>
        <p:spPr>
          <a:xfrm>
            <a:off x="613610" y="-18047"/>
            <a:ext cx="6027821" cy="5161547"/>
          </a:xfrm>
          <a:prstGeom prst="parallelogram">
            <a:avLst>
              <a:gd fmla="val 91049" name="adj"/>
            </a:avLst>
          </a:prstGeom>
          <a:solidFill>
            <a:srgbClr val="E36C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558" name="Google Shape;558;p25"/>
          <p:cNvSpPr/>
          <p:nvPr/>
        </p:nvSpPr>
        <p:spPr>
          <a:xfrm>
            <a:off x="794086" y="0"/>
            <a:ext cx="8427587" cy="5161547"/>
          </a:xfrm>
          <a:custGeom>
            <a:rect b="b" l="l" r="r" t="t"/>
            <a:pathLst>
              <a:path extrusionOk="0" h="6882063" w="11236783">
                <a:moveTo>
                  <a:pt x="11236783" y="2660957"/>
                </a:moveTo>
                <a:lnTo>
                  <a:pt x="11236783" y="6742065"/>
                </a:lnTo>
                <a:lnTo>
                  <a:pt x="11135592" y="6858001"/>
                </a:lnTo>
                <a:lnTo>
                  <a:pt x="7573519" y="6858001"/>
                </a:lnTo>
                <a:close/>
                <a:moveTo>
                  <a:pt x="7621132" y="1"/>
                </a:moveTo>
                <a:lnTo>
                  <a:pt x="10923953" y="1"/>
                </a:lnTo>
                <a:lnTo>
                  <a:pt x="4746612" y="6858001"/>
                </a:lnTo>
                <a:lnTo>
                  <a:pt x="1548819" y="6858001"/>
                </a:lnTo>
                <a:lnTo>
                  <a:pt x="1548818" y="6858002"/>
                </a:lnTo>
                <a:lnTo>
                  <a:pt x="0" y="6858002"/>
                </a:lnTo>
                <a:lnTo>
                  <a:pt x="4250399" y="2189748"/>
                </a:lnTo>
                <a:lnTo>
                  <a:pt x="5648718" y="2189748"/>
                </a:lnTo>
                <a:close/>
                <a:moveTo>
                  <a:pt x="11140003" y="0"/>
                </a:moveTo>
                <a:lnTo>
                  <a:pt x="11236783" y="0"/>
                </a:lnTo>
                <a:lnTo>
                  <a:pt x="11236783" y="2398214"/>
                </a:lnTo>
                <a:lnTo>
                  <a:pt x="7276334" y="6882063"/>
                </a:lnTo>
                <a:lnTo>
                  <a:pt x="5061283" y="6882063"/>
                </a:lnTo>
                <a:close/>
              </a:path>
            </a:pathLst>
          </a:cu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559" name="Google Shape;559;p25"/>
          <p:cNvSpPr/>
          <p:nvPr/>
        </p:nvSpPr>
        <p:spPr>
          <a:xfrm>
            <a:off x="156950" y="4529890"/>
            <a:ext cx="835655" cy="613611"/>
          </a:xfrm>
          <a:prstGeom prst="parallelogram">
            <a:avLst>
              <a:gd fmla="val 91049" name="adj"/>
            </a:avLst>
          </a:prstGeom>
          <a:solidFill>
            <a:srgbClr val="E36C09"/>
          </a:solid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560" name="Google Shape;560;p25"/>
          <p:cNvSpPr/>
          <p:nvPr/>
        </p:nvSpPr>
        <p:spPr>
          <a:xfrm>
            <a:off x="415090" y="1624263"/>
            <a:ext cx="3573379" cy="3501190"/>
          </a:xfrm>
          <a:custGeom>
            <a:rect b="b" l="l" r="r" t="t"/>
            <a:pathLst>
              <a:path extrusionOk="0" h="4668253" w="4764505">
                <a:moveTo>
                  <a:pt x="4764505" y="48127"/>
                </a:moveTo>
                <a:lnTo>
                  <a:pt x="4235115" y="0"/>
                </a:lnTo>
                <a:lnTo>
                  <a:pt x="0" y="4668253"/>
                </a:lnTo>
              </a:path>
            </a:pathLst>
          </a:custGeom>
          <a:noFill/>
          <a:ln cap="flat" cmpd="sng" w="381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561" name="Google Shape;561;p25"/>
          <p:cNvSpPr txBox="1"/>
          <p:nvPr/>
        </p:nvSpPr>
        <p:spPr>
          <a:xfrm>
            <a:off x="267972" y="546470"/>
            <a:ext cx="3831519" cy="4962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625">
                <a:solidFill>
                  <a:schemeClr val="dk1"/>
                </a:solidFill>
                <a:latin typeface="Calibri"/>
                <a:ea typeface="Calibri"/>
                <a:cs typeface="Calibri"/>
                <a:sym typeface="Calibri"/>
              </a:rPr>
              <a:t>DISEÑO DE INTERFACES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26"/>
          <p:cNvSpPr txBox="1"/>
          <p:nvPr/>
        </p:nvSpPr>
        <p:spPr>
          <a:xfrm>
            <a:off x="3464495" y="764776"/>
            <a:ext cx="3020258" cy="4962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625">
                <a:solidFill>
                  <a:schemeClr val="lt1"/>
                </a:solidFill>
                <a:latin typeface="Calibri"/>
                <a:ea typeface="Calibri"/>
                <a:cs typeface="Calibri"/>
                <a:sym typeface="Calibri"/>
              </a:rPr>
              <a:t>INTERFAZ WEB:</a:t>
            </a:r>
            <a:endParaRPr/>
          </a:p>
        </p:txBody>
      </p:sp>
      <p:pic>
        <p:nvPicPr>
          <p:cNvPr id="567" name="Google Shape;567;p26"/>
          <p:cNvPicPr preferRelativeResize="0"/>
          <p:nvPr/>
        </p:nvPicPr>
        <p:blipFill rotWithShape="1">
          <a:blip r:embed="rId3">
            <a:alphaModFix/>
          </a:blip>
          <a:srcRect b="0" l="0" r="0" t="0"/>
          <a:stretch/>
        </p:blipFill>
        <p:spPr>
          <a:xfrm>
            <a:off x="-1" y="0"/>
            <a:ext cx="9227127"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7"/>
          <p:cNvSpPr txBox="1"/>
          <p:nvPr/>
        </p:nvSpPr>
        <p:spPr>
          <a:xfrm>
            <a:off x="2667000" y="609600"/>
            <a:ext cx="359092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3200">
                <a:solidFill>
                  <a:srgbClr val="123342"/>
                </a:solidFill>
                <a:latin typeface="Calibri"/>
                <a:ea typeface="Calibri"/>
                <a:cs typeface="Calibri"/>
                <a:sym typeface="Calibri"/>
              </a:rPr>
              <a:t>Paginas de trueque</a:t>
            </a:r>
            <a:endParaRPr/>
          </a:p>
        </p:txBody>
      </p:sp>
      <p:pic>
        <p:nvPicPr>
          <p:cNvPr descr="Sena - Cámara de Comercio de Bogotá" id="573" name="Google Shape;573;p27"/>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pic>
        <p:nvPicPr>
          <p:cNvPr id="574" name="Google Shape;574;p27">
            <a:hlinkClick r:id="rId4"/>
          </p:cNvPr>
          <p:cNvPicPr preferRelativeResize="0"/>
          <p:nvPr/>
        </p:nvPicPr>
        <p:blipFill rotWithShape="1">
          <a:blip r:embed="rId5">
            <a:alphaModFix/>
          </a:blip>
          <a:srcRect b="0" l="0" r="0" t="0"/>
          <a:stretch/>
        </p:blipFill>
        <p:spPr>
          <a:xfrm>
            <a:off x="466725" y="1961013"/>
            <a:ext cx="2667000" cy="647700"/>
          </a:xfrm>
          <a:prstGeom prst="rect">
            <a:avLst/>
          </a:prstGeom>
          <a:noFill/>
          <a:ln>
            <a:noFill/>
          </a:ln>
        </p:spPr>
      </p:pic>
      <p:pic>
        <p:nvPicPr>
          <p:cNvPr id="575" name="Google Shape;575;p27">
            <a:hlinkClick r:id="rId6"/>
          </p:cNvPr>
          <p:cNvPicPr preferRelativeResize="0"/>
          <p:nvPr/>
        </p:nvPicPr>
        <p:blipFill rotWithShape="1">
          <a:blip r:embed="rId7">
            <a:alphaModFix/>
          </a:blip>
          <a:srcRect b="0" l="0" r="0" t="0"/>
          <a:stretch/>
        </p:blipFill>
        <p:spPr>
          <a:xfrm>
            <a:off x="2839058" y="2593484"/>
            <a:ext cx="3343275" cy="923800"/>
          </a:xfrm>
          <a:prstGeom prst="rect">
            <a:avLst/>
          </a:prstGeom>
          <a:noFill/>
          <a:ln>
            <a:noFill/>
          </a:ln>
        </p:spPr>
      </p:pic>
      <p:pic>
        <p:nvPicPr>
          <p:cNvPr id="576" name="Google Shape;576;p27">
            <a:hlinkClick r:id="rId8"/>
          </p:cNvPr>
          <p:cNvPicPr preferRelativeResize="0"/>
          <p:nvPr/>
        </p:nvPicPr>
        <p:blipFill rotWithShape="1">
          <a:blip r:embed="rId9">
            <a:alphaModFix/>
          </a:blip>
          <a:srcRect b="0" l="0" r="0" t="0"/>
          <a:stretch/>
        </p:blipFill>
        <p:spPr>
          <a:xfrm>
            <a:off x="4291012" y="1756772"/>
            <a:ext cx="4371975" cy="804316"/>
          </a:xfrm>
          <a:prstGeom prst="rect">
            <a:avLst/>
          </a:prstGeom>
          <a:noFill/>
          <a:ln>
            <a:noFill/>
          </a:ln>
        </p:spPr>
      </p:pic>
      <p:pic>
        <p:nvPicPr>
          <p:cNvPr id="577" name="Google Shape;577;p27">
            <a:hlinkClick r:id="rId10"/>
          </p:cNvPr>
          <p:cNvPicPr preferRelativeResize="0"/>
          <p:nvPr/>
        </p:nvPicPr>
        <p:blipFill rotWithShape="1">
          <a:blip r:embed="rId11">
            <a:alphaModFix/>
          </a:blip>
          <a:srcRect b="0" l="0" r="0" t="0"/>
          <a:stretch/>
        </p:blipFill>
        <p:spPr>
          <a:xfrm>
            <a:off x="521494" y="3277874"/>
            <a:ext cx="2324100" cy="827401"/>
          </a:xfrm>
          <a:prstGeom prst="rect">
            <a:avLst/>
          </a:prstGeom>
          <a:noFill/>
          <a:ln>
            <a:noFill/>
          </a:ln>
        </p:spPr>
      </p:pic>
      <p:pic>
        <p:nvPicPr>
          <p:cNvPr id="578" name="Google Shape;578;p27">
            <a:hlinkClick r:id="rId12"/>
          </p:cNvPr>
          <p:cNvPicPr preferRelativeResize="0"/>
          <p:nvPr/>
        </p:nvPicPr>
        <p:blipFill rotWithShape="1">
          <a:blip r:embed="rId13">
            <a:alphaModFix/>
          </a:blip>
          <a:srcRect b="0" l="0" r="0" t="0"/>
          <a:stretch/>
        </p:blipFill>
        <p:spPr>
          <a:xfrm>
            <a:off x="5924550" y="4020461"/>
            <a:ext cx="2905869" cy="961114"/>
          </a:xfrm>
          <a:prstGeom prst="rect">
            <a:avLst/>
          </a:prstGeom>
          <a:noFill/>
          <a:ln>
            <a:noFill/>
          </a:ln>
        </p:spPr>
      </p:pic>
      <p:pic>
        <p:nvPicPr>
          <p:cNvPr id="579" name="Google Shape;579;p27"/>
          <p:cNvPicPr preferRelativeResize="0"/>
          <p:nvPr/>
        </p:nvPicPr>
        <p:blipFill rotWithShape="1">
          <a:blip r:embed="rId14">
            <a:alphaModFix/>
          </a:blip>
          <a:srcRect b="0" l="0" r="0" t="0"/>
          <a:stretch/>
        </p:blipFill>
        <p:spPr>
          <a:xfrm>
            <a:off x="6012320" y="2643643"/>
            <a:ext cx="1394335" cy="1294263"/>
          </a:xfrm>
          <a:prstGeom prst="rect">
            <a:avLst/>
          </a:prstGeom>
          <a:noFill/>
          <a:ln>
            <a:noFill/>
          </a:ln>
        </p:spPr>
      </p:pic>
      <p:pic>
        <p:nvPicPr>
          <p:cNvPr id="580" name="Google Shape;580;p27"/>
          <p:cNvPicPr preferRelativeResize="0"/>
          <p:nvPr/>
        </p:nvPicPr>
        <p:blipFill rotWithShape="1">
          <a:blip r:embed="rId15">
            <a:alphaModFix/>
          </a:blip>
          <a:srcRect b="0" l="0" r="0" t="0"/>
          <a:stretch/>
        </p:blipFill>
        <p:spPr>
          <a:xfrm>
            <a:off x="3676204" y="3425705"/>
            <a:ext cx="2152650" cy="952500"/>
          </a:xfrm>
          <a:prstGeom prst="rect">
            <a:avLst/>
          </a:prstGeom>
          <a:noFill/>
          <a:ln>
            <a:noFill/>
          </a:ln>
        </p:spPr>
      </p:pic>
      <p:pic>
        <p:nvPicPr>
          <p:cNvPr id="581" name="Google Shape;581;p27"/>
          <p:cNvPicPr preferRelativeResize="0"/>
          <p:nvPr/>
        </p:nvPicPr>
        <p:blipFill rotWithShape="1">
          <a:blip r:embed="rId16">
            <a:alphaModFix/>
          </a:blip>
          <a:srcRect b="0" l="0" r="0" t="0"/>
          <a:stretch/>
        </p:blipFill>
        <p:spPr>
          <a:xfrm>
            <a:off x="326678" y="4501018"/>
            <a:ext cx="3690937" cy="617915"/>
          </a:xfrm>
          <a:prstGeom prst="rect">
            <a:avLst/>
          </a:prstGeom>
          <a:noFill/>
          <a:ln>
            <a:noFill/>
          </a:ln>
        </p:spPr>
      </p:pic>
      <p:pic>
        <p:nvPicPr>
          <p:cNvPr id="582" name="Google Shape;582;p27"/>
          <p:cNvPicPr preferRelativeResize="0"/>
          <p:nvPr/>
        </p:nvPicPr>
        <p:blipFill rotWithShape="1">
          <a:blip r:embed="rId17">
            <a:alphaModFix/>
          </a:blip>
          <a:srcRect b="0" l="0" r="0" t="0"/>
          <a:stretch/>
        </p:blipFill>
        <p:spPr>
          <a:xfrm>
            <a:off x="7493956" y="3306013"/>
            <a:ext cx="1602135" cy="771121"/>
          </a:xfrm>
          <a:prstGeom prst="rect">
            <a:avLst/>
          </a:prstGeom>
          <a:noFill/>
          <a:ln>
            <a:noFill/>
          </a:ln>
        </p:spPr>
      </p:pic>
      <p:pic>
        <p:nvPicPr>
          <p:cNvPr id="583" name="Google Shape;583;p27"/>
          <p:cNvPicPr preferRelativeResize="0"/>
          <p:nvPr/>
        </p:nvPicPr>
        <p:blipFill rotWithShape="1">
          <a:blip r:embed="rId18">
            <a:alphaModFix/>
          </a:blip>
          <a:srcRect b="0" l="0" r="0" t="0"/>
          <a:stretch/>
        </p:blipFill>
        <p:spPr>
          <a:xfrm>
            <a:off x="3133725" y="1732563"/>
            <a:ext cx="1209675" cy="495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28"/>
          <p:cNvSpPr/>
          <p:nvPr/>
        </p:nvSpPr>
        <p:spPr>
          <a:xfrm rot="1138878">
            <a:off x="-520849" y="-583569"/>
            <a:ext cx="3722156" cy="5821523"/>
          </a:xfrm>
          <a:custGeom>
            <a:rect b="b" l="l" r="r" t="t"/>
            <a:pathLst>
              <a:path extrusionOk="0" h="7722571" w="4962875">
                <a:moveTo>
                  <a:pt x="0" y="1707043"/>
                </a:moveTo>
                <a:lnTo>
                  <a:pt x="4962875" y="0"/>
                </a:lnTo>
                <a:lnTo>
                  <a:pt x="4962874" y="6727226"/>
                </a:lnTo>
                <a:lnTo>
                  <a:pt x="2069116" y="7722571"/>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589" name="Google Shape;589;p28"/>
          <p:cNvSpPr/>
          <p:nvPr/>
        </p:nvSpPr>
        <p:spPr>
          <a:xfrm>
            <a:off x="-114299" y="-18047"/>
            <a:ext cx="9258299" cy="51615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975">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97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97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97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97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97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s-CO" sz="975">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None/>
            </a:pPr>
            <a:r>
              <a:t/>
            </a:r>
            <a:endParaRPr sz="135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s-CO" sz="1350">
                <a:solidFill>
                  <a:schemeClr val="dk1"/>
                </a:solidFill>
                <a:latin typeface="Times New Roman"/>
                <a:ea typeface="Times New Roman"/>
                <a:cs typeface="Times New Roman"/>
                <a:sym typeface="Times New Roman"/>
              </a:rPr>
              <a:t>	benaston. (2019, abril 10). Escribir un Enunciado del Alcance de un Proyecto (Statement </a:t>
            </a:r>
            <a:endParaRPr/>
          </a:p>
          <a:p>
            <a:pPr indent="0" lvl="0" marL="0" marR="0" rtl="0" algn="just">
              <a:spcBef>
                <a:spcPts val="0"/>
              </a:spcBef>
              <a:spcAft>
                <a:spcPts val="0"/>
              </a:spcAft>
              <a:buNone/>
            </a:pPr>
            <a:r>
              <a:rPr lang="es-CO" sz="1350">
                <a:solidFill>
                  <a:schemeClr val="dk1"/>
                </a:solidFill>
                <a:latin typeface="Times New Roman"/>
                <a:ea typeface="Times New Roman"/>
                <a:cs typeface="Times New Roman"/>
                <a:sym typeface="Times New Roman"/>
              </a:rPr>
              <a:t>		of Work) de la Manera Más Fácil. The Digital Project Manager.</a:t>
            </a:r>
            <a:endParaRPr/>
          </a:p>
          <a:p>
            <a:pPr indent="0" lvl="0" marL="0" marR="0" rtl="0" algn="just">
              <a:spcBef>
                <a:spcPts val="0"/>
              </a:spcBef>
              <a:spcAft>
                <a:spcPts val="0"/>
              </a:spcAft>
              <a:buNone/>
            </a:pPr>
            <a:r>
              <a:rPr lang="es-CO" sz="1350">
                <a:solidFill>
                  <a:schemeClr val="dk1"/>
                </a:solidFill>
                <a:latin typeface="Times New Roman"/>
                <a:ea typeface="Times New Roman"/>
                <a:cs typeface="Times New Roman"/>
                <a:sym typeface="Times New Roman"/>
              </a:rPr>
              <a:t>. 		https://thedigitalprojectmanager.com/es/como-hacer-enunciado-alcance-proyecto-guiacompleta/ </a:t>
            </a:r>
            <a:endParaRPr/>
          </a:p>
          <a:p>
            <a:pPr indent="0" lvl="0" marL="0" marR="0" rtl="0" algn="just">
              <a:spcBef>
                <a:spcPts val="0"/>
              </a:spcBef>
              <a:spcAft>
                <a:spcPts val="0"/>
              </a:spcAft>
              <a:buNone/>
            </a:pPr>
            <a:r>
              <a:t/>
            </a:r>
            <a:endParaRPr sz="135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s-CO" sz="1350">
                <a:solidFill>
                  <a:schemeClr val="dk1"/>
                </a:solidFill>
                <a:latin typeface="Times New Roman"/>
                <a:ea typeface="Times New Roman"/>
                <a:cs typeface="Times New Roman"/>
                <a:sym typeface="Times New Roman"/>
              </a:rPr>
              <a:t>	El Trueque. (s. f.). Recuperado 25 de julio de 2020, de 	https://www.finanzzas.com/el-trueque J</a:t>
            </a:r>
            <a:endParaRPr/>
          </a:p>
          <a:p>
            <a:pPr indent="0" lvl="0" marL="0" marR="0" rtl="0" algn="just">
              <a:spcBef>
                <a:spcPts val="0"/>
              </a:spcBef>
              <a:spcAft>
                <a:spcPts val="0"/>
              </a:spcAft>
              <a:buNone/>
            </a:pPr>
            <a:r>
              <a:t/>
            </a:r>
            <a:endParaRPr sz="135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s-CO" sz="1350">
                <a:solidFill>
                  <a:schemeClr val="dk1"/>
                </a:solidFill>
                <a:latin typeface="Times New Roman"/>
                <a:ea typeface="Times New Roman"/>
                <a:cs typeface="Times New Roman"/>
                <a:sym typeface="Times New Roman"/>
              </a:rPr>
              <a:t>	JUSTIFICACIÓN1.pdf. (s. f.). Recuperado 18 de julio de 2020, de 	</a:t>
            </a:r>
            <a:endParaRPr/>
          </a:p>
          <a:p>
            <a:pPr indent="0" lvl="0" marL="0" marR="0" rtl="0" algn="just">
              <a:spcBef>
                <a:spcPts val="0"/>
              </a:spcBef>
              <a:spcAft>
                <a:spcPts val="0"/>
              </a:spcAft>
              <a:buNone/>
            </a:pPr>
            <a:r>
              <a:rPr lang="es-CO" sz="1350">
                <a:solidFill>
                  <a:schemeClr val="dk1"/>
                </a:solidFill>
                <a:latin typeface="Times New Roman"/>
                <a:ea typeface="Times New Roman"/>
                <a:cs typeface="Times New Roman"/>
                <a:sym typeface="Times New Roman"/>
              </a:rPr>
              <a:t>		https://www.javeriana.edu.co/blogs/algomez/files/JUSTIFICACI%C3%93N1.pdf </a:t>
            </a:r>
            <a:endParaRPr/>
          </a:p>
          <a:p>
            <a:pPr indent="0" lvl="0" marL="0" marR="0" rtl="0" algn="just">
              <a:spcBef>
                <a:spcPts val="0"/>
              </a:spcBef>
              <a:spcAft>
                <a:spcPts val="0"/>
              </a:spcAft>
              <a:buNone/>
            </a:pPr>
            <a:r>
              <a:rPr lang="es-CO" sz="1350">
                <a:solidFill>
                  <a:schemeClr val="dk1"/>
                </a:solidFill>
                <a:latin typeface="Times New Roman"/>
                <a:ea typeface="Times New Roman"/>
                <a:cs typeface="Times New Roman"/>
                <a:sym typeface="Times New Roman"/>
              </a:rPr>
              <a:t>		Las redes de trueque como institución de la economía popular. (s. f.). Recuperado 18 de julio de 2020, de 						https://www.coraggioeconomia.org/jlc/trueque004.htm </a:t>
            </a:r>
            <a:endParaRPr/>
          </a:p>
          <a:p>
            <a:pPr indent="0" lvl="0" marL="0" marR="0" rtl="0" algn="just">
              <a:spcBef>
                <a:spcPts val="0"/>
              </a:spcBef>
              <a:spcAft>
                <a:spcPts val="0"/>
              </a:spcAft>
              <a:buNone/>
            </a:pPr>
            <a:r>
              <a:t/>
            </a:r>
            <a:endParaRPr sz="135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s-CO" sz="1350">
                <a:solidFill>
                  <a:schemeClr val="dk1"/>
                </a:solidFill>
                <a:latin typeface="Times New Roman"/>
                <a:ea typeface="Times New Roman"/>
                <a:cs typeface="Times New Roman"/>
                <a:sym typeface="Times New Roman"/>
              </a:rPr>
              <a:t>	PIB de Colombia 2020. (s. f.). datosmacro.com. Recuperado </a:t>
            </a:r>
            <a:endParaRPr/>
          </a:p>
          <a:p>
            <a:pPr indent="0" lvl="0" marL="0" marR="0" rtl="0" algn="just">
              <a:spcBef>
                <a:spcPts val="0"/>
              </a:spcBef>
              <a:spcAft>
                <a:spcPts val="0"/>
              </a:spcAft>
              <a:buNone/>
            </a:pPr>
            <a:r>
              <a:rPr lang="es-CO" sz="1350">
                <a:solidFill>
                  <a:schemeClr val="dk1"/>
                </a:solidFill>
                <a:latin typeface="Times New Roman"/>
                <a:ea typeface="Times New Roman"/>
                <a:cs typeface="Times New Roman"/>
                <a:sym typeface="Times New Roman"/>
              </a:rPr>
              <a:t>		18 de julio de 2020, de https://datosmacro.expansion.com/pib/colombia </a:t>
            </a:r>
            <a:endParaRPr/>
          </a:p>
          <a:p>
            <a:pPr indent="0" lvl="0" marL="0" marR="0" rtl="0" algn="just">
              <a:spcBef>
                <a:spcPts val="0"/>
              </a:spcBef>
              <a:spcAft>
                <a:spcPts val="0"/>
              </a:spcAft>
              <a:buNone/>
            </a:pPr>
            <a:r>
              <a:rPr lang="es-CO" sz="1350">
                <a:solidFill>
                  <a:schemeClr val="dk1"/>
                </a:solidFill>
                <a:latin typeface="Times New Roman"/>
                <a:ea typeface="Times New Roman"/>
                <a:cs typeface="Times New Roman"/>
                <a:sym typeface="Times New Roman"/>
              </a:rPr>
              <a:t>	Tiempo, C. E. E. (2020, marzo 26). La crisis económica de 2020. El Tiempo. </a:t>
            </a:r>
            <a:endParaRPr/>
          </a:p>
          <a:p>
            <a:pPr indent="0" lvl="0" marL="0" marR="0" rtl="0" algn="just">
              <a:spcBef>
                <a:spcPts val="0"/>
              </a:spcBef>
              <a:spcAft>
                <a:spcPts val="0"/>
              </a:spcAft>
              <a:buNone/>
            </a:pPr>
            <a:r>
              <a:rPr lang="es-CO" sz="1350">
                <a:solidFill>
                  <a:schemeClr val="dk1"/>
                </a:solidFill>
                <a:latin typeface="Times New Roman"/>
                <a:ea typeface="Times New Roman"/>
                <a:cs typeface="Times New Roman"/>
                <a:sym typeface="Times New Roman"/>
              </a:rPr>
              <a:t>		https://www.eltiempo.com/economia/sectores/coronavirus-la-crisis-economica-de-2020- 477658</a:t>
            </a:r>
            <a:endParaRPr sz="1350">
              <a:solidFill>
                <a:schemeClr val="dk1"/>
              </a:solidFill>
              <a:latin typeface="Times New Roman"/>
              <a:ea typeface="Times New Roman"/>
              <a:cs typeface="Times New Roman"/>
              <a:sym typeface="Times New Roman"/>
            </a:endParaRPr>
          </a:p>
        </p:txBody>
      </p:sp>
      <p:sp>
        <p:nvSpPr>
          <p:cNvPr id="590" name="Google Shape;590;p28"/>
          <p:cNvSpPr txBox="1"/>
          <p:nvPr/>
        </p:nvSpPr>
        <p:spPr>
          <a:xfrm>
            <a:off x="908355" y="1494629"/>
            <a:ext cx="7198702"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350">
                <a:solidFill>
                  <a:schemeClr val="dk1"/>
                </a:solidFill>
                <a:latin typeface="Calibri"/>
                <a:ea typeface="Calibri"/>
                <a:cs typeface="Calibri"/>
                <a:sym typeface="Calibri"/>
              </a:rPr>
              <a:t> </a:t>
            </a:r>
            <a:endParaRPr sz="1350">
              <a:solidFill>
                <a:schemeClr val="dk1"/>
              </a:solidFill>
              <a:latin typeface="Calibri"/>
              <a:ea typeface="Calibri"/>
              <a:cs typeface="Calibri"/>
              <a:sym typeface="Calibri"/>
            </a:endParaRPr>
          </a:p>
        </p:txBody>
      </p:sp>
      <p:sp>
        <p:nvSpPr>
          <p:cNvPr id="591" name="Google Shape;591;p28"/>
          <p:cNvSpPr txBox="1"/>
          <p:nvPr/>
        </p:nvSpPr>
        <p:spPr>
          <a:xfrm>
            <a:off x="1340229" y="786743"/>
            <a:ext cx="616305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chemeClr val="dk1"/>
                </a:solidFill>
                <a:latin typeface="Calibri"/>
                <a:ea typeface="Calibri"/>
                <a:cs typeface="Calibri"/>
                <a:sym typeface="Calibri"/>
              </a:rPr>
              <a:t>Bibliografía</a:t>
            </a:r>
            <a:endParaRPr/>
          </a:p>
        </p:txBody>
      </p:sp>
      <p:pic>
        <p:nvPicPr>
          <p:cNvPr descr="Sena - Cámara de Comercio de Bogotá" id="592" name="Google Shape;592;p28"/>
          <p:cNvPicPr preferRelativeResize="0"/>
          <p:nvPr/>
        </p:nvPicPr>
        <p:blipFill rotWithShape="1">
          <a:blip r:embed="rId3">
            <a:alphaModFix/>
          </a:blip>
          <a:srcRect b="0" l="0" r="0" t="0"/>
          <a:stretch/>
        </p:blipFill>
        <p:spPr>
          <a:xfrm>
            <a:off x="8295024" y="256032"/>
            <a:ext cx="578258" cy="5612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
          <p:cNvSpPr/>
          <p:nvPr/>
        </p:nvSpPr>
        <p:spPr>
          <a:xfrm rot="10800000">
            <a:off x="4720147" y="-394855"/>
            <a:ext cx="4653400" cy="5538355"/>
          </a:xfrm>
          <a:prstGeom prst="flowChartDelay">
            <a:avLst/>
          </a:prstGeom>
          <a:blipFill rotWithShape="0">
            <a:blip r:embed="rId3">
              <a:alphaModFix/>
            </a:blip>
            <a:stretch>
              <a:fillRect b="0" l="0" r="0" t="0"/>
            </a:stretch>
          </a:blip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3"/>
          <p:cNvSpPr/>
          <p:nvPr/>
        </p:nvSpPr>
        <p:spPr>
          <a:xfrm>
            <a:off x="5989825" y="-199200"/>
            <a:ext cx="3383722" cy="1587461"/>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97" name="Google Shape;297;p3"/>
          <p:cNvSpPr txBox="1"/>
          <p:nvPr>
            <p:ph type="title"/>
          </p:nvPr>
        </p:nvSpPr>
        <p:spPr>
          <a:xfrm>
            <a:off x="442234" y="187381"/>
            <a:ext cx="8159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F333F"/>
              </a:buClr>
              <a:buSzPts val="2800"/>
              <a:buFont typeface="Calibri"/>
              <a:buNone/>
            </a:pPr>
            <a:r>
              <a:rPr b="1" lang="es-CO" sz="4400">
                <a:solidFill>
                  <a:srgbClr val="0F333F"/>
                </a:solidFill>
              </a:rPr>
              <a:t>Que es un trueque ?</a:t>
            </a:r>
            <a:endParaRPr/>
          </a:p>
        </p:txBody>
      </p:sp>
      <p:sp>
        <p:nvSpPr>
          <p:cNvPr id="298" name="Google Shape;298;p3"/>
          <p:cNvSpPr/>
          <p:nvPr/>
        </p:nvSpPr>
        <p:spPr>
          <a:xfrm>
            <a:off x="6632578" y="-214624"/>
            <a:ext cx="2844510" cy="1757394"/>
          </a:xfrm>
          <a:custGeom>
            <a:rect b="b" l="l" r="r" t="t"/>
            <a:pathLst>
              <a:path extrusionOk="0" h="36806" w="59574">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solidFill>
            <a:schemeClr val="dk1"/>
          </a:solidFill>
          <a:ln cap="flat" cmpd="sng" w="11375">
            <a:solidFill>
              <a:schemeClr val="dk1"/>
            </a:solidFill>
            <a:prstDash val="solid"/>
            <a:miter lim="1441"/>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nvGrpSpPr>
          <p:cNvPr id="299" name="Google Shape;299;p3"/>
          <p:cNvGrpSpPr/>
          <p:nvPr/>
        </p:nvGrpSpPr>
        <p:grpSpPr>
          <a:xfrm rot="5178275">
            <a:off x="8238406" y="367648"/>
            <a:ext cx="886562" cy="594034"/>
            <a:chOff x="4920125" y="3141825"/>
            <a:chExt cx="348800" cy="187075"/>
          </a:xfrm>
        </p:grpSpPr>
        <p:sp>
          <p:nvSpPr>
            <p:cNvPr id="300" name="Google Shape;300;p3"/>
            <p:cNvSpPr/>
            <p:nvPr/>
          </p:nvSpPr>
          <p:spPr>
            <a:xfrm>
              <a:off x="4920125" y="3148975"/>
              <a:ext cx="78050" cy="76000"/>
            </a:xfrm>
            <a:custGeom>
              <a:rect b="b" l="l" r="r" t="t"/>
              <a:pathLst>
                <a:path extrusionOk="0" h="3040" w="3122">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1" name="Google Shape;301;p3"/>
            <p:cNvSpPr/>
            <p:nvPr/>
          </p:nvSpPr>
          <p:spPr>
            <a:xfrm>
              <a:off x="5038575" y="3264875"/>
              <a:ext cx="64275" cy="64025"/>
            </a:xfrm>
            <a:custGeom>
              <a:rect b="b" l="l" r="r" t="t"/>
              <a:pathLst>
                <a:path extrusionOk="0" h="2561" w="2571">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2" name="Google Shape;302;p3"/>
            <p:cNvSpPr/>
            <p:nvPr/>
          </p:nvSpPr>
          <p:spPr>
            <a:xfrm>
              <a:off x="5091325" y="3141825"/>
              <a:ext cx="43325" cy="43900"/>
            </a:xfrm>
            <a:custGeom>
              <a:rect b="b" l="l" r="r" t="t"/>
              <a:pathLst>
                <a:path extrusionOk="0" h="1756" w="1733">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3" name="Google Shape;303;p3"/>
            <p:cNvSpPr/>
            <p:nvPr/>
          </p:nvSpPr>
          <p:spPr>
            <a:xfrm>
              <a:off x="5166200" y="3250900"/>
              <a:ext cx="36150" cy="36600"/>
            </a:xfrm>
            <a:custGeom>
              <a:rect b="b" l="l" r="r" t="t"/>
              <a:pathLst>
                <a:path extrusionOk="0" h="1464" w="1446">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4" name="Google Shape;304;p3"/>
            <p:cNvSpPr/>
            <p:nvPr/>
          </p:nvSpPr>
          <p:spPr>
            <a:xfrm>
              <a:off x="5221175" y="3164925"/>
              <a:ext cx="47750" cy="44150"/>
            </a:xfrm>
            <a:custGeom>
              <a:rect b="b" l="l" r="r" t="t"/>
              <a:pathLst>
                <a:path extrusionOk="0" h="1766" w="191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305" name="Google Shape;305;p3"/>
          <p:cNvSpPr txBox="1"/>
          <p:nvPr/>
        </p:nvSpPr>
        <p:spPr>
          <a:xfrm>
            <a:off x="310167" y="1032650"/>
            <a:ext cx="4409980" cy="4193456"/>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s-CO" sz="1600">
                <a:solidFill>
                  <a:schemeClr val="dk1"/>
                </a:solidFill>
                <a:latin typeface="Times"/>
                <a:ea typeface="Times"/>
                <a:cs typeface="Times"/>
                <a:sym typeface="Times"/>
              </a:rPr>
              <a:t>Sistema de comercio que sirve para el  intercambio de bienes materiales o de servicios por otros </a:t>
            </a:r>
            <a:r>
              <a:rPr lang="es-CO" sz="1400">
                <a:solidFill>
                  <a:schemeClr val="dk1"/>
                </a:solidFill>
                <a:latin typeface="Times"/>
                <a:ea typeface="Times"/>
                <a:cs typeface="Times"/>
                <a:sym typeface="Times"/>
              </a:rPr>
              <a:t>objetos</a:t>
            </a:r>
            <a:r>
              <a:rPr lang="es-CO" sz="1600">
                <a:solidFill>
                  <a:schemeClr val="dk1"/>
                </a:solidFill>
                <a:latin typeface="Times"/>
                <a:ea typeface="Times"/>
                <a:cs typeface="Times"/>
                <a:sym typeface="Times"/>
              </a:rPr>
              <a:t> o productos . Se diferencia de la compraventa habitual en que no intermedia el dinero como representante del valor en la transacción. Al contrato por el cual dos personas acceden a un trueque se le denomina permuta.</a:t>
            </a:r>
            <a:endParaRPr sz="1600">
              <a:solidFill>
                <a:schemeClr val="dk1"/>
              </a:solidFill>
              <a:latin typeface="Times"/>
              <a:ea typeface="Times"/>
              <a:cs typeface="Times"/>
              <a:sym typeface="Times"/>
            </a:endParaRPr>
          </a:p>
          <a:p>
            <a:pPr indent="0" lvl="0" marL="0" marR="0" rtl="0" algn="l">
              <a:lnSpc>
                <a:spcPct val="200000"/>
              </a:lnSpc>
              <a:spcBef>
                <a:spcPts val="0"/>
              </a:spcBef>
              <a:spcAft>
                <a:spcPts val="0"/>
              </a:spcAft>
              <a:buNone/>
            </a:pPr>
            <a:r>
              <a:rPr lang="es-CO" sz="1600">
                <a:solidFill>
                  <a:schemeClr val="dk1"/>
                </a:solidFill>
                <a:latin typeface="Times"/>
                <a:ea typeface="Times"/>
                <a:cs typeface="Times"/>
                <a:sym typeface="Times"/>
              </a:rPr>
              <a:t>(</a:t>
            </a:r>
            <a:r>
              <a:rPr i="1" lang="es-CO" sz="1600">
                <a:solidFill>
                  <a:schemeClr val="dk1"/>
                </a:solidFill>
                <a:latin typeface="Times"/>
                <a:ea typeface="Times"/>
                <a:cs typeface="Times"/>
                <a:sym typeface="Times"/>
              </a:rPr>
              <a:t>El Trueque</a:t>
            </a:r>
            <a:r>
              <a:rPr lang="es-CO" sz="1600">
                <a:solidFill>
                  <a:schemeClr val="dk1"/>
                </a:solidFill>
                <a:latin typeface="Times"/>
                <a:ea typeface="Times"/>
                <a:cs typeface="Times"/>
                <a:sym typeface="Times"/>
              </a:rPr>
              <a:t>, s. f.)</a:t>
            </a:r>
            <a:endParaRPr sz="1600">
              <a:solidFill>
                <a:schemeClr val="dk1"/>
              </a:solidFill>
              <a:latin typeface="Times"/>
              <a:ea typeface="Times"/>
              <a:cs typeface="Times"/>
              <a:sym typeface="Times"/>
            </a:endParaRPr>
          </a:p>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
          <p:cNvSpPr/>
          <p:nvPr/>
        </p:nvSpPr>
        <p:spPr>
          <a:xfrm rot="-5400000">
            <a:off x="-1116461" y="686588"/>
            <a:ext cx="4599347" cy="2743202"/>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D6E3B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11" name="Google Shape;311;p4"/>
          <p:cNvSpPr/>
          <p:nvPr/>
        </p:nvSpPr>
        <p:spPr>
          <a:xfrm rot="5400000">
            <a:off x="5558071" y="1709103"/>
            <a:ext cx="4599347" cy="2743202"/>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D6E3B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12" name="Google Shape;312;p4"/>
          <p:cNvSpPr txBox="1"/>
          <p:nvPr/>
        </p:nvSpPr>
        <p:spPr>
          <a:xfrm>
            <a:off x="1286615" y="800577"/>
            <a:ext cx="5334985"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5400">
                <a:solidFill>
                  <a:srgbClr val="0F333F"/>
                </a:solidFill>
                <a:latin typeface="Calibri"/>
                <a:ea typeface="Calibri"/>
                <a:cs typeface="Calibri"/>
                <a:sym typeface="Calibri"/>
              </a:rPr>
              <a:t>Objetivo</a:t>
            </a:r>
            <a:r>
              <a:rPr b="1" lang="es-CO" sz="5400">
                <a:solidFill>
                  <a:srgbClr val="0F333F"/>
                </a:solidFill>
                <a:latin typeface="Arial Black"/>
                <a:ea typeface="Arial Black"/>
                <a:cs typeface="Arial Black"/>
                <a:sym typeface="Arial Black"/>
              </a:rPr>
              <a:t> </a:t>
            </a:r>
            <a:r>
              <a:rPr b="1" lang="es-CO" sz="5400">
                <a:solidFill>
                  <a:srgbClr val="0F333F"/>
                </a:solidFill>
                <a:latin typeface="Calibri"/>
                <a:ea typeface="Calibri"/>
                <a:cs typeface="Calibri"/>
                <a:sym typeface="Calibri"/>
              </a:rPr>
              <a:t>General</a:t>
            </a:r>
            <a:endParaRPr/>
          </a:p>
        </p:txBody>
      </p:sp>
      <p:sp>
        <p:nvSpPr>
          <p:cNvPr id="313" name="Google Shape;313;p4"/>
          <p:cNvSpPr txBox="1"/>
          <p:nvPr/>
        </p:nvSpPr>
        <p:spPr>
          <a:xfrm>
            <a:off x="1716563" y="2410838"/>
            <a:ext cx="4475088" cy="1669944"/>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s-CO" sz="1800">
                <a:solidFill>
                  <a:srgbClr val="000000"/>
                </a:solidFill>
                <a:latin typeface="Times"/>
                <a:ea typeface="Times"/>
                <a:cs typeface="Times"/>
                <a:sym typeface="Times"/>
              </a:rPr>
              <a:t>Desarrollar un sistema de información para la gestión de intercambio de bienes, materiales o servicios orientado a la web</a:t>
            </a:r>
            <a:endParaRPr sz="1800">
              <a:solidFill>
                <a:schemeClr val="dk1"/>
              </a:solidFill>
              <a:latin typeface="Times"/>
              <a:ea typeface="Times"/>
              <a:cs typeface="Times"/>
              <a:sym typeface="Times"/>
            </a:endParaRPr>
          </a:p>
        </p:txBody>
      </p:sp>
      <p:sp>
        <p:nvSpPr>
          <p:cNvPr id="314" name="Google Shape;314;p4"/>
          <p:cNvSpPr/>
          <p:nvPr/>
        </p:nvSpPr>
        <p:spPr>
          <a:xfrm>
            <a:off x="1468443" y="2012471"/>
            <a:ext cx="4667826" cy="45719"/>
          </a:xfrm>
          <a:prstGeom prst="rect">
            <a:avLst/>
          </a:prstGeom>
          <a:solidFill>
            <a:srgbClr val="12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5" name="Google Shape;315;p4"/>
          <p:cNvPicPr preferRelativeResize="0"/>
          <p:nvPr/>
        </p:nvPicPr>
        <p:blipFill rotWithShape="1">
          <a:blip r:embed="rId3">
            <a:alphaModFix/>
          </a:blip>
          <a:srcRect b="0" l="0" r="0" t="0"/>
          <a:stretch/>
        </p:blipFill>
        <p:spPr>
          <a:xfrm>
            <a:off x="6136269" y="1652099"/>
            <a:ext cx="2905975" cy="2905975"/>
          </a:xfrm>
          <a:prstGeom prst="rect">
            <a:avLst/>
          </a:prstGeom>
          <a:noFill/>
          <a:ln>
            <a:noFill/>
          </a:ln>
        </p:spPr>
      </p:pic>
      <p:sp>
        <p:nvSpPr>
          <p:cNvPr id="316" name="Google Shape;316;p4"/>
          <p:cNvSpPr/>
          <p:nvPr/>
        </p:nvSpPr>
        <p:spPr>
          <a:xfrm rot="5400000">
            <a:off x="6743753" y="2787841"/>
            <a:ext cx="3383722" cy="1587461"/>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17" name="Google Shape;317;p4"/>
          <p:cNvSpPr/>
          <p:nvPr/>
        </p:nvSpPr>
        <p:spPr>
          <a:xfrm rot="-5400000">
            <a:off x="-1062579" y="711450"/>
            <a:ext cx="3383722" cy="1587461"/>
          </a:xfrm>
          <a:custGeom>
            <a:rect b="b" l="l" r="r" t="t"/>
            <a:pathLst>
              <a:path extrusionOk="0" h="33247" w="70867">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12334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descr="Sena - Cámara de Comercio de Bogotá" id="318" name="Google Shape;318;p4"/>
          <p:cNvPicPr preferRelativeResize="0"/>
          <p:nvPr/>
        </p:nvPicPr>
        <p:blipFill rotWithShape="1">
          <a:blip r:embed="rId4">
            <a:alphaModFix/>
          </a:blip>
          <a:srcRect b="0" l="0" r="0" t="0"/>
          <a:stretch/>
        </p:blipFill>
        <p:spPr>
          <a:xfrm>
            <a:off x="8295024" y="256032"/>
            <a:ext cx="578258" cy="5612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
          <p:cNvSpPr txBox="1"/>
          <p:nvPr>
            <p:ph type="title"/>
          </p:nvPr>
        </p:nvSpPr>
        <p:spPr>
          <a:xfrm>
            <a:off x="-1324562" y="254446"/>
            <a:ext cx="8159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F333F"/>
              </a:buClr>
              <a:buSzPts val="2800"/>
              <a:buFont typeface="Calibri"/>
              <a:buNone/>
            </a:pPr>
            <a:r>
              <a:rPr b="1" lang="es-CO" sz="3600">
                <a:solidFill>
                  <a:srgbClr val="0F333F"/>
                </a:solidFill>
              </a:rPr>
              <a:t>Objetivo</a:t>
            </a:r>
            <a:r>
              <a:rPr b="1" lang="es-CO" sz="3600">
                <a:solidFill>
                  <a:srgbClr val="0F333F"/>
                </a:solidFill>
                <a:latin typeface="Arial Black"/>
                <a:ea typeface="Arial Black"/>
                <a:cs typeface="Arial Black"/>
                <a:sym typeface="Arial Black"/>
              </a:rPr>
              <a:t> </a:t>
            </a:r>
            <a:r>
              <a:rPr b="1" lang="es-CO" sz="3600">
                <a:solidFill>
                  <a:srgbClr val="0F333F"/>
                </a:solidFill>
              </a:rPr>
              <a:t>Específicos</a:t>
            </a:r>
            <a:endParaRPr/>
          </a:p>
        </p:txBody>
      </p:sp>
      <p:sp>
        <p:nvSpPr>
          <p:cNvPr id="324" name="Google Shape;324;p5"/>
          <p:cNvSpPr txBox="1"/>
          <p:nvPr/>
        </p:nvSpPr>
        <p:spPr>
          <a:xfrm>
            <a:off x="901257" y="2076421"/>
            <a:ext cx="3119954"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O" sz="1600">
                <a:solidFill>
                  <a:schemeClr val="dk1"/>
                </a:solidFill>
                <a:latin typeface="Times New Roman"/>
                <a:ea typeface="Times New Roman"/>
                <a:cs typeface="Times New Roman"/>
                <a:sym typeface="Times New Roman"/>
              </a:rPr>
              <a:t>Generar una interfaz web acorde con los requerimientos especificados por el cliente.</a:t>
            </a:r>
            <a:endParaRPr sz="1100">
              <a:solidFill>
                <a:schemeClr val="dk1"/>
              </a:solidFill>
              <a:latin typeface="Calibri"/>
              <a:ea typeface="Calibri"/>
              <a:cs typeface="Calibri"/>
              <a:sym typeface="Calibri"/>
            </a:endParaRPr>
          </a:p>
        </p:txBody>
      </p:sp>
      <p:sp>
        <p:nvSpPr>
          <p:cNvPr id="325" name="Google Shape;325;p5"/>
          <p:cNvSpPr txBox="1"/>
          <p:nvPr/>
        </p:nvSpPr>
        <p:spPr>
          <a:xfrm>
            <a:off x="1055243" y="2951085"/>
            <a:ext cx="2965968"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O" sz="1600">
                <a:solidFill>
                  <a:schemeClr val="dk1"/>
                </a:solidFill>
                <a:latin typeface="Times"/>
                <a:ea typeface="Times"/>
                <a:cs typeface="Times"/>
                <a:sym typeface="Times"/>
              </a:rPr>
              <a:t>Aumentar el número de donaciones para las personas necesitadas</a:t>
            </a:r>
            <a:r>
              <a:rPr lang="es-CO" sz="1100">
                <a:solidFill>
                  <a:schemeClr val="dk1"/>
                </a:solidFill>
                <a:latin typeface="Times"/>
                <a:ea typeface="Times"/>
                <a:cs typeface="Times"/>
                <a:sym typeface="Times"/>
              </a:rPr>
              <a:t>.</a:t>
            </a:r>
            <a:endParaRPr sz="1100">
              <a:solidFill>
                <a:schemeClr val="dk1"/>
              </a:solidFill>
              <a:latin typeface="Calibri"/>
              <a:ea typeface="Calibri"/>
              <a:cs typeface="Calibri"/>
              <a:sym typeface="Calibri"/>
            </a:endParaRPr>
          </a:p>
        </p:txBody>
      </p:sp>
      <p:sp>
        <p:nvSpPr>
          <p:cNvPr id="326" name="Google Shape;326;p5"/>
          <p:cNvSpPr txBox="1"/>
          <p:nvPr/>
        </p:nvSpPr>
        <p:spPr>
          <a:xfrm>
            <a:off x="1021041" y="1212892"/>
            <a:ext cx="3050288"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600">
                <a:solidFill>
                  <a:schemeClr val="dk1"/>
                </a:solidFill>
                <a:latin typeface="Times New Roman"/>
                <a:ea typeface="Times New Roman"/>
                <a:cs typeface="Times New Roman"/>
                <a:sym typeface="Times New Roman"/>
              </a:rPr>
              <a:t>Diseñar, construir e implementar un sistema de software, el cual sea fácil de manejar por los usuarios.</a:t>
            </a:r>
            <a:endParaRPr sz="1600">
              <a:solidFill>
                <a:schemeClr val="dk1"/>
              </a:solidFill>
              <a:latin typeface="Calibri"/>
              <a:ea typeface="Calibri"/>
              <a:cs typeface="Calibri"/>
              <a:sym typeface="Calibri"/>
            </a:endParaRPr>
          </a:p>
        </p:txBody>
      </p:sp>
      <p:sp>
        <p:nvSpPr>
          <p:cNvPr id="327" name="Google Shape;327;p5"/>
          <p:cNvSpPr txBox="1"/>
          <p:nvPr/>
        </p:nvSpPr>
        <p:spPr>
          <a:xfrm>
            <a:off x="4572000" y="2054263"/>
            <a:ext cx="3324221" cy="7540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600">
                <a:solidFill>
                  <a:schemeClr val="dk1"/>
                </a:solidFill>
                <a:latin typeface="Times New Roman"/>
                <a:ea typeface="Times New Roman"/>
                <a:cs typeface="Times New Roman"/>
                <a:sym typeface="Times New Roman"/>
              </a:rPr>
              <a:t>2</a:t>
            </a:r>
            <a:r>
              <a:rPr b="1" lang="es-CO" sz="1600">
                <a:solidFill>
                  <a:srgbClr val="001F5E"/>
                </a:solidFill>
                <a:latin typeface="Times New Roman"/>
                <a:ea typeface="Times New Roman"/>
                <a:cs typeface="Times New Roman"/>
                <a:sym typeface="Times New Roman"/>
              </a:rPr>
              <a:t>.</a:t>
            </a:r>
            <a:r>
              <a:rPr b="1" lang="es-CO" sz="1600">
                <a:solidFill>
                  <a:schemeClr val="dk1"/>
                </a:solidFill>
                <a:latin typeface="Times New Roman"/>
                <a:ea typeface="Times New Roman"/>
                <a:cs typeface="Times New Roman"/>
                <a:sym typeface="Times New Roman"/>
              </a:rPr>
              <a:t>Gestion de  requerimientos y especificaciones del cliente</a:t>
            </a:r>
            <a:r>
              <a:rPr lang="es-CO" sz="1600">
                <a:solidFill>
                  <a:schemeClr val="dk1"/>
                </a:solidFill>
                <a:latin typeface="Times New Roman"/>
                <a:ea typeface="Times New Roman"/>
                <a:cs typeface="Times New Roman"/>
                <a:sym typeface="Times New Roman"/>
              </a:rPr>
              <a:t>. </a:t>
            </a:r>
            <a:endParaRPr sz="1600">
              <a:solidFill>
                <a:schemeClr val="dk1"/>
              </a:solidFill>
              <a:latin typeface="Times"/>
              <a:ea typeface="Times"/>
              <a:cs typeface="Times"/>
              <a:sym typeface="Times"/>
            </a:endParaRPr>
          </a:p>
          <a:p>
            <a:pPr indent="0" lvl="0" marL="0" marR="0" rtl="0" algn="ctr">
              <a:spcBef>
                <a:spcPts val="0"/>
              </a:spcBef>
              <a:spcAft>
                <a:spcPts val="0"/>
              </a:spcAft>
              <a:buNone/>
            </a:pPr>
            <a:r>
              <a:t/>
            </a:r>
            <a:endParaRPr sz="1100">
              <a:solidFill>
                <a:schemeClr val="dk1"/>
              </a:solidFill>
              <a:latin typeface="Calibri"/>
              <a:ea typeface="Calibri"/>
              <a:cs typeface="Calibri"/>
              <a:sym typeface="Calibri"/>
            </a:endParaRPr>
          </a:p>
        </p:txBody>
      </p:sp>
      <p:sp>
        <p:nvSpPr>
          <p:cNvPr id="328" name="Google Shape;328;p5"/>
          <p:cNvSpPr txBox="1"/>
          <p:nvPr/>
        </p:nvSpPr>
        <p:spPr>
          <a:xfrm>
            <a:off x="4572000" y="2812652"/>
            <a:ext cx="3516757" cy="7540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600">
                <a:solidFill>
                  <a:schemeClr val="dk1"/>
                </a:solidFill>
                <a:latin typeface="Times New Roman"/>
                <a:ea typeface="Times New Roman"/>
                <a:cs typeface="Times New Roman"/>
                <a:sym typeface="Times New Roman"/>
              </a:rPr>
              <a:t>3. Proporcionar un ingreso mayor de donaciones.</a:t>
            </a:r>
            <a:endParaRPr b="1" sz="1600">
              <a:solidFill>
                <a:schemeClr val="dk1"/>
              </a:solidFill>
              <a:latin typeface="Times"/>
              <a:ea typeface="Times"/>
              <a:cs typeface="Times"/>
              <a:sym typeface="Times"/>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sp>
        <p:nvSpPr>
          <p:cNvPr id="329" name="Google Shape;329;p5"/>
          <p:cNvSpPr txBox="1"/>
          <p:nvPr/>
        </p:nvSpPr>
        <p:spPr>
          <a:xfrm>
            <a:off x="4572000" y="1289836"/>
            <a:ext cx="3163575" cy="7540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600">
                <a:solidFill>
                  <a:schemeClr val="dk1"/>
                </a:solidFill>
                <a:latin typeface="Times New Roman"/>
                <a:ea typeface="Times New Roman"/>
                <a:cs typeface="Times New Roman"/>
                <a:sym typeface="Times New Roman"/>
              </a:rPr>
              <a:t>1. Los usuarios tendrán fácil acceso   </a:t>
            </a:r>
            <a:endParaRPr b="1" sz="1600">
              <a:solidFill>
                <a:schemeClr val="dk1"/>
              </a:solidFill>
              <a:latin typeface="Times"/>
              <a:ea typeface="Times"/>
              <a:cs typeface="Times"/>
              <a:sym typeface="Times"/>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pic>
        <p:nvPicPr>
          <p:cNvPr id="330" name="Google Shape;330;p5">
            <a:hlinkClick r:id="rId3"/>
          </p:cNvPr>
          <p:cNvPicPr preferRelativeResize="0"/>
          <p:nvPr/>
        </p:nvPicPr>
        <p:blipFill rotWithShape="1">
          <a:blip r:embed="rId4">
            <a:alphaModFix/>
          </a:blip>
          <a:srcRect b="0" l="0" r="0" t="0"/>
          <a:stretch/>
        </p:blipFill>
        <p:spPr>
          <a:xfrm>
            <a:off x="3609925" y="3670143"/>
            <a:ext cx="1512866" cy="1512866"/>
          </a:xfrm>
          <a:prstGeom prst="rect">
            <a:avLst/>
          </a:prstGeom>
          <a:noFill/>
          <a:ln>
            <a:noFill/>
          </a:ln>
        </p:spPr>
      </p:pic>
      <p:cxnSp>
        <p:nvCxnSpPr>
          <p:cNvPr id="331" name="Google Shape;331;p5"/>
          <p:cNvCxnSpPr/>
          <p:nvPr/>
        </p:nvCxnSpPr>
        <p:spPr>
          <a:xfrm>
            <a:off x="4346723" y="1244402"/>
            <a:ext cx="0" cy="2068387"/>
          </a:xfrm>
          <a:prstGeom prst="straightConnector1">
            <a:avLst/>
          </a:prstGeom>
          <a:noFill/>
          <a:ln cap="flat" cmpd="sng" w="25400">
            <a:solidFill>
              <a:srgbClr val="123342"/>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1"/>
            </a:gs>
          </a:gsLst>
          <a:lin ang="16200000" scaled="0"/>
        </a:gradFill>
      </p:bgPr>
    </p:bg>
    <p:spTree>
      <p:nvGrpSpPr>
        <p:cNvPr id="335" name="Shape 335"/>
        <p:cNvGrpSpPr/>
        <p:nvPr/>
      </p:nvGrpSpPr>
      <p:grpSpPr>
        <a:xfrm>
          <a:off x="0" y="0"/>
          <a:ext cx="0" cy="0"/>
          <a:chOff x="0" y="0"/>
          <a:chExt cx="0" cy="0"/>
        </a:xfrm>
      </p:grpSpPr>
      <p:sp>
        <p:nvSpPr>
          <p:cNvPr id="336" name="Google Shape;336;p6"/>
          <p:cNvSpPr txBox="1"/>
          <p:nvPr>
            <p:ph idx="2"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F333F"/>
              </a:buClr>
              <a:buSzPts val="2800"/>
              <a:buFont typeface="Calibri"/>
              <a:buNone/>
            </a:pPr>
            <a:r>
              <a:rPr b="1" lang="es-CO" sz="4400">
                <a:solidFill>
                  <a:srgbClr val="0F333F"/>
                </a:solidFill>
              </a:rPr>
              <a:t>Planteamiento del problema</a:t>
            </a:r>
            <a:endParaRPr/>
          </a:p>
        </p:txBody>
      </p:sp>
      <p:pic>
        <p:nvPicPr>
          <p:cNvPr id="337" name="Google Shape;337;p6"/>
          <p:cNvPicPr preferRelativeResize="0"/>
          <p:nvPr/>
        </p:nvPicPr>
        <p:blipFill rotWithShape="1">
          <a:blip r:embed="rId3">
            <a:alphaModFix/>
          </a:blip>
          <a:srcRect b="0" l="0" r="0" t="0"/>
          <a:stretch/>
        </p:blipFill>
        <p:spPr>
          <a:xfrm>
            <a:off x="568716" y="413414"/>
            <a:ext cx="751923" cy="751923"/>
          </a:xfrm>
          <a:prstGeom prst="rect">
            <a:avLst/>
          </a:prstGeom>
          <a:noFill/>
          <a:ln>
            <a:noFill/>
          </a:ln>
        </p:spPr>
      </p:pic>
      <p:sp>
        <p:nvSpPr>
          <p:cNvPr id="338" name="Google Shape;338;p6"/>
          <p:cNvSpPr txBox="1"/>
          <p:nvPr/>
        </p:nvSpPr>
        <p:spPr>
          <a:xfrm>
            <a:off x="812556" y="1217581"/>
            <a:ext cx="7995961" cy="3385542"/>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s-CO" sz="1400">
                <a:solidFill>
                  <a:schemeClr val="dk1"/>
                </a:solidFill>
                <a:latin typeface="Times"/>
                <a:ea typeface="Times"/>
                <a:cs typeface="Times"/>
                <a:sym typeface="Times"/>
              </a:rPr>
              <a:t>La fundación Bella Flor  ubicada en el barrio Paraíso Mirador, localidad Ciudad Bolívar de Bogotá surge como proyecto para ayudar a personas de escasos recursos, con problemas de discapacidad o desplazados, personas que no cuenta con ningún tipo de apoyo, la fundación con iniciativa de   mejorar el estado de estas familias mediante ventas. pero ha decidido abrirse en nuevas formas de ayudar a dichas personas.</a:t>
            </a:r>
            <a:r>
              <a:rPr lang="es-CO" sz="1400">
                <a:solidFill>
                  <a:schemeClr val="dk1"/>
                </a:solidFill>
                <a:latin typeface="Times New Roman"/>
                <a:ea typeface="Times New Roman"/>
                <a:cs typeface="Times New Roman"/>
                <a:sym typeface="Times New Roman"/>
              </a:rPr>
              <a:t> Por consiguiente, la fundación realiza una idea que surge hace dos años y solo ahora con la situación que se presentó en la pandemia, la fundación Bella Flor ha decidido implementar un nuevo sistema de información para el intercambio de los productos del hogar bienes y servicios.</a:t>
            </a:r>
            <a:r>
              <a:rPr lang="es-CO" sz="1400">
                <a:solidFill>
                  <a:schemeClr val="dk1"/>
                </a:solidFill>
                <a:latin typeface="Times"/>
                <a:ea typeface="Times"/>
                <a:cs typeface="Times"/>
                <a:sym typeface="Times"/>
              </a:rPr>
              <a:t> </a:t>
            </a:r>
            <a:endParaRPr sz="1400">
              <a:solidFill>
                <a:schemeClr val="dk1"/>
              </a:solidFill>
              <a:latin typeface="Times"/>
              <a:ea typeface="Times"/>
              <a:cs typeface="Times"/>
              <a:sym typeface="Times"/>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Sena - Cámara de Comercio de Bogotá" id="339" name="Google Shape;339;p6"/>
          <p:cNvPicPr preferRelativeResize="0"/>
          <p:nvPr/>
        </p:nvPicPr>
        <p:blipFill rotWithShape="1">
          <a:blip r:embed="rId4">
            <a:alphaModFix/>
          </a:blip>
          <a:srcRect b="0" l="0" r="0" t="0"/>
          <a:stretch/>
        </p:blipFill>
        <p:spPr>
          <a:xfrm>
            <a:off x="8295024" y="256032"/>
            <a:ext cx="578258" cy="5612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7"/>
          <p:cNvSpPr txBox="1"/>
          <p:nvPr>
            <p:ph type="title"/>
          </p:nvPr>
        </p:nvSpPr>
        <p:spPr>
          <a:xfrm>
            <a:off x="-314912" y="744529"/>
            <a:ext cx="8159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23342"/>
              </a:buClr>
              <a:buSzPts val="2800"/>
              <a:buFont typeface="Calibri"/>
              <a:buNone/>
            </a:pPr>
            <a:r>
              <a:rPr b="1" lang="es-CO" sz="4400">
                <a:solidFill>
                  <a:srgbClr val="123342"/>
                </a:solidFill>
              </a:rPr>
              <a:t>Solución del problema</a:t>
            </a:r>
            <a:endParaRPr/>
          </a:p>
        </p:txBody>
      </p:sp>
      <p:sp>
        <p:nvSpPr>
          <p:cNvPr id="345" name="Google Shape;345;p7"/>
          <p:cNvSpPr txBox="1"/>
          <p:nvPr/>
        </p:nvSpPr>
        <p:spPr>
          <a:xfrm>
            <a:off x="4767072" y="1499616"/>
            <a:ext cx="3669792"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2000">
                <a:solidFill>
                  <a:schemeClr val="dk1"/>
                </a:solidFill>
                <a:latin typeface="Times"/>
                <a:ea typeface="Times"/>
                <a:cs typeface="Times"/>
                <a:sym typeface="Times"/>
              </a:rPr>
              <a:t>( Zloty ) Un sistema de información que ayudara a la mejora y eficacia en el  intercambio de bienes y servicios, este sistema recaudara todo los productos para la  ayuda y mejora constante de familias que hacen parte de la fundación y la concientización al medio ambiente.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id="346" name="Google Shape;346;p7"/>
          <p:cNvPicPr preferRelativeResize="0"/>
          <p:nvPr/>
        </p:nvPicPr>
        <p:blipFill rotWithShape="1">
          <a:blip r:embed="rId3">
            <a:alphaModFix/>
          </a:blip>
          <a:srcRect b="0" l="0" r="0" t="0"/>
          <a:stretch/>
        </p:blipFill>
        <p:spPr>
          <a:xfrm>
            <a:off x="270718" y="413307"/>
            <a:ext cx="807930" cy="807930"/>
          </a:xfrm>
          <a:prstGeom prst="rect">
            <a:avLst/>
          </a:prstGeom>
          <a:noFill/>
          <a:ln>
            <a:noFill/>
          </a:ln>
        </p:spPr>
      </p:pic>
      <p:pic>
        <p:nvPicPr>
          <p:cNvPr descr="Sena - Cámara de Comercio de Bogotá" id="347" name="Google Shape;347;p7"/>
          <p:cNvPicPr preferRelativeResize="0"/>
          <p:nvPr/>
        </p:nvPicPr>
        <p:blipFill rotWithShape="1">
          <a:blip r:embed="rId4">
            <a:alphaModFix/>
          </a:blip>
          <a:srcRect b="0" l="0" r="0" t="0"/>
          <a:stretch/>
        </p:blipFill>
        <p:spPr>
          <a:xfrm>
            <a:off x="8295024" y="256032"/>
            <a:ext cx="578258" cy="561240"/>
          </a:xfrm>
          <a:prstGeom prst="rect">
            <a:avLst/>
          </a:prstGeom>
          <a:noFill/>
          <a:ln>
            <a:noFill/>
          </a:ln>
        </p:spPr>
      </p:pic>
      <p:sp>
        <p:nvSpPr>
          <p:cNvPr id="348" name="Google Shape;348;p7"/>
          <p:cNvSpPr/>
          <p:nvPr/>
        </p:nvSpPr>
        <p:spPr>
          <a:xfrm>
            <a:off x="-286338" y="1499615"/>
            <a:ext cx="4963113" cy="5425059"/>
          </a:xfrm>
          <a:prstGeom prst="ellipse">
            <a:avLst/>
          </a:prstGeom>
          <a:blipFill rotWithShape="1">
            <a:blip r:embed="rId5">
              <a:alphaModFix/>
            </a:blip>
            <a:stretch>
              <a:fillRect b="0" l="0" r="0" t="0"/>
            </a:stretch>
          </a:blip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8"/>
          <p:cNvSpPr txBox="1"/>
          <p:nvPr>
            <p:ph type="title"/>
          </p:nvPr>
        </p:nvSpPr>
        <p:spPr>
          <a:xfrm>
            <a:off x="733600" y="377725"/>
            <a:ext cx="8159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23342"/>
              </a:buClr>
              <a:buSzPts val="2800"/>
              <a:buFont typeface="Calibri"/>
              <a:buNone/>
            </a:pPr>
            <a:r>
              <a:rPr b="1" lang="es-CO" sz="4400">
                <a:solidFill>
                  <a:srgbClr val="123342"/>
                </a:solidFill>
              </a:rPr>
              <a:t>Alcance</a:t>
            </a:r>
            <a:endParaRPr>
              <a:solidFill>
                <a:srgbClr val="123342"/>
              </a:solidFill>
            </a:endParaRPr>
          </a:p>
        </p:txBody>
      </p:sp>
      <p:pic>
        <p:nvPicPr>
          <p:cNvPr id="354" name="Google Shape;354;p8"/>
          <p:cNvPicPr preferRelativeResize="0"/>
          <p:nvPr/>
        </p:nvPicPr>
        <p:blipFill rotWithShape="1">
          <a:blip r:embed="rId3">
            <a:alphaModFix/>
          </a:blip>
          <a:srcRect b="0" l="0" r="0" t="0"/>
          <a:stretch/>
        </p:blipFill>
        <p:spPr>
          <a:xfrm>
            <a:off x="2802193" y="490698"/>
            <a:ext cx="757123" cy="757123"/>
          </a:xfrm>
          <a:prstGeom prst="rect">
            <a:avLst/>
          </a:prstGeom>
          <a:noFill/>
          <a:ln>
            <a:noFill/>
          </a:ln>
        </p:spPr>
      </p:pic>
      <p:sp>
        <p:nvSpPr>
          <p:cNvPr id="355" name="Google Shape;355;p8"/>
          <p:cNvSpPr txBox="1"/>
          <p:nvPr/>
        </p:nvSpPr>
        <p:spPr>
          <a:xfrm>
            <a:off x="816864" y="1550057"/>
            <a:ext cx="7510272" cy="2585323"/>
          </a:xfrm>
          <a:prstGeom prst="rect">
            <a:avLst/>
          </a:prstGeom>
          <a:noFill/>
          <a:ln>
            <a:noFill/>
          </a:ln>
        </p:spPr>
        <p:txBody>
          <a:bodyPr anchorCtr="0" anchor="t" bIns="45700" lIns="91425" spcFirstLastPara="1" rIns="91425" wrap="square" tIns="45700">
            <a:spAutoFit/>
          </a:bodyPr>
          <a:lstStyle/>
          <a:p>
            <a:pPr indent="449580" lvl="0" marL="0" marR="0" rtl="0" algn="l">
              <a:lnSpc>
                <a:spcPct val="200000"/>
              </a:lnSpc>
              <a:spcBef>
                <a:spcPts val="0"/>
              </a:spcBef>
              <a:spcAft>
                <a:spcPts val="0"/>
              </a:spcAft>
              <a:buNone/>
            </a:pPr>
            <a:r>
              <a:rPr lang="es-CO" sz="1800">
                <a:solidFill>
                  <a:schemeClr val="dk1"/>
                </a:solidFill>
                <a:latin typeface="Times New Roman"/>
                <a:ea typeface="Times New Roman"/>
                <a:cs typeface="Times New Roman"/>
                <a:sym typeface="Times New Roman"/>
              </a:rPr>
              <a:t>El presente sistema de información de gestión de bienes y servicios (Zloty), es generar una ayuda para dos problemáticas que tenemos en nuestra actualidad las cuales son: Ayudar a familias vulnerables y al crecimiento de autoconciencia hacia el medio ambiente </a:t>
            </a:r>
            <a:endParaRPr sz="1800">
              <a:solidFill>
                <a:schemeClr val="dk1"/>
              </a:solidFill>
              <a:latin typeface="Times"/>
              <a:ea typeface="Times"/>
              <a:cs typeface="Times"/>
              <a:sym typeface="Times"/>
            </a:endParaRPr>
          </a:p>
          <a:p>
            <a:pPr indent="0" lvl="0" marL="0" marR="0" rtl="0" algn="l">
              <a:spcBef>
                <a:spcPts val="0"/>
              </a:spcBef>
              <a:spcAft>
                <a:spcPts val="0"/>
              </a:spcAft>
              <a:buNone/>
            </a:pPr>
            <a:r>
              <a:rPr lang="es-CO" sz="1800">
                <a:solidFill>
                  <a:schemeClr val="dk1"/>
                </a:solidFill>
                <a:latin typeface="Times New Roman"/>
                <a:ea typeface="Times New Roman"/>
                <a:cs typeface="Times New Roman"/>
                <a:sym typeface="Times New Roman"/>
              </a:rPr>
              <a:t>(benaston, 2019)</a:t>
            </a:r>
            <a:endParaRPr sz="1800">
              <a:solidFill>
                <a:schemeClr val="dk1"/>
              </a:solidFill>
              <a:latin typeface="Calibri"/>
              <a:ea typeface="Calibri"/>
              <a:cs typeface="Calibri"/>
              <a:sym typeface="Calibri"/>
            </a:endParaRPr>
          </a:p>
        </p:txBody>
      </p:sp>
      <p:pic>
        <p:nvPicPr>
          <p:cNvPr descr="Sena - Cámara de Comercio de Bogotá" id="356" name="Google Shape;356;p8"/>
          <p:cNvPicPr preferRelativeResize="0"/>
          <p:nvPr/>
        </p:nvPicPr>
        <p:blipFill rotWithShape="1">
          <a:blip r:embed="rId4">
            <a:alphaModFix/>
          </a:blip>
          <a:srcRect b="0" l="0" r="0" t="0"/>
          <a:stretch/>
        </p:blipFill>
        <p:spPr>
          <a:xfrm>
            <a:off x="8295024" y="256032"/>
            <a:ext cx="578258" cy="5612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9"/>
          <p:cNvSpPr txBox="1"/>
          <p:nvPr>
            <p:ph type="title"/>
          </p:nvPr>
        </p:nvSpPr>
        <p:spPr>
          <a:xfrm>
            <a:off x="4776489" y="340698"/>
            <a:ext cx="3607122" cy="755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3F3F3F"/>
              </a:buClr>
              <a:buSzPts val="2800"/>
              <a:buFont typeface="Calibri"/>
              <a:buNone/>
            </a:pPr>
            <a:r>
              <a:rPr b="1" lang="es-CO" sz="4400">
                <a:solidFill>
                  <a:srgbClr val="3F3F3F"/>
                </a:solidFill>
              </a:rPr>
              <a:t>Justificación</a:t>
            </a:r>
            <a:endParaRPr/>
          </a:p>
        </p:txBody>
      </p:sp>
      <p:sp>
        <p:nvSpPr>
          <p:cNvPr id="362" name="Google Shape;362;p9"/>
          <p:cNvSpPr txBox="1"/>
          <p:nvPr/>
        </p:nvSpPr>
        <p:spPr>
          <a:xfrm>
            <a:off x="359664" y="1181064"/>
            <a:ext cx="8424672" cy="4062651"/>
          </a:xfrm>
          <a:prstGeom prst="rect">
            <a:avLst/>
          </a:prstGeom>
          <a:noFill/>
          <a:ln>
            <a:noFill/>
          </a:ln>
        </p:spPr>
        <p:txBody>
          <a:bodyPr anchorCtr="0" anchor="t" bIns="45700" lIns="91425" spcFirstLastPara="1" rIns="91425" wrap="square" tIns="45700">
            <a:spAutoFit/>
          </a:bodyPr>
          <a:lstStyle/>
          <a:p>
            <a:pPr indent="342900" lvl="0" marL="0" marR="0" rtl="0" algn="l">
              <a:lnSpc>
                <a:spcPct val="200000"/>
              </a:lnSpc>
              <a:spcBef>
                <a:spcPts val="0"/>
              </a:spcBef>
              <a:spcAft>
                <a:spcPts val="0"/>
              </a:spcAft>
              <a:buNone/>
            </a:pPr>
            <a:r>
              <a:rPr lang="es-CO" sz="1800">
                <a:solidFill>
                  <a:schemeClr val="dk1"/>
                </a:solidFill>
                <a:latin typeface="Times"/>
                <a:ea typeface="Times"/>
                <a:cs typeface="Times"/>
                <a:sym typeface="Times"/>
              </a:rPr>
              <a:t>El sistema de información ( Zloty ) buscará una nueva alternativa para recaudar productos y bienes para solventar las necesidades de las familias, el proceso que realizara Zloty es el intermediario entre dos familias que desean realizar un cambio, en el cual las dos se ven beneficiadas y satisfechas . Se implementará este sistema para que minimizar y agilizar los intercambios realizados y  tener efectividad en las donaciones. </a:t>
            </a:r>
            <a:endParaRPr/>
          </a:p>
          <a:p>
            <a:pPr indent="342900" lvl="0" marL="0" marR="0" rtl="0" algn="l">
              <a:lnSpc>
                <a:spcPct val="200000"/>
              </a:lnSpc>
              <a:spcBef>
                <a:spcPts val="0"/>
              </a:spcBef>
              <a:spcAft>
                <a:spcPts val="0"/>
              </a:spcAft>
              <a:buNone/>
            </a:pPr>
            <a:r>
              <a:t/>
            </a:r>
            <a:endParaRPr sz="1800">
              <a:solidFill>
                <a:schemeClr val="dk1"/>
              </a:solidFill>
              <a:latin typeface="Times"/>
              <a:ea typeface="Times"/>
              <a:cs typeface="Times"/>
              <a:sym typeface="Times"/>
            </a:endParaRPr>
          </a:p>
          <a:p>
            <a:pPr indent="0" lvl="0" marL="0" marR="0" rtl="0" algn="l">
              <a:spcBef>
                <a:spcPts val="0"/>
              </a:spcBef>
              <a:spcAft>
                <a:spcPts val="0"/>
              </a:spcAft>
              <a:buNone/>
            </a:pPr>
            <a:r>
              <a:rPr lang="es-CO" sz="2400">
                <a:solidFill>
                  <a:schemeClr val="dk1"/>
                </a:solidFill>
                <a:latin typeface="Times New Roman"/>
                <a:ea typeface="Times New Roman"/>
                <a:cs typeface="Times New Roman"/>
                <a:sym typeface="Times New Roman"/>
              </a:rPr>
              <a:t>(</a:t>
            </a:r>
            <a:r>
              <a:rPr i="1" lang="es-CO" sz="1600">
                <a:solidFill>
                  <a:schemeClr val="dk1"/>
                </a:solidFill>
                <a:latin typeface="Times"/>
                <a:ea typeface="Times"/>
                <a:cs typeface="Times"/>
                <a:sym typeface="Times"/>
              </a:rPr>
              <a:t>JUSTIFICACIÓN1.pdf</a:t>
            </a:r>
            <a:r>
              <a:rPr lang="es-CO" sz="1600">
                <a:solidFill>
                  <a:schemeClr val="dk1"/>
                </a:solidFill>
                <a:latin typeface="Times"/>
                <a:ea typeface="Times"/>
                <a:cs typeface="Times"/>
                <a:sym typeface="Times"/>
              </a:rPr>
              <a:t>, s. f.)(</a:t>
            </a:r>
            <a:r>
              <a:rPr i="1" lang="es-CO" sz="1600">
                <a:solidFill>
                  <a:schemeClr val="dk1"/>
                </a:solidFill>
                <a:latin typeface="Times"/>
                <a:ea typeface="Times"/>
                <a:cs typeface="Times"/>
                <a:sym typeface="Times"/>
              </a:rPr>
              <a:t>Las redes de trueque como institución de la economía popular</a:t>
            </a:r>
            <a:r>
              <a:rPr lang="es-CO" sz="1600">
                <a:solidFill>
                  <a:schemeClr val="dk1"/>
                </a:solidFill>
                <a:latin typeface="Times"/>
                <a:ea typeface="Times"/>
                <a:cs typeface="Times"/>
                <a:sym typeface="Times"/>
              </a:rPr>
              <a:t>, s. f.)</a:t>
            </a:r>
            <a:endParaRPr sz="1600">
              <a:solidFill>
                <a:schemeClr val="dk1"/>
              </a:solidFill>
              <a:latin typeface="Times"/>
              <a:ea typeface="Times"/>
              <a:cs typeface="Times"/>
              <a:sym typeface="Times"/>
            </a:endParaRPr>
          </a:p>
          <a:p>
            <a:pPr indent="0" lvl="0" marL="0" marR="0" rtl="0" algn="l">
              <a:spcBef>
                <a:spcPts val="0"/>
              </a:spcBef>
              <a:spcAft>
                <a:spcPts val="0"/>
              </a:spcAft>
              <a:buNone/>
            </a:pPr>
            <a:r>
              <a:t/>
            </a:r>
            <a:endParaRPr i="1" sz="1800">
              <a:solidFill>
                <a:schemeClr val="lt1"/>
              </a:solidFill>
              <a:latin typeface="Times"/>
              <a:ea typeface="Times"/>
              <a:cs typeface="Times"/>
              <a:sym typeface="Times"/>
            </a:endParaRPr>
          </a:p>
        </p:txBody>
      </p:sp>
      <p:pic>
        <p:nvPicPr>
          <p:cNvPr id="363" name="Google Shape;363;p9"/>
          <p:cNvPicPr preferRelativeResize="0"/>
          <p:nvPr/>
        </p:nvPicPr>
        <p:blipFill rotWithShape="1">
          <a:blip r:embed="rId3">
            <a:alphaModFix/>
          </a:blip>
          <a:srcRect b="0" l="0" r="0" t="0"/>
          <a:stretch/>
        </p:blipFill>
        <p:spPr>
          <a:xfrm>
            <a:off x="4001832" y="291252"/>
            <a:ext cx="731360" cy="731360"/>
          </a:xfrm>
          <a:prstGeom prst="rect">
            <a:avLst/>
          </a:prstGeom>
          <a:noFill/>
          <a:ln>
            <a:noFill/>
          </a:ln>
        </p:spPr>
      </p:pic>
      <p:pic>
        <p:nvPicPr>
          <p:cNvPr descr="Sena - Cámara de Comercio de Bogotá" id="364" name="Google Shape;364;p9"/>
          <p:cNvPicPr preferRelativeResize="0"/>
          <p:nvPr/>
        </p:nvPicPr>
        <p:blipFill rotWithShape="1">
          <a:blip r:embed="rId4">
            <a:alphaModFix/>
          </a:blip>
          <a:srcRect b="0" l="0" r="0" t="0"/>
          <a:stretch/>
        </p:blipFill>
        <p:spPr>
          <a:xfrm>
            <a:off x="8295024" y="256032"/>
            <a:ext cx="578258" cy="5612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