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cdbc6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cdbc6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cdbc6b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acdbc6b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cdbc6b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cdbc6b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cdbc6b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cdbc6b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cdbc6b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cdbc6b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ea259d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ea259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ea259dd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ea259dd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cdbc6b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cdbc6b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Guía de GitHub</a:t>
            </a:r>
            <a:endParaRPr sz="5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3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Valeria Chimal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 Cruz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Juárez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Crear una cuenta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1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Busca GitHub en tu navegador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Entra a la página y dale click a “Sign in”.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Luego llena los campos requeridos para crear tu cuenta. (Toma en cuenta que el e-mail que uses debe ser uno serio al igual que tu nickname)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¡Estás oficialmente dentro de la comunidad de GitHub!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25" y="747900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¿Cómo crear un repositorio?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Para crear un repositorio en GitHub, solo hay que: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>
                <a:solidFill>
                  <a:srgbClr val="FFFFFF"/>
                </a:solidFill>
              </a:rPr>
              <a:t>Seleccionar el botón “Create a New Repo”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>
                <a:solidFill>
                  <a:srgbClr val="FFFFFF"/>
                </a:solidFill>
              </a:rPr>
              <a:t>Llena los datos que te pide los cuales son: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Nombre del repositorio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Descripción del repositorio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Si quieres que sea privado o público. </a:t>
            </a:r>
            <a:endParaRPr>
              <a:solidFill>
                <a:srgbClr val="FFFF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Seleccionar botón “Create repository”.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0" y="146327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Crear un proyecto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653000" y="1054750"/>
            <a:ext cx="74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Para crear un proyecto desde cero, habrá que comenzar creando los archivos del mismo proyecto y luego subirlos a la página.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Saldrán una serie de comandos para el terminal, pero antes de seguirlos deberás instalar Git usando el siguiente comando: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git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6150"/>
            <a:ext cx="3299499" cy="24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Subir un proyecto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Para poder subir un proyecto es importante estar en la carpeta del repositorio y seguir estos tres pasos:</a:t>
            </a:r>
            <a:endParaRPr>
              <a:solidFill>
                <a:srgbClr val="FFFFFF"/>
              </a:solidFill>
            </a:endParaRPr>
          </a:p>
          <a:p>
            <a:pPr indent="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add archivo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"comentario"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Es muy importante realizar los tres tal cual como vienen mostrados ya que si no se hace así, no se realiza la acción.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Colaborar en proyectos de otra persona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2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Para colaborar en un proyecto ajeno simplemente basta con buscarlo dentro de los repositorios, y luego presionar el botón fork. Esto genera automáticamente una copia del mismo en tu perfil.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Busca el proyecto dentro de los repositorios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Presiona el botón que dice “Fork”. Con esto tendrás una copia del repositorio en tu perfil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Cuando termines, presiona en “Pull Request” para enviarlo al mismo creador.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125" y="1614300"/>
            <a:ext cx="3021950" cy="2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Crear una nueva branch en un proyecto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2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Abre Git CMD y comienza a escribir lo siguiente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git checkout -b NOMBRE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Esto logra que tengamos un nuevo espacio de trabajo externo a la main branch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200" y="1170125"/>
            <a:ext cx="30567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Hacer un merge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52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Hacer un merge sirve para </a:t>
            </a:r>
            <a:r>
              <a:rPr lang="en">
                <a:solidFill>
                  <a:srgbClr val="FFFFFF"/>
                </a:solidFill>
              </a:rPr>
              <a:t>fusionar</a:t>
            </a:r>
            <a:r>
              <a:rPr lang="en">
                <a:solidFill>
                  <a:srgbClr val="FFFFFF"/>
                </a:solidFill>
              </a:rPr>
              <a:t> dos branch </a:t>
            </a:r>
            <a:r>
              <a:rPr lang="en">
                <a:solidFill>
                  <a:srgbClr val="FFFFFF"/>
                </a:solidFill>
              </a:rPr>
              <a:t>distintas</a:t>
            </a:r>
            <a:r>
              <a:rPr lang="en">
                <a:solidFill>
                  <a:srgbClr val="FFFFFF"/>
                </a:solidFill>
              </a:rPr>
              <a:t> y </a:t>
            </a:r>
            <a:r>
              <a:rPr lang="en">
                <a:solidFill>
                  <a:srgbClr val="FFFFFF"/>
                </a:solidFill>
              </a:rPr>
              <a:t>así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fusionar</a:t>
            </a:r>
            <a:r>
              <a:rPr lang="en">
                <a:solidFill>
                  <a:srgbClr val="FFFFFF"/>
                </a:solidFill>
              </a:rPr>
              <a:t> los archivos que tengan </a:t>
            </a:r>
            <a:r>
              <a:rPr lang="en">
                <a:solidFill>
                  <a:srgbClr val="FFFFFF"/>
                </a:solidFill>
              </a:rPr>
              <a:t>distintos. Para esto nos posicionamos en la rama que queremos fusionar y escribimos lo siguiente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git merge &lt;branch que queremos funcionar&gt;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200" y="1170125"/>
            <a:ext cx="3269400" cy="3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Conclusiones personales (Valeria)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</a:rPr>
              <a:t>La aplicación en lo personal es nueva para mí, nunca había trabajado con ella y por lo tanto me siento algo perdida/confundida ya que al ser algo nuevo me cuesta trabajo adaptarme, además de que aún no entiendo muy bien su funcionalidad. </a:t>
            </a:r>
            <a:endParaRPr>
              <a:solidFill>
                <a:srgbClr val="FCFCF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CFCFC"/>
                </a:solidFill>
              </a:rPr>
              <a:t>Con la guía que hicimos mi equipo y yo, me queda un poco más clara la idea de cómo se hacen las cosas, más no tanto de su funcionalidad o para que me puede servir. Puedo decir que me gustaría poder adaptarme más a esto ya que siento poder sacarle más provecho y podría hacer cosas geniales una vez que ya le entienda. </a:t>
            </a:r>
            <a:endParaRPr>
              <a:solidFill>
                <a:srgbClr val="FCFCF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