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5638"/>
  </p:normalViewPr>
  <p:slideViewPr>
    <p:cSldViewPr snapToGrid="0" snapToObjects="1">
      <p:cViewPr varScale="1">
        <p:scale>
          <a:sx n="104" d="100"/>
          <a:sy n="104" d="100"/>
        </p:scale>
        <p:origin x="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D6DC2-4660-1A42-B3EF-348CE3B22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Guía para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004785-4708-9448-B0EE-4D1DCB9E2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err="1"/>
              <a:t>Jose</a:t>
            </a:r>
            <a:r>
              <a:rPr lang="es-US" dirty="0"/>
              <a:t> Alfonso Martínez</a:t>
            </a:r>
          </a:p>
          <a:p>
            <a:r>
              <a:rPr lang="es-US" dirty="0"/>
              <a:t>Diego Macías</a:t>
            </a:r>
          </a:p>
        </p:txBody>
      </p:sp>
    </p:spTree>
    <p:extLst>
      <p:ext uri="{BB962C8B-B14F-4D97-AF65-F5344CB8AC3E}">
        <p14:creationId xmlns:p14="http://schemas.microsoft.com/office/powerpoint/2010/main" val="221553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9630-AB1C-D943-9233-0CF12604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71" y="523103"/>
            <a:ext cx="10131425" cy="1456267"/>
          </a:xfrm>
        </p:spPr>
        <p:txBody>
          <a:bodyPr/>
          <a:lstStyle/>
          <a:p>
            <a:r>
              <a:rPr lang="es-US" dirty="0" err="1"/>
              <a:t>packages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B5CCD-8501-AF4F-818D-88EBEC1A6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18154"/>
            <a:ext cx="2481995" cy="3649134"/>
          </a:xfrm>
        </p:spPr>
        <p:txBody>
          <a:bodyPr/>
          <a:lstStyle/>
          <a:p>
            <a:r>
              <a:rPr lang="es-US" dirty="0"/>
              <a:t>Es una característica que permite publicar y consumir paquetes haciendo uso de la infraestructura de GitHub, con múltiples integraciones.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648B81-F370-BA44-AEBB-503C4A5D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95" y="1027442"/>
            <a:ext cx="9710005" cy="58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2FB5-97C3-4F4A-A329-9D34099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¿Qué es </a:t>
            </a:r>
            <a:r>
              <a:rPr lang="es-US" dirty="0" err="1"/>
              <a:t>github</a:t>
            </a:r>
            <a:r>
              <a:rPr lang="es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DF4F6-CF1E-D04A-B2C5-21DB33607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US" dirty="0"/>
              <a:t>Es un software que permite registrar el trabajo en grupo, cada desarrollador que está en un proyecto puede agregar, corregir, cambiar algo en el historial del mismo.</a:t>
            </a:r>
          </a:p>
          <a:p>
            <a:r>
              <a:rPr lang="es-US" dirty="0"/>
              <a:t>Es un sistema de control de versiones el cual tiene un historial de todo lo que se ha hecho en el proyecto y quién lo ha hecho.</a:t>
            </a:r>
          </a:p>
        </p:txBody>
      </p:sp>
      <p:pic>
        <p:nvPicPr>
          <p:cNvPr id="1026" name="Picture 2" descr="Repositorios Públicos en Github | Aprendiendo Arduino">
            <a:extLst>
              <a:ext uri="{FF2B5EF4-FFF2-40B4-BE49-F238E27FC236}">
                <a16:creationId xmlns:a16="http://schemas.microsoft.com/office/drawing/2014/main" id="{05D582A0-7EB6-484C-A939-70DE2994C6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613616"/>
            <a:ext cx="4995862" cy="27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6135-4E5B-7940-A6AB-E18EFD49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Terminología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2A573-9923-E343-9D3E-B5A164A707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US" dirty="0"/>
              <a:t>Repositorio: Es todo proyecto que está siendo seguido por </a:t>
            </a:r>
            <a:r>
              <a:rPr lang="es-US" dirty="0" err="1"/>
              <a:t>git</a:t>
            </a:r>
            <a:r>
              <a:rPr lang="es-US" dirty="0"/>
              <a:t>.</a:t>
            </a:r>
          </a:p>
          <a:p>
            <a:r>
              <a:rPr lang="es-US" dirty="0" err="1"/>
              <a:t>Commit</a:t>
            </a:r>
            <a:r>
              <a:rPr lang="es-US" dirty="0"/>
              <a:t>: Es cada uno de los cambios registrados en el historial de </a:t>
            </a:r>
            <a:r>
              <a:rPr lang="es-US" dirty="0" err="1"/>
              <a:t>git</a:t>
            </a:r>
            <a:r>
              <a:rPr lang="es-US" dirty="0"/>
              <a:t>.</a:t>
            </a:r>
          </a:p>
          <a:p>
            <a:r>
              <a:rPr lang="es-US" dirty="0"/>
              <a:t>Ramas: Son bifurcaciones o nuevos caminos que toma el proyecto, es un ambiente aislado el cual no compromete al proyecto.</a:t>
            </a:r>
          </a:p>
          <a:p>
            <a:r>
              <a:rPr lang="es-US" dirty="0"/>
              <a:t>Clon: Es una copia exacta de un repositorio</a:t>
            </a:r>
          </a:p>
          <a:p>
            <a:r>
              <a:rPr lang="es-US" dirty="0" err="1"/>
              <a:t>Fork</a:t>
            </a:r>
            <a:r>
              <a:rPr lang="es-US" dirty="0"/>
              <a:t>: Proyecto completamente diferente que se crea a partir de otro.</a:t>
            </a:r>
          </a:p>
        </p:txBody>
      </p:sp>
      <p:pic>
        <p:nvPicPr>
          <p:cNvPr id="2050" name="Picture 2" descr="4 consejos para crear un buen repositorio de conocimiento | Abierto al  Público">
            <a:extLst>
              <a:ext uri="{FF2B5EF4-FFF2-40B4-BE49-F238E27FC236}">
                <a16:creationId xmlns:a16="http://schemas.microsoft.com/office/drawing/2014/main" id="{361853C3-52E6-2345-B08C-DEE03652E9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36" y="2456366"/>
            <a:ext cx="6307373" cy="302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1419-8AB3-9E49-91D6-45B5F5FF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933DE-9A5D-2849-BCA8-F6C63F43A1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US" dirty="0"/>
              <a:t>Cada uno de los desarrolladores tiene una copia idéntica del repositorio en su equipo local.</a:t>
            </a:r>
          </a:p>
          <a:p>
            <a:r>
              <a:rPr lang="es-US" dirty="0"/>
              <a:t>Integridad de datos, existe una seguridad total que cada desarrollador tiene los mismos datos que los demás del mismo proyecto.</a:t>
            </a:r>
          </a:p>
        </p:txBody>
      </p:sp>
      <p:pic>
        <p:nvPicPr>
          <p:cNvPr id="3074" name="Picture 2" descr="Las ocho ventajas principales de usar GitHub - Semalt Expert | Semalt Q&amp;amp;A">
            <a:extLst>
              <a:ext uri="{FF2B5EF4-FFF2-40B4-BE49-F238E27FC236}">
                <a16:creationId xmlns:a16="http://schemas.microsoft.com/office/drawing/2014/main" id="{97C5EEDB-6E39-C24C-8B7E-0DF7F861F9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2065867"/>
            <a:ext cx="5684835" cy="36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11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3D99-6841-B84C-B91F-6CFA33F3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Nuevo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6095B-D114-1144-9ACC-DFDE0F0D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2551668" cy="3649134"/>
          </a:xfrm>
        </p:spPr>
        <p:txBody>
          <a:bodyPr>
            <a:normAutofit lnSpcReduction="10000"/>
          </a:bodyPr>
          <a:lstStyle/>
          <a:p>
            <a:r>
              <a:rPr lang="es-US" dirty="0"/>
              <a:t>En la parte superior derecha, a un lado de una campana, te muestra un ícono el cual es un símbolo de más y una flechita en este se puede crear un nuevo repositorio y también importar uno ya creado, un nuevo proyecto, nueva organización y un nuevo </a:t>
            </a:r>
            <a:r>
              <a:rPr lang="es-US" dirty="0" err="1"/>
              <a:t>gist</a:t>
            </a:r>
            <a:r>
              <a:rPr lang="es-U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747CA0-A8B7-3A41-A876-2D76A84A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21" y="1717590"/>
            <a:ext cx="8276621" cy="496985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26F5FEC-8799-8041-8FDC-748922082B33}"/>
              </a:ext>
            </a:extLst>
          </p:cNvPr>
          <p:cNvSpPr/>
          <p:nvPr/>
        </p:nvSpPr>
        <p:spPr>
          <a:xfrm>
            <a:off x="10144897" y="2142067"/>
            <a:ext cx="1136822" cy="151553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2105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2466C-F3B5-0A44-806F-ADE5C3DF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14183"/>
            <a:ext cx="10131425" cy="1456267"/>
          </a:xfrm>
        </p:spPr>
        <p:txBody>
          <a:bodyPr/>
          <a:lstStyle/>
          <a:p>
            <a:r>
              <a:rPr lang="es-US" dirty="0"/>
              <a:t>Interface del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18639-BDB1-CF45-A5DB-E35FC868A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095" y="1857861"/>
            <a:ext cx="2562312" cy="3789176"/>
          </a:xfrm>
        </p:spPr>
        <p:txBody>
          <a:bodyPr/>
          <a:lstStyle/>
          <a:p>
            <a:r>
              <a:rPr lang="es-US" dirty="0"/>
              <a:t>En la parte de la pantalla principal si nos vamos a la derecha de nuestra pantalla y nos vamos a la flecha que nos despliega el interface nos podemos dar cuenta que nos da todas estas opciones.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5E6DA2-B162-1F4F-96DD-77877C53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14" y="1487473"/>
            <a:ext cx="8943886" cy="537052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D34F05CD-C31D-6347-BB09-12AFBC507A72}"/>
              </a:ext>
            </a:extLst>
          </p:cNvPr>
          <p:cNvSpPr/>
          <p:nvPr/>
        </p:nvSpPr>
        <p:spPr>
          <a:xfrm>
            <a:off x="10330249" y="2335427"/>
            <a:ext cx="1470454" cy="3398107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1DDB576-747B-1342-A719-CE61FABA5274}"/>
              </a:ext>
            </a:extLst>
          </p:cNvPr>
          <p:cNvCxnSpPr/>
          <p:nvPr/>
        </p:nvCxnSpPr>
        <p:spPr>
          <a:xfrm>
            <a:off x="3608173" y="3842951"/>
            <a:ext cx="65861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1D21C-9BE6-974D-B72D-B4BFA523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overview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6B9E0-BC98-684D-80D3-445F1EFFB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2440457" cy="3649134"/>
          </a:xfrm>
        </p:spPr>
        <p:txBody>
          <a:bodyPr/>
          <a:lstStyle/>
          <a:p>
            <a:r>
              <a:rPr lang="es-US" dirty="0"/>
              <a:t>En esta pestaña te muestra un calendario y en este </a:t>
            </a:r>
            <a:r>
              <a:rPr lang="es-US" dirty="0" err="1"/>
              <a:t>github</a:t>
            </a:r>
            <a:r>
              <a:rPr lang="es-US" dirty="0"/>
              <a:t> se encarga de registrar tus entradas a la página y qué día hiciste qué cosa.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CF057A-0BE0-524D-835D-3F2C4EF3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3" y="1247981"/>
            <a:ext cx="9055097" cy="54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D03BC-7675-8743-BC33-1E5FB336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repositories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C2536-4AA3-0A44-A538-123603BA0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2761733" cy="3649134"/>
          </a:xfrm>
        </p:spPr>
        <p:txBody>
          <a:bodyPr/>
          <a:lstStyle/>
          <a:p>
            <a:r>
              <a:rPr lang="es-US" dirty="0"/>
              <a:t>En esta pestaña te muestra en los repositorios en los cuales está registrado el usuario, y también te da la opción de investigar cualquier repositorio desde esta pestaña.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C0A0BD-AB4B-354A-9E01-095EB076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76" y="1467840"/>
            <a:ext cx="8647324" cy="51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3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82131-1A44-4C49-AFDE-F90AC314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proyects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3DFC4-3BD8-CB4D-8BFE-DE5598A9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91" y="2154423"/>
            <a:ext cx="3120079" cy="3649134"/>
          </a:xfrm>
        </p:spPr>
        <p:txBody>
          <a:bodyPr/>
          <a:lstStyle/>
          <a:p>
            <a:r>
              <a:rPr lang="es-US" dirty="0"/>
              <a:t>En este apartado te permite ordenar de manera clara y también como el usuario guste sus proyectos, ya que te da varias opciones las cuales pueden ser como ordenar de más nueva a más vieja, viceversa, las últimas descargadas, etc.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DAE264-4C9B-444D-9B27-D1D8AE3E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70" y="1198330"/>
            <a:ext cx="8931530" cy="5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6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64</TotalTime>
  <Words>407</Words>
  <Application>Microsoft Macintosh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Guía para GitHub</vt:lpstr>
      <vt:lpstr>¿Qué es github?</vt:lpstr>
      <vt:lpstr>Terminología</vt:lpstr>
      <vt:lpstr>Características</vt:lpstr>
      <vt:lpstr>Nuevo repositorio</vt:lpstr>
      <vt:lpstr>Interface del usuario</vt:lpstr>
      <vt:lpstr>overview</vt:lpstr>
      <vt:lpstr>repositories</vt:lpstr>
      <vt:lpstr>proyects</vt:lpstr>
      <vt:lpstr>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para GitHub</dc:title>
  <dc:creator>Diego Macías</dc:creator>
  <cp:lastModifiedBy>Diego Macías</cp:lastModifiedBy>
  <cp:revision>6</cp:revision>
  <dcterms:created xsi:type="dcterms:W3CDTF">2021-08-22T23:10:08Z</dcterms:created>
  <dcterms:modified xsi:type="dcterms:W3CDTF">2021-08-23T00:14:58Z</dcterms:modified>
</cp:coreProperties>
</file>