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053874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053874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053874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053874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The X Tree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Adriana Fabiola Gutiérrez Montoya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Ciencia de la Computación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Universidad Católica San Pablo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eXtended node tree</a:t>
            </a:r>
            <a:endParaRPr sz="28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60447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</a:rPr>
              <a:t>-Estructura de índice, soporta procesamiento de consultas de datos de alta dimensión.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</a:rPr>
              <a:t>-Soporta no </a:t>
            </a:r>
            <a:r>
              <a:rPr b="1" lang="es-419">
                <a:solidFill>
                  <a:srgbClr val="FFFF00"/>
                </a:solidFill>
              </a:rPr>
              <a:t>sólo</a:t>
            </a:r>
            <a:r>
              <a:rPr b="1" lang="es-419">
                <a:solidFill>
                  <a:srgbClr val="FFFF00"/>
                </a:solidFill>
              </a:rPr>
              <a:t> point data sino también data espacial extendida. 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</a:rPr>
              <a:t>-Utiliza el concepto de regiones </a:t>
            </a:r>
            <a:r>
              <a:rPr b="1" lang="es-419">
                <a:solidFill>
                  <a:srgbClr val="FFFF00"/>
                </a:solidFill>
              </a:rPr>
              <a:t>superpuestas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FFFF00"/>
                </a:solidFill>
              </a:rPr>
              <a:t>-Además de proveer una organización de directorio, utiliza de manera más eficiente la memoria principal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elegí esta estructura?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300" y="1265763"/>
            <a:ext cx="37147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